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67" r:id="rId2"/>
  </p:sldMasterIdLst>
  <p:sldIdLst>
    <p:sldId id="256" r:id="rId3"/>
    <p:sldId id="274" r:id="rId4"/>
    <p:sldId id="257" r:id="rId5"/>
    <p:sldId id="281" r:id="rId6"/>
    <p:sldId id="330" r:id="rId7"/>
    <p:sldId id="319" r:id="rId8"/>
    <p:sldId id="259" r:id="rId9"/>
    <p:sldId id="332" r:id="rId10"/>
    <p:sldId id="315" r:id="rId11"/>
    <p:sldId id="324" r:id="rId12"/>
    <p:sldId id="325" r:id="rId13"/>
    <p:sldId id="323" r:id="rId14"/>
    <p:sldId id="326" r:id="rId15"/>
    <p:sldId id="331" r:id="rId16"/>
    <p:sldId id="333" r:id="rId17"/>
    <p:sldId id="344" r:id="rId18"/>
    <p:sldId id="336" r:id="rId19"/>
    <p:sldId id="339" r:id="rId20"/>
    <p:sldId id="345" r:id="rId21"/>
    <p:sldId id="340" r:id="rId22"/>
    <p:sldId id="34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388" autoAdjust="0"/>
  </p:normalViewPr>
  <p:slideViewPr>
    <p:cSldViewPr>
      <p:cViewPr>
        <p:scale>
          <a:sx n="120" d="100"/>
          <a:sy n="120" d="100"/>
        </p:scale>
        <p:origin x="1962"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28.273"/>
    </inkml:context>
    <inkml:brush xml:id="br0">
      <inkml:brushProperty name="width" value="0.05" units="cm"/>
      <inkml:brushProperty name="height" value="0.05" units="cm"/>
      <inkml:brushProperty name="color" value="#004F8B"/>
      <inkml:brushProperty name="ignorePressure" value="1"/>
    </inkml:brush>
  </inkml:definitions>
  <inkml:trace contextRef="#ctx0" brushRef="#br0">428 1,'-2'2,"-1"1,1 0,-1-1,1 1,0 0,0 0,0 0,1 1,-1-1,1 0,-1 2,-9 16,-44 65,-118 194,139-216,2 2,3 0,-10 39,31-77,1 0,1 1,2-1,1 1,1 0,1 1,2-1,1 0,5 23,-4-31,1-1,2 1,0-1,1 0,1-1,0 1,2-2,0 1,2-1,0-1,0 0,2-1,11 11,-16-19,0-1,0 0,0-1,1 0,0 0,10 3,18 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04.50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0,0 1,4 1,1 2,5-1,4 0,5-1,4-1,0 0,-5-1,-6 0,0 0,0 0,4 0,-1-1</inkml:trace>
  <inkml:trace contextRef="#ctx0" brushRef="#br0" timeOffset="239.167">83 155,'0'0,"0"3,0 4,0 1,0 1,0-1,0-1,4-1,6 1,7 2,8-1,7 0,5-2,1-2,10-4,-3-2</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0.752"/>
    </inkml:context>
    <inkml:brush xml:id="br0">
      <inkml:brushProperty name="width" value="0.05" units="cm"/>
      <inkml:brushProperty name="height" value="0.05" units="cm"/>
      <inkml:brushProperty name="color" value="#004F8B"/>
      <inkml:brushProperty name="ignorePressure" value="1"/>
    </inkml:brush>
  </inkml:definitions>
  <inkml:trace contextRef="#ctx0" brushRef="#br0">327 246,'0'-1,"0"1,0-1,0 0,0 0,0 1,0-1,0 0,0 0,0 1,0-1,1 0,-1 0,0 1,1-1,-1 0,0 1,1-1,-1 1,1-1,-1 0,1 1,-1-1,1 1,0-1,-1 1,1 0,0-1,-1 1,1-1,0 1,-1 0,1 0,0-1,0 1,27 2,-11-1,-37-31,-9-7,-33-33,49 57,-1 1,0 0,0 1,-1 0,-1 1,-10-5,24 14,-1 0,0-1,0 1,0 1,0-1,0 0,0 1,0-1,0 1,0 0,0 0,0 0,0 1,0-1,0 1,0-1,0 1,0 0,1 0,-1 0,0 1,0-1,1 1,-1-1,1 1,-1 0,1 0,0 0,0 0,0 0,0 1,0-1,0 1,1-1,-1 1,1 0,0-1,-1 4,-6 10,2 1,0 0,1 0,0 1,-1 14,-6 43,3 0,1 62,8-94,2-1,2 1,1 0,2-1,11 31,-13-58,0 0,2 0,0-1,0 0,1 0,1-1,0 0,1-1,5 4,-12-12,0-1,0 0,1 0,-1-1,1 1,0-1,0 0,0 0,0 0,0 0,0-1,0 1,1-1,-1 0,3 0,-3-2,-1 1,1 0,-1-1,1 0,0 0,-1 0,1 0,-1-1,0 1,1-1,-1 0,0 0,0 0,0 0,0-1,-1 1,1-1,0 1,-1-1,0 0,1-1,7-11,0 0,-1-1,-1 0,-1 0,0-1,-1 1,-1-1,3-15,3-20,-3-1,-1-17,-1-56,-9-120,16 459,-10-186,4 30,3 0,2 1,-8-43,0-1,0 0,2 0,0 0,0 0,2-1,-1 0,2-1,-1 1,4 1,-9-11,0 0,1 1,-1-2,1 1,0 0,-1-1,1 0,0 0,0 0,1 0,-1-1,0 1,1-1,-1 0,1 0,-1-1,1 0,0 1,4-2,0 0,0 0,1 0,-1-1,0-1,0 0,-1 0,2-1,34-16</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1.4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1 113,'0'0,"0"0,0 0,0 0,0 0,0 0,0 0,0 0,0 0,0 0,0 0,0 0,0 0,0 1,0-1,0 0,0 0,0 0,0 0,1 0,-1 0,0 0,0 0,0 0,0 0,0 0,0 0,0 0,0 0,0 0,0 0,0 0,1 0,-1 0,0 0,0 0,0 0,0 0,0 0,0 0,0 0,0 0,0 0,0 0,0 0,0 0,0 0,1-1,-1 1,0 0,7 15,5 20,10 60,-4 1,-4 1,-1 46,-16-190,2 1,2-1,2 1,2-1,2 1,2 1,2 0,2 0,2 1,13-24,-25 62,0 0,0 0,1 0,-1 0,2 1,-1-1,0 1,1 0,0 1,2-2,-6 5,1 0,-1 0,0 1,0-1,1 1,-1-1,0 1,1-1,-1 1,1 0,-1 0,1-1,-1 1,0 0,1 0,-1 1,1-1,-1 0,1 0,-1 1,2 0,-1 0,0 0,0 1,1-1,-1 1,0 0,0 0,0-1,-1 1,1 0,0 0,-1 1,0-1,1 0,-1 1,7 14,0-1,-2 2,0-1,0 1,-2 0,0 0,-2 0,1 14,1 35,-5 46,0-97,0-9</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2.601"/>
    </inkml:context>
    <inkml:brush xml:id="br0">
      <inkml:brushProperty name="width" value="0.05" units="cm"/>
      <inkml:brushProperty name="height" value="0.05" units="cm"/>
      <inkml:brushProperty name="color" value="#004F8B"/>
      <inkml:brushProperty name="ignorePressure" value="1"/>
    </inkml:brush>
  </inkml:definitions>
  <inkml:trace contextRef="#ctx0" brushRef="#br0">360 96,'11'11,"1"1,-2 0,0 1,0 1,7 13,-23-36,-1 1,0-1,-1 1,1 1,-6-4,-10-12,10 9,0 2,-1-1,0 2,-1-1,0 2,0 0,-10-3,21 10,0 1,-1 0,1 1,-1-1,0 1,1 0,-1 0,0 0,0 1,0 0,1 0,-1 0,0 0,0 1,0-1,1 1,-1 1,0-1,1 1,-1 0,1 0,0 0,-1 0,1 1,0-1,0 1,1 0,-1 1,1-1,-1 1,0 0,-7 12,1-1,0 2,0-1,2 2,0-1,1 1,1 0,1 0,0 1,2-1,0 1,-1 17,2 15,1 0,2 0,3 0,4 12,-4-32,2 0,1 0,11 29,-15-50,1-1,0 0,0-1,0 1,1-1,1 0,-1 0,1 0,1-1,-1 0,1 0,1 0,-1-1,9 5,-14-10,1 1,0-1,-1 0,1 0,0 0,0 0,0-1,0 1,0-1,0 1,0-1,0 0,0 0,0-1,0 1,0-1,0 1,0-1,1-1,1 0,0 0,0-1,0 0,0 0,-1-1,1 1,-1-1,0 0,0 0,1-2,8-10,-1-2,-1 0,0 0,-2-1,2-4,10-29,-3-1,-2-1,-2-1,-3 0,-2 0,-3-1,-2 0,-3-50,-2 138,1 7,1 0,5 28,-5-56,1 1,0-1,1 0,0-1,1 1,0 0,1-1,0 0,1 0,-1 0,2-1,5 7,-9-14,0 1,0 0,0-1,0 1,1-1,-1 0,1 0,-1-1,1 1,0-1,0 0,-1 0,1 0,0 0,0 0,0-1,0 0,0 0,0 0,0 0,0-1,1 0,21-5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3.0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 0,'0'1,"1"3,0 4,0 5,-2 8,-1 10,1 10,-1 10,1 6,0 2,-1 2,1 10,-1-7</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21.1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0,'0'2,"0"3,0 2,0 1,0 4,0 7,0 6,0 10,0 17,3 11,1 6,-1 0,0 1,-2-5,0-4,0 5,-1-8</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7.7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93,'0'0,"0"1,1 0,-1-1,0 1,1-1,-1 1,1 0,-1-1,1 1,-1-1,1 1,-1-1,1 0,0 1,-1-1,1 1,0-1,-1 0,1 0,0 1,-1-1,1 0,0 0,0 0,-1 0,1 0,0 0,-1 0,2 0,28 1,-24-1,28-3,1 0,-1-3,0 0,0-2,-1-2,0-1,9-6,48-14,-86 30,0-1,0 1,-1 0,1 0,0 0,0 1,0-1,0 1,0 0,0 0,0 0,0 1,0-1,0 1,0 0,0 0,0 1,-1-1,1 1,1 0,-2 2,1-1,-1 0,0 1,-1 0,1-1,-1 1,1 0,-1 0,0 1,-1-1,1 0,-1 1,0-1,0 1,0-1,0 1,-1 3,4 35,-2 0,-2 0,-2 0,-5 27,-36 173,13-85,23-87,-6 23,13-94,0 0,0 0,-1 0,1 0,0 0,0-1,0 1,0 0,0 0,-1 0,1 0,0 0,0 0,0 0,0 0,0 0,-1 0,1 0,0 0,0 0,0 0,0 0,0 0,-1 0,1 1,0-1,0 0,0 0,0 0,0 0,0 0,-1 0,1 0,0 0,0 0,0 1,0-1,0 0,0 0,0 0,0 0,-3-10</inkml:trace>
  <inkml:trace contextRef="#ctx0" brushRef="#br0" timeOffset="715.362">713 170,'0'0,"0"1,-1-1,1 1,0-1,0 1,0-1,0 0,0 1,1-1,-1 1,0-1,0 1,0-1,0 0,0 1,0-1,1 1,-1-1,0 0,0 1,1-1,-1 0,0 1,1-1,-1 0,0 0,1 1,-1-1,0 0,1 0,-1 1,0-1,1 0,-1 0,1 0,-1 0,1 0,-1 0,0 1,1-1,0 0,21-9,17-21,2-15,-31 33,1 0,0 1,0 0,1 0,1 1,0 1,3-2,-14 10,0 0,0 0,-1 0,1 0,0 1,0-1,0 0,0 1,0 0,0-1,0 1,-1 0,1 0,0 0,0 0,0 0,0 1,0-1,0 1,0-1,0 1,0 0,0-1,-1 1,1 0,1 1,0 1,0 0,-1 0,1 0,-1 0,0 1,0-1,0 1,0-1,-1 1,0 0,1 0,-1-1,0 2,3 15,-1 1,-1 0,-1 0,-1 13,-1 43,-5 0,-2-1,-10 32,9-65,-2 0,-2-1,-1 0,-3-1,-1-1,-18 28,31-58,-2-1,1-1,-1 1,0-1,-8 6,14-13,0 0,0 0,0 0,0 0,0-1,0 1,-1 0,1-1,0 1,0-1,-1 1,1-1,0 0,-1 1,1-1,0 0,0 0,-1 0,1 0,0 0,-1 0,1-1,0 0,-1 0,1 0,0 0,0 0,0 0,0-1,0 1,0 0,0-1,0 1,1 0,-1-1,0 1,1-1,-1 1,1-1,0 1,0-1,-1 1,1-1,0 1,0-1,-1-12,1 1,0-1,1 1,0-1,1 1,0 0,1 0,1 0,3-8,4-7,0 1,2 0,14-22,-22 42,-1 0,1 1,0-1,0 1,1 0,-1 0,1 1,1-1,-1 1,1 1,0-1,-4 4,0 0,0 0,-1 0,1 0,0 0,0 0,0 1,0 0,0-1,0 1,0 0,0 1,0-1,0 0,0 1,0 0,0 0,0 0,0 0,0 0,-1 0,1 1,0-1,-1 1,1 0,-1 0,0 0,0 0,0 0,0 0,0 1,5 4,-1 1,0 0,-1 1,0-1,0 1,-1 0,0 0,-1 1,0-1,0 1,-1-1,0 1,-1 0,0 0,0 10,-2-21,0 2,1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6.17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488 152,'0'1,"0"-1,0 0,0 1,0-1,0 0,-1 1,1-1,0 1,0-1,0 0,0 1,0-1,0 0,-1 1,1-1,0 0,0 0,0 1,-1-1,1 0,0 1,0-1,-1 0,1 0,0 0,-1 1,1-1,0 0,-1 0,1 0,0 0,-1 0,1 1,0-1,-1 0,1 0,0 0,-1 0,1 0,-21-5,-14-14,-23-25,38 27,0 2,-1 0,0 1,-7-2,23 13,1 1,-1 0,0 0,0 0,0 1,0-1,0 1,0 1,0-1,0 1,-1-1,1 1,0 1,0-1,0 1,0 0,0 0,0 1,0-1,0 1,0 0,-1 1,0 1,0 1,1-1,-1 1,1 0,0 1,1-1,-1 1,1 0,0 0,0 1,1-1,0 1,-1 3,-6 15,2 1,0 0,2 3,-9 46,3 0,3 1,4 0,3 1,4-1,2 1,5-1,9 36,-14-93,1-1,1 0,0 0,1-1,1 0,3 3,-8-15,0 0,0 0,1-1,-1 0,1 1,0-2,0 1,1 0,-1-1,5 3,-7-5,1 0,-1 1,1-1,0-1,0 1,0 0,-1-1,1 1,0-1,0 0,0 0,0 0,0 0,0-1,0 1,-1-1,1 0,0 1,0-1,-1-1,1 1,4-3,1-1,-2 1,1-2,0 1,-1-1,0 0,0 0,-1-1,0 1,0-1,0 0,-1-1,0 0,10-19,-1-1,-2 0,0-2,7-28,-2-1,-3-1,5-57,4-187,-20 258,2 30,1 20,6 29,28 158,-28-119,4 0,3-1,4-1,24 55,-42-116,0 1,1-1,0 0,0-1,1 0,0 1,1-2,0 1,0-1,0 0,1 0,5 2,0-2</inkml:trace>
  <inkml:trace contextRef="#ctx0" brushRef="#br0" timeOffset="566.432">869 825,'2'2,"1"1,-1-1,0 1,0-1,0 1,0 0,0 0,0 0,-1 0,0 0,1 0,-1 0,0 1,-1-1,1 2,2 2,8 31,-1 0,-1 0,-3 1,-1 0,-1 0,-3 1,-1-1,-3 16,6-111,3 1,2 0,3 1,1 0,4 1,1 0,9-13,-23 60,0 0,1 0,-1 0,1 0,1 0,-1 1,1 0,0 0,0 0,1 0,4-2,-9 6,1 0,-1 0,0 1,1-1,0 1,-1-1,1 1,-1-1,1 1,-1 0,1 0,0 0,-1 0,1 0,0 0,-1 0,1 0,-1 1,1-1,1 1,-1 0,0 1,0-1,1 1,-1 0,-1 0,1 0,0 0,0 0,-1 0,1 0,-1 0,0 1,1-1,-1 1,0-1,0 1,-1 0,10 32,-3 1,-1 1,-1-1,-3 1,0-1,-4 29,2 0,0 65,0-123</inkml:trace>
  <inkml:trace contextRef="#ctx0" brushRef="#br0" timeOffset="792.786">1382 285,'1'0,"2"0,1 0,-1 0,2 1,2 0,3 0,0 0,1-1,5 1,-1-1,-4 0,-2 0,-4 0,-2 0,4 0,2 0</inkml:trace>
  <inkml:trace contextRef="#ctx0" brushRef="#br0" timeOffset="1040.311">1559 533,'0'1,"0"0,0 0,2 2,1 0,2 0,3-1,1 0,4-2,4-3,5-3,3-2,11-5,-2 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1.7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18,'135'-18,"-127"18</inkml:trace>
  <inkml:trace contextRef="#ctx0" brushRef="#br0" timeOffset="163.696">122 34,'0'4,"0"1,0-1,0 0,1 0,-1 0,1 0,0 0,0 0,1-1,-1 1,1 0,0 0,0-1,2 3,-3-4,1-1,0 0,0 1,0-1,0 0,0 0,0 0,0 0,0 0,0 0,0-1,0 1,1-1,-1 0,0 1,0-1,1 0,-1 0,0-1,0 1,1 0,-1-1,0 1,0-1,0 0,0 1,0-1,1-1,5-2,-1 0,0 0,0 0,-1-1,0 0,0-1,0 0,0 1,1-4,29-32</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5:40.0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3680 353,'2'1,"0"-1,-1 1,1-1,-1 1,0 0,1 0,-1 0,0-1,1 1,-1 1,0-1,0 0,0 0,0 0,0 0,0 1,0-1,0 1,0-1,-1 0,1 1,-1-1,1 1,-1 0,15 46,-12-37,32 140,-6 2,-7 0,-7 2,-7 0,-6 16,-3-142,3 7,-1-38,1 0,-1 0,1 0,-1 0,0-1,0 1,0-1,0 1,0-1,0 1,-1-1,1 1,-1-1,0-2,20-66,4 1,27-58,-40 104,1 1,1 0,1 1,1 0,1 1,1 1,1 0,0 1,18-13,-30 27,1 1,0 0,0 0,0 0,0 1,0 0,1 0,-1 1,1 0,0 0,0 1,-1 0,1 0,0 1,0 0,5 0,-8 1,0 0,0 0,0 1,-1-1,1 1,0 0,-1 0,0 1,1-1,-1 1,0 0,0 0,-1 0,1 1,0-1,-1 1,0 0,0 0,0 0,-1 0,1 1,-1-1,0 1,0-1,-1 1,2 4,0 4,-1 1,0-1,-1 1,-1 0,0-1,0 1,-2 0,1-1,-2 1,0-1,-1 0,0 1,-8 21,-2 0,-1-1,-16 26,20-41,0 0,-2-1,0 0,-1-1,0 0,-2-1,0-1,-1-1,-12 9,20-17,1-1,-1 0,0 0,-1-1,1 0,-1 0,1-1,-1-1,0 1,0-2,-1 1,1-1,0-1,0 0,-1-1,1 1,0-2,0 0,0 0,0-1,-6-2,0-2,0 0,1-1,0-1,0 0,-13-12</inkml:trace>
  <inkml:trace contextRef="#ctx0" brushRef="#br0" timeOffset="1522.501">2339 1910,'36'-2,"-1"-1,7-3,43-3,141-6,207-11,-509 33,1 3,-67 18,52-9,-61 4,68-17,-1-3,-26-4,166-16,72-7,-87 19</inkml:trace>
  <inkml:trace contextRef="#ctx0" brushRef="#br0" timeOffset="450.741">4663 143,'1'8,"-1"-1,2 0,-1 1,1-1,0 0,0 0,1 0,0-1,3 5,37 59,-24-41,10 16,82 123,-92-142,2-1,1 0,1-2,1-1,2 1,-24-20,1-1,-1 0,1 0,-1 0,1 0,0-1,-1 1,1 0,0-1,0 0,0 0,0 0,0 0,1 0,-1-1,0 1,0-1,0 0,1 0,-1 0,0-1,0 1,0-1,1 1,-1-1,0 0,0 0,1-1,7-8</inkml:trace>
  <inkml:trace contextRef="#ctx0" brushRef="#br0" timeOffset="701.072">5121 0,'0'0,"0"2,-1 2,-2 4,-3 4,-4 5,-3 7,-5 16,-7 19,-3 9,-4 11,0 1,-1-5,2-10,-3-1,4-13</inkml:trace>
  <inkml:trace contextRef="#ctx0" brushRef="#br0" timeOffset="-747.522">2664 823,'10'25,"-9"-23,0 0,0 0,0 0,1 0,-2 0,1 1,0-1,0 0,-1 1,1-1,-1 0,0 1,0-1,0 0,0 1,0-1,-1 2,-3-6,-1 0,0 0,1-1,-1 1,1-1,0 0,-1 0,2-1,-4-2,6 5,-46-41,33 27,-1 2,0-1,-1 2,-1 0,0 1,-1 0,-15-6,30 16,-1 0,1 0,0 0,-1 0,1 1,-1-1,1 1,-1 0,1 0,-1 0,1 1,-1-1,1 1,0 0,-1 0,1 0,0 0,-1 0,1 1,-2 1,0 0,0 1,0 1,1-1,-1 0,1 1,0 0,1 0,-1 0,1 1,0-1,-1 3,-5 13,1 0,1 1,1 1,1-1,0 1,2 1,-3 25,3 0,2 0,2 1,4 27,-1-48,0 0,2 1,1-2,2 1,0-1,2 0,1-1,5 7,-11-25,-1-1,1 0,0 1,1-2,0 1,0-1,0 0,1 0,0-1,1 0,6 3,-10-7,-1 0,0 0,1 0,-1-1,1 0,0 1,-1-2,1 1,0-1,0 0,-1 0,1 0,0 0,-1-1,1 0,0 0,-1 0,1 0,-1-1,1 0,-1 0,0 0,0-1,0 1,0-1,0 0,7-7,0 0,-1 0,-1-1,0-1,0 0,-1 0,0 0,-1-1,-1 0,0-1,-1 1,0-1,0-3,9-40,-1 0,1-40,-9 65,6-50,-3 0,-4-18,0 182,12 152,-11-186,3 0,2-1,13 37,-20-74,1 0,0-1,0 1,1-1,0 0,1-1,0 1,0-1,1 0,-5-6,1 1,-1-1,0 0,1 0,-1-1,1 1,-1 0,1-1,0 0,0 1,-1-1,1 0,0 0,0-1,0 1,0-1,0 1,1-1,-1 0,0 0,0 0,0-1,0 1,0-1,0 0,0 1,0-1,0-1,-1 1,1 0,2-2,15-11,-2 0</inkml:trace>
  <inkml:trace contextRef="#ctx0" brushRef="#br0" timeOffset="-579.134">3277 1044,'0'0,"0"2,0 0,0 1,0 1,0-2,0 0,0-1,0 0,0-1,1-1,1-1,4-4,-1 0</inkml:trace>
  <inkml:trace contextRef="#ctx0" brushRef="#br0" timeOffset="-2000.366">522 839,'-2'142,"-1"-45,4 0,5 3,-3-75,3 36,11 44,-14-89,1 0,0-1,2 0,0 0,0 0,1-1,1 0,1 0,1 1,-8-12,0 0,1 0,-1 0,1 0,0-1,0 1,0-1,0 0,0 0,0 0,0 0,1 0,-1-1,1 1,-1-1,1 0,0 0,0-1,-1 1,1-1,0 1,1-1,0-1,1 0,-1-1,1 1,-1-1,0 0,0-1,0 1,0-1,0 0,0 0,-1-1,1 1,2-4,9-9,0-2,-1 0,-1 0,-1-1,-1-1,8-17,-2-2,-3-2,-1 0,-2 0,-2-1,-1-1,2-42,-5 16,-3 0,-3 0,-6-38,42 453,44 605,-76-831,-5 1,-15 95,9-163,-2 0,-2-1,-3 0,-2-1,-2 0,-2-1,-14 22,23-52,-1 0,-1-2,0 1,-1-2,-1 0,-1 0,0-2,-1 0,-16 11,26-21,1-1,-1 0,1-1,-1 1,0-1,0-1,-1 1,1-1,-1 0,1-1,-1 0,1 0,-1 0,0-1,1-1,-1 1,0-1,1 0,-1-1,1 0,0 0,-1 0,1-1,0 0,0-1,1 1,-1-1,1-1,0 1,-1-2,-3-3,1 1,1-2,-1 1,2-1,-1-1,1 1,1-1,0 0,1-1,0 1,0-2,-7-23,2 0,-6-38,2-8</inkml:trace>
  <inkml:trace contextRef="#ctx0" brushRef="#br0" timeOffset="-1736.07">1317 1088,'0'0,"0"0,0 0,0 0,1 0,2 0,1 0,3-1,5-1,7-2,5 0,5-1,3-2,2 0,0-2,4 0,-3 2</inkml:trace>
  <inkml:trace contextRef="#ctx0" brushRef="#br0" timeOffset="-1497.326">1428 1369,'0'0,"0"0,1 0,0 0,3 0,5 0,7-1,10-3,14-7,16-12,4-3,4-4,-10 3</inkml:trace>
  <inkml:trace contextRef="#ctx0" brushRef="#br0" timeOffset="13155.137">2179 22,'0'-1,"0"0,-1 1,1-1,0 0,0 0,-1 1,1-1,0 0,-1 0,1 1,-1-1,1 1,-1-1,1 0,-1 1,1-1,-1 1,1-1,-1 1,0-1,1 1,-1 0,0-1,0 1,1 0,-1 0,0-1,0 1,1 0,-1 0,0 0,0 0,1 0,-1 0,0 0,0 0,0 0,1 0,-1 1,0-1,0 0,1 0,-1 1,0-1,1 1,-1-1,0 0,1 1,-1-1,1 1,-1-1,0 1,1 0,-1-1,1 1,0 0,-1-1,1 1,0 0,-1-1,1 1,0 0,0 0,-1-1,1 1,0 0,0 0,0 0,0-1,0 1,-1 39,2-1,2 1,1-1,2 0,2 0,9 28,7 20,-8-29,6 37,-22-94,0-1,0 0,0 0,0 1,0-1,0 0,1 0,-1 1,0-1,0 0,0 0,0 1,0-1,0 0,0 0,0 1,0-1,0 0,-1 1,1-1,0 0,0 0,0 1,0-1,0 0,0 0,0 0,-1 1,1-1,0 0,0 0,0 1,-1-1,1 0,0 0,0 0,0 0,-1 0,1 1,0-1,0 0,-1 0,1 0,0 0,0 0,-1 0,-14-7,-14-17,-95-107,176 179,-5 20,-36-49,2 0,0-1,1-1,6 5,-19-21,0-1,0 1,0-1,0 1,0-1,0 0,-1 0,1 1,1-1,-1 0,0 0,0 0,0 0,0 0,0 0,0-1,0 1,0 0,0 0,0-1,-1 1,1 0,0-1,0 1,0-1,0 0,0 1,-1-1,1 0,0 1,0-1,-1 0,1 0,-1 1,1-1,0 0,-1 0,0 0,1 0,-1-1,23-37,-13 9,-2 0,0 0,-2-1,-2 0,0 0,-2-31,-1 41</inkml:trace>
  <inkml:trace contextRef="#ctx0" brushRef="#br0" timeOffset="15453.126">2394 3141,'-1'0,"0"0,0-1,0 1,1 0,-1 0,0-1,0 1,1-1,-1 1,0-1,1 1,-1-1,0 1,1-1,-1 1,1-1,-1 0,1 1,-1-1,1 0,-1 0,1 1,0-1,-1 0,1 0,0 0,0 1,-1-1,1 0,0 0,0 0,0 0,0 1,0-1,0 0,1 0,-1 0,0 0,0 1,1-1,-1 0,0 0,1 0,-1 0,15-37,-12 34,-1 1,1 0,0 0,0 0,0 0,0 0,1 1,-1-1,1 1,-1 0,1 0,0 0,0 0,0 1,1-1,-3 2,0 0,0-1,0 1,0 0,0 0,-1 0,1 0,0 1,0-1,0 0,0 1,0 0,-1-1,1 1,0 0,-1 0,1 0,0 0,-1 0,1 0,-1 0,0 0,1 1,-1-1,0 1,0-1,0 1,0-1,0 1,0 0,0-1,0 1,-1 0,1 0,0 1,2 8,-1-1,0 1,0-1,-1 1,0 0,-1-1,0 1,-1 3,-14 88,11-83,-15 69,-4-2,-4 0,-4-2,-20 36,-6 0,-6-4,-56 77,105-171,-36 49,45-65,0 0,-1 0,1-1,-1 0,0 0,0 0,-1-1,1 1,-4 0,10-5,-1 0,0 1,1-1,-1 0,0 1,1-1,-1 0,0 0,0 0,1 0,-1 0,0 1,0-1,1 0,-1-1,0 1,0 0,1 0,-1 0,0 0,0-1,1 1,-1 0,0-1,1 1,-1 0,0-1,1 1,-1-1,-7-21,12-33,-3 51,4-24,1 1,2-1,1 1,1 1,1 0,1 0,1 1,2 0,0 2,2-1,0 2,1 0,2 1,-16 17,1 0,-1 0,1 1,-1 0,1 0,0 0,0 0,0 1,1 0,-1 0,1 0,-1 0,1 1,2 0,-4 1,0 0,0 0,0 1,-1-1,1 1,0 0,-1 0,1 0,0 0,-1 1,1 0,-1-1,0 1,0 1,0-1,0 0,0 1,0-1,0 1,-1 0,1 0,0 2,11 14,-1 1,-1 1,-1 0,-1 0,-1 1,2 8,13 47,0 18,-4-17,-14-57</inkml:trace>
  <inkml:trace contextRef="#ctx0" brushRef="#br0" timeOffset="15848.825">2968 3224,'-1'4,"0"1,0-1,-1 0,1 0,-1-1,0 1,0 0,-1 0,-1 2,-7 11,-9 31,1 0,3 1,2 1,2 0,2 1,1 17,7-57,1 0,0 0,1 0,0 0,0 0,2 0,0 5,-1-13,-1-1,1 1,0 0,0-1,1 1,-1-1,0 1,1-1,0 0,-1 1,1-1,0 0,0 0,0 0,1 0,-1-1,0 1,1-1,-1 1,1-1,-1 0,1 0,-1 0,1 0,0 0,0-1,0 1,-1-1,1 0,3 0,29 2,1-2,0-2,0-1,16-4,-33 3,0 0,0-1,0-1,-1-1,0 0,0-1,-1-1,15-11,-12 5</inkml:trace>
  <inkml:trace contextRef="#ctx0" brushRef="#br0" timeOffset="16114.204">3338 2981,'-1'5,"0"1,0-1,0 0,-1 1,0-1,0 0,0 0,-2 2,-5 14,-24 75,5 1,4 2,4 0,5 1,3 15,-4 154,12 87,4-325</inkml:trace>
  <inkml:trace contextRef="#ctx0" brushRef="#br0" timeOffset="16486.601">3730 2672,'-1'8,"0"0,0 0,-1 0,0 0,0-1,-1 1,0-1,-3 5,-7 20,-26 90,5 2,6 1,5 2,1 39,14-71,4 1,5-1,3 0,5 1,4-2,7 17,-12-76,2-1,1 0,1 0,2-1,5 7,-14-29,0-2,1 1,0-1,0 0,1 0,0 0,1-1,0 0,0-1,1 0,0 0,0-1,0 0,1 0,0-1,0-1,0 1,11 1,-15-5,1 0,-1 0,1-1,0 0,-1-1,1 1,-1-1,1 0,-1-1,1 0,31-10</inkml:trace>
  <inkml:trace contextRef="#ctx0" brushRef="#br0" timeOffset="16955.306">4911 2308,'4'2,"0"0,-1 0,0 0,1 0,-1 0,0 1,0-1,0 1,0 0,-1 0,1 0,-1 1,1 0,3 3,45 56,-3 1,-2 3,22 47,-45-71,-3 1,-1 1,-2 0,-3 2,-1 0,4 36,-7-4,-3 1,-4 1,-4-1,-3 0,-12 61,-5-13,-6-1,-6-1,-12 18,44-138,-14 40,-2-1,-2 0,-6 7,19-41,-1 1,0-1,-1 0,0 0,0-1,-1 0,-1-1,0 0,0 0,0-1,-1-1,-1 1,-9 3,-15 4</inkml:trace>
  <inkml:trace contextRef="#ctx0" brushRef="#br0" timeOffset="17970.596">59 3655,'-2'0,"0"0,0 1,0-1,1 1,-1-1,0 1,1 0,-1 0,0 0,1 0,-1 0,1 0,-1 0,1 0,0 1,0-1,-1 0,1 1,0-1,0 1,0-1,0 1,1 0,-1-1,0 1,1 0,-1 0,1 0,-12 56,12-55,-6 56,3 0,2 0,3 1,3-1,2-1,3 1,2-1,3-1,9 21,-19-64,1 0,1 0,0-1,1 1,0-2,1 1,0-1,1-1,0 0,2 1,-8-9,0 1,0-1,1 0,-1 0,1 0,0 0,0-1,0 0,0 0,0 0,1-1,-1 1,0-1,1-1,-1 1,1-1,-1 0,1 0,-1 0,1-1,-1 0,0 0,1 0,-1-1,0 0,0 0,0 0,4-3,6-4,-1-1,-1 0,1-1,-2-1,0 0,0-1,-1 0,0 0,-2-1,1-1,0-2,13-27,-1-1,-2 0,2-13,6-29,-4-1,-3-2,-5 0,-3 0,-4-14,-5-102,13 268,47 320,2 206,-51-389,-10 2,-8-1,-9 0,-9-1,-9 0,-18 44,23-142,-16 33,29-102,0 0,-3-1,0-1,-2 0,-1-1,-4 3,19-28,0 1,0-1,-1 0,0 0,0 0,0 0,0-1,-1 0,1 0,-1 0,0 0,0-1,0 1,0-1,0-1,0 1,-1-1,1 0,-1 0,-1-1,1-1,-1 1,1-1,0-1,0 1,-1-1,1-1,0 1,1-1,-1 0,0 0,1 0,0-1,-1 0,2 0,-2-1,-13-13,1-1,1-1,1-1,0 0,2-1,0 0,2-1,-7-18,-16-36</inkml:trace>
  <inkml:trace contextRef="#ctx0" brushRef="#br0" timeOffset="18249.147">1190 3660,'0'0,"0"0,0 0,0 0,0 0,1 0,2 0,3 0,4 0,3-3,5-2,5-3,3-3,10-4,-2 1</inkml:trace>
  <inkml:trace contextRef="#ctx0" brushRef="#br0" timeOffset="18487.17">1234 3975,'0'0,"0"0,3 0,1 0,3 0,4 0,7-2,7-2,6-5,4-3,8-7,-2-1</inkml:trace>
  <inkml:trace contextRef="#ctx0" brushRef="#br0" timeOffset="26268.581">4188 3229,'2'-3,"-1"-1,1 1,0-1,0 1,0 0,0-1,1 1,-1 0,1 0,0 1,2-3,5-5,6-9,1 0,1 2,1 0,11-7,-25 19,0 1,0 1,1-1,0 1,-1 0,1 0,1 0,-1 1,0 0,0 1,1-1,-1 1,1 0,0 1,-1-1,1 1,-1 1,1-1,5 2,-10-1,0 0,0 0,0 0,0 0,0 0,0 1,0-1,0 0,-1 1,1 0,-1-1,1 1,-1 0,1 0,-1 0,0 0,0 0,0 0,0 0,0 0,-1 0,1 1,-1-1,1 0,-1 0,0 1,0-1,0 0,0 1,0-1,0 0,-1 0,1 1,-3 11,0 1,0-1,-1 0,-5 10,6-17,-14 36,-2-1,-2-1,-20 29,-84 113,88-132,36-49,-1-1,1 1,0 0,0 0,0 0,0 0,0 0,1 0,-1 0,0 0,1 0,0 1,0-2,0-1,0 1,0-1,0 1,0 0,0-1,0 1,1-1,-1 1,0-1,0 1,1-1,-1 1,0-1,1 0,-1 1,0-1,1 1,-1-1,1 0,-1 1,1-1,-1 0,1 0,-1 1,1-1,-1 0,1 0,5 1,0 0,0 0,1-1,-1 0,0 0,0-1,2 0,13 0,36-3,-19 1,0 1,9 3,-38-1,1 1,-1 0,1 0,-1 2,0-1,0 1,0 0,0 1,0-1,-1 2,2 0,-7-2,1 0,-1-1,0 1,1 0,-2 0,1 1,0-1,-1 1,1-1,-1 1,0 0,0 0,0 0,-1 0,1 0,-1 3,1 0,-1 0,-1 1,1-1,-2 1,1-1,-1 1,0-1,0 0,-1 4,-6 13,0-1,-1 0,-2 0,0-1,-5 6,2-5,0 0,-2-1,0-1,-1 0,-1-1,-2-1,1-1,-2-1,0-1,-1 0,-1-2,0 0,-1-2,-6 2,28-13,0 0,-1 0,1 0,0-1,-1 1,1-1,0 1,-1-1,1 0,-1 0,1 0,0 0,-1 0,1-1,-1 1,1-1,0 1,-1-1,1 0,0 0,0 0,0 0,-1 0,-4-5</inkml:trace>
  <inkml:trace contextRef="#ctx0" brushRef="#br0" timeOffset="26721.791">5441 2032,'1'7,"0"0,0 0,1 0,0 1,0-1,1-1,0 1,0 0,0-1,1 0,1 2,51 68,-43-59,17 21,-15-17,1 0,1-2,1 0,13 12,-15-20</inkml:trace>
  <inkml:trace contextRef="#ctx0" brushRef="#br0" timeOffset="26969.3">5817 1878,'0'0,"-1"1,-3 5,-4 3,-3 2,-4 8,-2 4,-6 16,-1 8,0 4,1 13,2 5,3-4,3-9,-1-2,4-12</inkml:trace>
  <inkml:trace contextRef="#ctx0" brushRef="#br0" timeOffset="49732.805">5160 1838,'-11'130,"6"-92,2 1,2-1,1 6,2-16,2-1,1 1,1-1,1 0,2-1,0 0,2 0,1-1,1 0,0-1,2 0,1-2,1 0,1 0,12 9,-16-17,1 0,1-1,0-1,0 0,2-2,-1 1,1-2,1-1,0 0,0-1,0-1,1-1,0-1,0 0,0-1,0-2,0 0,1-1,-1-1,0-1,14-3,-12 0,-1-1,1 0,-1-2,0 0,-1-2,0 0,-1-1,0-1,0-1,-2-1,16-14,-12 7,-2 0,0-1,-1-1,-2-1,0 0,-2-1,0-1,-2 0,0-2,-1-1,-1 0,-2 0,0-1,-2 0,-2-1,0 1,-2-1,-1 1,-2-1,-1 0,-1 1,-2 0,-1 0,-1 0,-2 0,-1 1,-1 1,-3-4,7 17,-2 1,0-1,0 1,-2 1,0 0,0 0,-1 1,0 1,-7-5,9 9,-1 0,-1 0,1 1,-1 1,0-1,0 2,0 0,-1 0,1 2,-1-1,0 1,-8 1,-15 0,-1 2,0 2,1 1,0 2,0 1,0 2,-27 11,0 4,1 2,2 3,-47 30,36-12,3 3,-26 26,19-14,-41 23,61-51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4:55.6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1216 668,'-6'4,"0"0,0 1,1 0,-1 0,1 0,1 0,-5 7,8-11,-13 19,1 1,1 0,1 0,1 2,1-1,1 1,1 0,1 1,1 0,1 0,1 0,1 0,1 0,2 1,0-1,0-14,0-1,0 1,1-1,0 0,1 1,0-1,0 0,1-1,1 1,-1-1,1 1,0-1,1-1,0 1,0-1,1 0,0 0,0-1,1 0,-1 0,1-1,0 0,1 0,-1-1,1 0,0-1,0 0,0 0,1-1,-1 0,1 0,-1-1,1-1,-1 0,1 0,-1 0,1-1,0-1,-1 0,0 0,0-1,4-1,-2 0,-1 0,0-1,0 0,-1 0,1-1,-1 0,-1-1,1 0,-1 0,0-1,-1 0,0-1,0 1,2-6,0 1,-2-1,0 0,0 0,-2-1,0 1,0-1,-1 0,-1-1,-1 1,0-4,0 3,-2 0,0 0,-1 0,0 0,-2 0,1 0,-2 1,0-1,-6-13,5 19,0-1,0 1,-1 0,0 1,0-1,-1 1,0 1,-1-1,0 1,0 0,-1 1,0 0,-10-5,12 7,-1 2,-1-1,1 1,0 0,-1 1,0 0,1 0,-1 1,0 0,0 1,0-1,1 2,-8 0,-18 4</inkml:trace>
  <inkml:trace contextRef="#ctx0" brushRef="#br0" timeOffset="569.552">277 1491,'8'6,"-1"1,2-1,-1-1,1 0,-1 0,2-1,-1 0,0 0,1-1,-1 0,10 1,20 3,0-2,17-1,-18-1,329 14,95-17,-197-3,342 1,2132 22,-1993 25,-282-13,-424-29,14 1,0-3,0-2,17-3,-70 4,0 0,0 0,0 0,0 0,0 0,0 0,0 0,0 0,1-1,-1 1,0 0,0-1,0 1,-1-1,1 1,0-1,0 1,0-1,0 0,0 1,-1-1,1 0,0 0,0 1,-1-1,1 0,-1 0,1 0,-1 0,1 0,-1 0,0 0,1 0,-1 0,0 0,0 0,0 0,0 0,0 0,0 0,0 0,0-1,-4-15</inkml:trace>
  <inkml:trace contextRef="#ctx0" brushRef="#br0" timeOffset="1348.581">763 2109,'3'-1,"0"-1,0 1,0 0,0-1,0 0,0 0,0 0,0 0,-1-1,3-1,9-7,0 2,0 2,0 0,1 0,0 2,0-1,15-1,-25 5,0 1,0 0,0 0,0 1,0-1,0 1,0 1,1-1,-1 1,0-1,0 1,-1 1,1-1,0 1,0 0,-1 0,1 0,-1 0,1 1,-1 0,0 0,0 0,2 3,-3-2,-1 1,0-1,1 1,-2 0,1-1,-1 1,1 0,-1 0,-1 0,1 0,-1 0,0 0,0 0,0 0,-1 0,0 0,0 0,0 0,-1 1,-4 18,-1-1,-1 0,-6 10,-1 0,-2-1,-1-1,-1 0,-1-1,-2-1,-2-1,0-1,-4 1,12-13,0-1,0 0,-2-2,1 0,-2-1,1 0,-2-2,1 0,-1-1,0-2,-1 1,0-2,0-1,-11 1,27-5,0 0,0 1,0-1,0-1,0 1,1-1,-1 0,0 0,0 0,0-1,1 1,-1-1,1-1,-1 1,1 0,0-1,0 0,0 0,0 0,1-1,-2-1,2 1,0 0,1 0,0 0,0 0,0 0,1 0,0-1,-1 1,1-1,1 1,-1-1,1 0,-1 1,1-1,1 1,-1-1,1 1,0-1,0 0,0 1,0 0,1-1,0 0,0-1,0 0,1 0,0 1,0-1,0 1,1-1,-1 1,1 0,0 1,1-1,-1 1,1-1,0 2,0-1,0 0,1 1,-1 0,1 0,0 1,0-1,0 1,0 0,2 0,-1 2,0-1,0 1,0 0,0 0,0 1,0 0,0 0,0 1,-1 0,1 0,-1 0,1 1,-1 0,0 0,0 1,0 0,0 0,-1 0,1 0,-1 1,0 1,6 6,0 1,-2 1,1 0,-2 0,4 8,-3-6,0-1,0 1,2-2,3 4,-12-16,-1-1,0 0,0 0,0 0,1 0,-1 0,1 0,-1 0,1-1,-1 1,1 0,-1-1,1 1,-1-1,1 0,0 1,-1-1,1 0,0 0,-1 0,1 0,0 0,0-1,7-1</inkml:trace>
  <inkml:trace contextRef="#ctx0" brushRef="#br0" timeOffset="1720.651">1221 2087,'-2'17,"-1"-1,0 0,-1 0,0 0,-2 0,1-1,-2 0,0 0,-1-1,-1 0,-1 2,-32 62,41-75,0 0,1 1,-1-1,0 0,1 1,0-1,0 1,0-1,0 0,0 1,1-1,0 0,-1 1,1-1,0 0,1 0,-1 0,1 0,-1 0,1 0,0 0,0 0,0-1,0 1,1-1,-1 1,1-1,-1 0,1 0,0 0,2 1,5 4,1 0,-1-1,2 0,-1-1,1 0,-1-1,1 0,1-1,12 2,0-2,1 0,-1-2,0 0,1-2,-1-1,1-1,-1-1,0-1,-1-2,1 0,15-8,3-3</inkml:trace>
  <inkml:trace contextRef="#ctx0" brushRef="#br0" timeOffset="1967.36">1569 1921,'-2'23,"-1"0,-1 0,-1-1,-1 0,-5 14,-8 29,-4 45,5 1,4 0,5 1,5 76,4-180,0-5,0-1,0 0,0 0,0 1,0-1,1 0,-1 0,1 1,-1-1,1 0,0 0,0 0,0 1,4 0</inkml:trace>
  <inkml:trace contextRef="#ctx0" brushRef="#br0" timeOffset="2471.807">2408 486,'-49'1743,"45"-1649,-10 157,0-35,13 143,1-357,4 33,1-22,-4-13,-1 0,0 0,0 0,1 0,-1 0,0 0,1 0,-1 0,0 0,1 0,-1 0,0 0,0 0,1 0,-1 0,0 0,1 0,-1 0,0 0,0-1,1 1,-1 0,0 0,0 0,1 0,-1-1,0 1,0 0,1 0,-1 0,0-1,0 1,0 0,0-1,1 1,-1 0,0 0,0-1,8-12</inkml:trace>
  <inkml:trace contextRef="#ctx0" brushRef="#br0" timeOffset="2897.496">3452 674,'11'248,"0"-24,-11-189</inkml:trace>
  <inkml:trace contextRef="#ctx0" brushRef="#br0" timeOffset="3486.242">2866 2015,'1'1,"-1"1,0 0,1-1,0 1,-1 0,1-1,0 1,0-1,0 0,0 1,0-1,0 0,0 1,0-1,1 0,-1 0,0 0,1 0,-1 0,1 0,-1-1,1 1,0 0,-1-1,1 1,0-1,-1 0,1 1,0-1,-1 0,1 0,65 5,-55-5,18-1,1-1,-1-1,22-6,-19 3,1 1,25 1,-54 4,1 0,-1 0,0 1,1-1,-1 2,0-1,0 0,0 1,0 0,0 0,0 0,-1 1,1 0,-1 0,1 0,-1 0,0 1,0-1,-1 1,1 0,-1 1,0-1,0 0,0 1,0-1,-1 1,0 0,0 0,0 0,-1 0,0 0,0 1,5 22,-1 1,-2 0,-1 0,-1 0,-3 16,2-11,1 30,0-20,-1 1,-3 0,-3 15,5-59,1-2</inkml:trace>
  <inkml:trace contextRef="#ctx0" brushRef="#br0" timeOffset="4055.086">3777 2109,'33'-2,"0"-1,16-4,-31 3,1 0,-1 2,1 0,0 1,-1 1,1 1,0 1,0 0,12 4,-29-5,0-1,-1 1,1 0,0-1,-1 1,1 0,-1 0,1 0,-1 0,1 0,-1 0,0 0,0 1,1-1,-1 1,0-1,0 0,0 1,-1 0,1-1,0 1,0-1,-1 1,1 0,-1 0,0 1,0 1,0-1,0 1,0-1,-1 1,1-1,-1 1,0-1,0 1,0-1,-1 0,0 2,-7 12,-1-1,-1 0,0 0,-8 6,15-16,-26 26,-1-1,-1-2,-35 25,28-23,2 1,-26 28,63-59,-1-1,0 1,1 0,-1-1,1 1,-1 0,1-1,0 1,-1 0,1 0,0-1,-1 1,1 0,0 0,0 0,0 0,0-1,0 1,0 0,0 0,0 0,0 0,0-1,0 1,0 0,1 0,-1 0,0-1,1 1,-1 0,0 0,1-1,-1 1,1 0,-1-1,1 1,0 0,-1-1,1 1,0-1,-1 1,1-1,0 1,-1-1,1 0,0 1,0-1,0 0,-1 0,1 1,0-1,1 0,53 14,-44-12,46 10,1-3,-1-2,2-3,-1-2,0-3,6-3,-53 3,1-1,-1-1,0 0,0 0,0-1,3-2</inkml:trace>
  <inkml:trace contextRef="#ctx0" brushRef="#br0" timeOffset="4631.378">4970 83,'-8'218,"-15"51,1-22,-83 1119,80-817,24 3,3-238,-2-310,0-1,0 1,-1 0,1-1,-1 1,0-1,0 1,0-1,0 1,-1 1,1-4,0 0,1 0,-1 0,0 0,0-1,0 1,0 0,0-1,0 1,0-1,0 1,0-1,0 1,0-1,0 0,0 1,0-1,0 0,0 0,0 0,0 0,-1 0,1 0,0 0,0 0,0 0,0-1,0 1,0 0,0-1,0 1,0-1,0 1,0-1,0 0,-1 0,-25-15,-2-4</inkml:trace>
  <inkml:trace contextRef="#ctx0" brushRef="#br0" timeOffset="8617.817">5527 541,'56'-29,"-10"5,1 3,0 2,2 2,0 2,1 2,0 3,20-1,-65 10,0 1,0 0,0 0,-1 0,1 1,0-1,0 1,-1 0,1 1,4 1,-8-3,0 1,0 0,1 0,-1-1,0 1,0 0,0 0,0 0,-1 0,1 0,0 1,0-1,-1 0,1 0,0 0,-1 1,1-1,-1 0,0 1,1-1,-1 0,0 1,0-1,0 1,0-1,0 0,0 1,0-1,0 0,-1 1,1-1,-1 0,1 1,-1-1,1 0,-1 0,0 1,1-1,-1 0,-7 14,0-1,-2 0,1 0,-2-1,1 0,-2-1,0 0,-2 0,-33 28,-27 17,68-53,-61 38,48-31,-1 0,2 2,-15 12,33-24,-1-1,0 0,1 1,-1-1,0 1,1-1,-1 1,1-1,-1 1,1 0,-1-1,1 1,0 0,-1-1,1 1,0 0,0-1,-1 1,1 0,0 0,0-1,0 1,0 0,0 0,0-1,0 1,0 0,0 0,0-1,0 1,0 0,1 0,-1-1,0 1,1 0,-1-1,0 1,2 1,0 0,0-1,1 1,-1-1,0 1,0-1,1 0,-1 0,1 0,-1 0,3 0,65 10,-17-8,-1-2,8-3,-38 0,0-1,-1 0,0-1,0-2,0 0,11-6,-27 10,0 0,0 0,-1-1,1 0,-1 0,1 0,-1-1,0 0,1-1,8-12</inkml:trace>
  <inkml:trace contextRef="#ctx0" brushRef="#br0" timeOffset="9298.33">5296 2109,'23'-11,"2"1,-1 2,1 0,1 2,-1 1,1 0,0 2,0 1,20 2,-43 0,1 0,-1 0,0 0,0 1,0-1,0 1,0 0,0 0,0 0,0 0,0 1,0-1,0 1,0 0,-1-1,3 3,-4-2,1 0,-1 0,0 0,0 0,0 0,0 0,-1 0,1 0,-1 0,1 0,-1 0,0 1,1-1,-1 0,0 0,-1 0,1 1,0-1,-1 0,1 0,-1 0,1 0,-1 0,0 0,0 1,-9 18,0 0,-1-1,-1 0,-1 0,-1-2,0 0,-5 3,-38 40,-24 15,71-67,-66 55,52-47,1 2,1 1,0 1,-11 16,31-35,0 0,0 0,0 1,1-1,-1 0,1 1,0-1,0 1,-1 0,2-1,-1 1,0 0,0 0,1-1,0 1,-1 0,1 0,0 0,0 0,1-1,-1 1,1 0,-1 0,1-1,1 3,0-1,1-1,-1 1,1-1,0 0,0 0,1 0,-1 0,1 0,-1-1,1 0,0 0,0 0,0 0,0 0,0-1,1 1,31 7,0-1,0-1,0-2,1-2,-1-1,1-2,0-1,35-7,-67 8,1 0,-1-1,0 0,1 0,-1 0,0-1,0 1,0-1,0-1,0 1,0-1,-1 1,1-1,-1-1,0 1,0-1,0 1,0-1,-1 0,1-1,-1 1,0 0,0-1,-1 0,1 0,-1 0,0 0,-1 0,1 0,0-5,11-43</inkml:trace>
  <inkml:trace contextRef="#ctx0" brushRef="#br0" timeOffset="9583.559">6096 2048,'-2'2,"-1"-1,1 1,0 0,0 0,0 0,0 1,1-1,-1 0,1 1,-1-1,1 1,0-1,0 1,0 0,0 0,-3 5,-23 47,1 0,4 2,1 1,4 0,1 1,4 1,-4 47,15-91,0 0,1 0,1 0,2 13,-3-25,1-1,0 1,0 0,0-1,0 1,1-1,-1 1,1-1,0 0,0 1,0-1,0 0,1 0,-1 0,1-1,0 1,0-1,0 1,0-1,0 0,0 0,3 1,10 3</inkml:trace>
  <inkml:trace contextRef="#ctx0" brushRef="#br0" timeOffset="10051.404">6433 2031,'-1'8,"0"-1,-1 0,0 1,-1-1,1 0,-1 0,-4 6,-10 27,7 10,1 1,3 1,2-1,2 1,3-1,2 1,2 0,-3-31,2 1,1-1,0 0,1 0,2 0,0-1,1 0,1-1,1 0,9 12,-15-24,1 1,0-2,1 1,-1-1,1 0,0 0,1 0,0-1,-1-1,2 1,-1-1,1 0,-2-2,0 0,0 0,0-1,1 0,-1 0,0-1,1 0,-1 0,0-1,1 0,-1 0,0-1,0 1,0-2,0 1,4-2,-1-2,1 1,0-1,-1-1,0 0,-1-1,0 1,5-7,-11 11,-1 1,1-1,-1 0,0 0,0 0,0 0,-1 0,1-1,-1 1,0 0,0-1,1-2,-2 4,0 0,0 0,0 0,0 0,0 1,-1-1,1 0,-1 0,1 0,-1 1,0-1,0 0,0 1,0-1,0 0,0 1,0-1,0 1,0 0,-1-1,1 1,-1 0,1 0,-1 0,0 0,-3-2,0 1,-1-1,1 1,-1 1,0-1,1 1,-1 0,0 0,0 1,0 0,1 0,-1 0,0 1,0 0,0 0,1 0,-1 1,0 0,-2 1,-17 6,0 1,1 1,-15 11,9-4,0 2,-13 12,12-7</inkml:trace>
  <inkml:trace contextRef="#ctx0" brushRef="#br0" timeOffset="15582.14">1398 3638,'2'10,"0"0,0-1,1 1,1-1,0 0,0 0,1 0,0 0,0-1,5 6,8 16,128 216,58 64,-192-292,45 58,-51-69,0-1,0 0,1 0,-1 0,1-1,1 0,-1 0,1-1,3 2,-9-6,0 1,0-1,-1 1,1-1,0 1,0-1,0 0,0 0,0 0,0 0,-1-1,1 1,0 0,0-1,0 1,0-1,-1 1,1-1,0 0,-1 0,1 0,0 0,-1 0,1-1,13-10</inkml:trace>
  <inkml:trace contextRef="#ctx0" brushRef="#br0" timeOffset="15934.997">1768 3605,'-1'5,"-1"1,1-1,-1 1,0-1,0 0,0 0,-1 0,0 0,0 0,0 0,-1-1,-14 26,-36 95,-36 127,47-123,-6-2,-6 0,50-117,0-1,-1 1,0-1,0 0,-2 0,8-8,-1-1,0 1,1 0,-1 0,0-1,0 1,0 0,1-1,-1 1,0-1,0 1,0-1,0 1,0-1,0 0,0 1,0-1,0 0,-1 0,1 0,0 0,0 0,-1 0,1-1,0 0,0 0,0 0,0 0,0 0,0 0,0-1,0 1,0 0,1 0,-1-1,0 1,1 0,-1-1,1 1,0 0,-1-1,1 1,0-1,0 1,0-2,-5-27,2-4</inkml:trace>
  <inkml:trace contextRef="#ctx0" brushRef="#br0" timeOffset="16183.198">1243 4058,'104'-3,"-1"-4,0-5,79-21,-37 3,-127 25</inkml:trace>
  <inkml:trace contextRef="#ctx0" brushRef="#br0" timeOffset="32083.879">1812 2666,'72'56,"4"-9,3-4,1-3,2-4,2-4,55 14,-101-36,0-1,1-2,0-2,0-1,1-3,-1 0,1-3,26-5,-47 4,0-1,0-1,-1 0,0-2,0 0,0-1,-1-1,11-8,-16 9,-1 0,-1-1,1 0,-2-1,1 0,-1-1,-1 0,0 0,0-1,-1 0,-1-1,4-8,-7 14,0-1,0 0,0 0,-1 1,-1-2,1 1,-1 0,-1 0,1 0,-2-7,1 12,-1 0,0 0,0 0,0 0,0 0,0 0,-1 0,1 1,-1-1,0 0,0 1,0-1,0 1,0 0,0-1,-1 1,1 0,-1 0,1 1,-1-1,0 1,0-1,0 1,0 0,0 0,0 0,0 0,-1 0,-50-8,0 2,-1 3,1 1,-1 3,-41 7,84-7,-49 8,146-9,17-11,-62 5,0 3,1 1,-1 2,17 2,-52 0,0 0,0 0,0 1,0-1,-1 1,1 1,-1-1,1 0,-1 1,0 0,0 0,0 0,0 1,1 1,48 61,-20-22,-17-27,1 0,0-1,1-1,1-1,0 0,21 10,-9-8</inkml:trace>
  <inkml:trace contextRef="#ctx0" brushRef="#br0" timeOffset="32829.563">3832 3113,'1'4,"-1"0,1-1,0 1,0-1,0 1,0-1,1 1,-1-1,1 0,0 0,0 0,0 0,0 0,1 0,-1 0,1-1,0 1,0-1,2 2,10 6,0 0,1 0,9 3,-5-3,60 31,2-3,2-3,1-5,1-3,2-4,0-3,2-5,-1-4,2-3,6-4,-55-5,-1-2,1-1,-1-2,0-2,0-2,-1-2,0-1,-1-2,-1-2,0-1,-2-2,30-21,-59 36,0 0,0-1,-1 0,0 0,0 0,0-1,4-6,-9 12,-1-1,1 1,0 0,0-1,-1 1,1-1,-1 1,1-1,-1 0,0 1,1-1,-1 1,0-1,0 1,0-1,0 0,-1 1,1-1,0 1,-1-1,1 1,-1-1,1 1,-1-1,0 1,0-1,1 1,-1 0,0 0,0-1,0 1,-1 0,1 0,0 0,0 0,-1 0,1 0,0 0,-1 1,1-1,-1 0,1 1,-1-1,1 1,-1 0,-25-9,0 2,0 0,-1 2,0 1,0 2,0 1,-12 1,-35-3,29 0,-24-2,-36-8,189 13,-19-2,-47 2,0 0,1 2,-1 0,0 1,-1 1,14 4,-20-4,0 1,0 0,-1 0,1 1,-1 0,-1 1,1 0,-1 0,0 1,-1 0,2 2,58 71,-49-59</inkml:trace>
  <inkml:trace contextRef="#ctx0" brushRef="#br0" timeOffset="33748.218">2381 3688,'-1'0,"0"0,0 0,1 0,-1 0,0 0,0 0,1 0,-1-1,0 1,0 0,1 0,-1-1,0 1,1-1,-1 1,0 0,1-1,-1 1,1-1,-1 1,0-1,1 0,-1 1,1-1,0 0,-1 1,1-1,0 0,-1 1,1-1,0 0,0 0,-1 1,1-1,0 0,0 0,0 1,0-1,0 0,0 0,0 0,1 1,-1-1,0 0,0 0,0 1,1-1,-1 0,0 1,1-1,-1 0,1 1,0-5,1 1,0 0,0 1,0-1,0 0,1 0,0 1,2-2,6-4,1 0,0 2,1-1,0 2,0 0,1 0,0 1,0 1,0 0,0 1,0 1,1 0,9 0,0 1,0 1,0 1,0 1,0 1,0 1,0 1,19 7,-35-10,-1 1,0 0,0 0,0 1,0 0,-1 0,0 0,0 1,0 0,0 0,2 4,-6-7,0 1,-1-1,1 0,-1 1,0-1,0 1,0 0,0-1,0 1,-1 0,1-1,-1 1,0 0,0 0,0 0,0-1,0 1,0 0,-1 0,1-1,-1 1,0 0,0-1,0 1,0 0,-1-1,1 0,0 1,-1-1,0 0,0 0,0 0,0 0,-10 12,0-2,-2 0,1 0,-1-2,-1 1,0-2,-1 0,1-1,-2 0,-12 3,-6 1,-1-1,0-1,0-3,-26 3,42-10,16 0,0 0,-1 0,1 0,0 0,0 1,0 0,0 0,0 0,0 0,-1 1,8 0,-1 0,1 0,0-1,0 1,0-1,0 0,1 0,-1 0,0 0,0 0,1-1,75 16,-1 4,25 12,-81-25,0 2,0 1,-1 1,0 0,-1 2,0 0,-1 2,-1 0,0 1,3 5,-15-15,-1 0,0 1,0-1,-1 1,0 0,0 0,-1 1,1-1,-2 1,1 0,-1-1,0 1,-1 0,0 1,0-1,-1 0,0 0,0 0,-1 0,0 0,0 0,-1 0,0 1,-2 1,0 0,-1 0,0 0,0 0,-1-1,0 0,-1 0,0 0,0-1,-1 0,0-1,0 1,-1-2,0 1,0-1,-9 4,1-1,-1-2,0 0,0 0,-1-2,1 0,-1-2,-18 2,23-3,0-1,0-1,0-1,0 0,0 0,0-1,0-1,0-1,1 0,-1 0,-1-2,10 3,1 1,-1-1,0-1,1 1,-1-1,1 0,0 1,1-2,-1 1,1 0,-1-1,1 0,-1-2,-7-15</inkml:trace>
  <inkml:trace contextRef="#ctx0" brushRef="#br0" timeOffset="58764.711">857 61,'-8'5,"1"0,-1 0,1 1,1 0,-1 1,1 0,-22 19,-3-1,-88 72,-30 37,111-96,2 2,2 1,1 1,3 2,-18 33,15-10,3 1,2 1,4 2,2 0,-7 54,-4 63,-4 119,20-112,9 0,10 71,2-186,4 0,3-1,4 0,3 0,4-2,3-1,8 10,-15-45,2-1,1-1,3-1,1-1,1-1,3-1,0-2,2-1,23 17,-33-31,2-1,0-1,0-1,2-1,0-1,0-1,1-2,1 0,-1-2,2-1,-1-1,1-1,-1-2,1 0,23-2,-2-4,-2-2,1-2,-1-2,0-2,0-2,-2-2,0-2,0-2,-2-2,-1-2,0-2,-2-1,10-11,0-4,-1-2,-2-2,-2-2,-2-2,-3-2,-2-2,-2-1,-2-2,14-35,2-19,-5-2,-4-2,-6-1,15-93,-17 28,-8-1,-1-150,-21 232,-6 0,-7-37,3 73,-4 0,-2 0,-3 1,-10-19,13 45,-1 0,-3 1,0 1,-3 1,0 0,-2 2,-16-17,18 26,-1 1,-1 1,-1 0,0 2,-1 1,-1 1,-1 1,0 1,-1 1,-13-3,8 5,-1 2,-1 1,1 1,-1 2,0 2,0 1,0 1,-1 2,1 1,0 2,0 2,0 1,-14 4,0 3,1 2,0 1,1 3,2 2,0 2,-36 26,10 0</inkml:trace>
  <inkml:trace contextRef="#ctx0" brushRef="#br0" timeOffset="92753.99">6267 61,'-106'-2,"11"1,-61 7,123-2,0 1,1 1,0 2,0 1,1 1,-21 11,27-9,0 2,1 1,0 0,1 2,1 1,1 0,0 2,2 0,0 1,1 2,1-1,2 2,0 0,1 1,-6 16,16-29,1-1,-1 1,2 0,0 0,0 0,1 1,1-1,0 0,1 8,3 20</inkml:trace>
  <inkml:trace contextRef="#ctx0" brushRef="#br0" timeOffset="93120.206">5290 811,'1'15,"1"0,0 0,1 0,1-1,0 1,1-1,1 0,0 0,1-1,0 0,3 2,16 25,1-2,30 30,-43-50,2-1,0-1,0 0,2-1,0-1,0-1,1 0,1-1,0-2,1 0,0-1,0-1,1-1,0 0,1-2,-1-1,1-1,11 0,3-3,-1-1,0-3,0 0,0-3,0 0,-1-3,-1-1,0-1,0-2,-1-2,-1 0,0-2,-2-2,23-18,-28 18,-1 0,-2-1,0-2,-1 0,-1-1,-1-1,-1-1,-2-1,0 0,-2-1,-1 0,-1-1,-2-1,-1 0,-1 0,-2-1,1-8,-2-10,-2 0,-2 1,-2-1,-2 0,-3 1,-2-4,5 33,-1 1,-1-1,-1 1,0 1,-2-1,0 1,0 0,-2 1,0 0,-1 1,0 0,-1 0,-1 1,0 1,-1 0,0 1,-3-1,7 7,0 1,0 0,0 0,-1 1,0 1,0 0,0 0,0 1,0 0,0 1,-1 0,-3 1,-18 1,0 2,0 1,-18 5,-7 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03.111"/>
    </inkml:context>
    <inkml:brush xml:id="br0">
      <inkml:brushProperty name="width" value="0.05" units="cm"/>
      <inkml:brushProperty name="height" value="0.05" units="cm"/>
      <inkml:brushProperty name="color" value="#004F8B"/>
      <inkml:brushProperty name="ignorePressure" value="1"/>
    </inkml:brush>
  </inkml:definitions>
  <inkml:trace contextRef="#ctx0" brushRef="#br0">634 455,'0'58,"1"-42,-2-51,-1-7,-1 1,-3 0,-1 0,-8-23,9 40,-1 1,-2 1,0-1,-1 1,-1 1,-1 0,-1 1,-10-12,20 28,0 0,-1-1,1 1,-1 0,0 1,0-1,-1 1,1-1,-1 1,0 1,1-1,-1 1,0-1,-1 2,1-1,0 0,-1 1,1 0,0 0,-1 1,1 0,-1 0,1 0,-1 0,1 1,-1 0,1 0,0 0,-1 1,1 0,0 0,0 0,0 1,0-1,1 1,-1 0,1 1,-1-1,1 1,-21 17,2 1,1 0,0 2,2 0,1 1,0 1,2 1,-8 18,5-5,2 0,1 1,2 0,3 2,0 0,3 1,3-7,2 0,2 0,1 1,1-1,3 1,2 9,-2-28,0 0,1 0,1 0,1-1,0 0,1 0,1-1,1 0,1 0,0-1,1 0,1-1,2 2,-8-11,0 0,1 0,0 0,0-1,0 0,1-1,-1 0,1 0,0 0,1-1,-1 0,0-1,1 0,0 0,-1-1,3 0,1 0,1-2,-1 0,0 0,0-1,-1-1,1 0,0 0,-1-1,0-1,0 0,1 0,13-10,-1 0,-1-1,0-1,-1-2,0 0,-2-1,-1-1,0-1,7-12,-1-3,-2-1,-1-1,-2-1,-1-1,-3 0,-1-1,-2-1,-2 0,-2-1,-2 0,-1-11,-13 111,-1 5,0 49,9-67,1-1,2 1,2-1,9 33,-11-58,0-1,2 0,0 0,0-1,1 0,1 0,1 0,0-1,1 0,0-1,1 0,0-1,10 8,-15-16,-1-1,1 0,0 0,0 0,0 0,0-1,0 0,1 0,-1-1,1 0,-1 0,1 0,-1-1,1 0,-1 0,1-1,-1 0,1 0,4-1,31-9</inkml:trace>
  <inkml:trace contextRef="#ctx0" brushRef="#br0" timeOffset="665.466">1253 1322,'1'-5,"0"0,1-1,-1 1,1 0,0 0,1 1,-1-1,1 0,0 1,0-1,1 1,-1 0,1 0,0 0,0 1,0-1,0 1,1 0,-1 0,1 1,0-1,1 1,-2 0,-1 0,1 1,0 0,0-1,-1 1,1 1,0-1,0 1,0-1,0 1,0 0,0 0,0 1,0-1,-1 1,-1 0,0 0,0 0,1 0,-1 0,0 0,0 0,0 1,0-1,0 1,-1-1,1 1,0 0,-1 0,1 0,-1 0,0 0,1 0,-1 0,0 0,0 0,-1 1,2 1,-1 2,0 1,0 0,-1-1,0 1,0 0,0-1,-1 1,0-1,-1 1,1-1,-1 1,0-1,-1 0,1 0,-4 6,-7 11,0 0,-2-1,-6 7,-40 44,39-49,1 1,2 1,-6 10,24-35,0 0,0 1,1-1,-1 1,0-1,1 1,-1-1,0 1,1-1,0 1,-1-1,1 1,0 0,0-1,0 1,0-1,0 1,0 0,1-1,-1 2,1-2,0 0,0 0,-1 0,1 0,0 0,0 0,0 0,0 0,0 0,1-1,-1 1,0 0,0-1,0 1,1-1,-1 1,0-1,0 0,2 1,9 1,-1-1,1-1,0 0,0 0,5-2,3 1,-15 1,19 0,-1 0,1-2,-1-1,0-1,0-1,2-1,-5-1</inkml:trace>
  <inkml:trace contextRef="#ctx0" brushRef="#br0" timeOffset="1131.663">1822 1366,'-3'1,"1"0,0 0,0 0,0 0,0 0,0 0,1 0,-1 1,0-1,0 1,1 0,-1-1,1 1,-1 0,1 0,0 0,0 0,-1 1,-19 38,15-25,0 0,2 0,0 1,1 0,0-1,2 1,0 0,0 1,2-1,2 14,-2-24,0 0,1 0,0 0,0-1,0 1,1 0,0-1,0 0,1 1,0-1,0-1,3 4,-3-5,-1-1,1 0,0 0,0 0,0-1,0 0,1 1,-1-1,0-1,1 1,0-1,-1 1,1-1,0-1,0 1,0-1,-1 1,1-2,3 1,-3 0,-1-1,0 1,1-1,-1 0,0 0,0 0,0 0,0-1,0 0,0 1,0-2,-1 1,1 0,-1-1,1 1,-1-1,0 0,0 0,0-1,0-1,1 0,-1 0,0-1,-1 1,1-1,-1 0,0 0,-1 0,0 0,1 0,-2 0,1-3,0-4,-1 0,-1 0,0 1,-1-1,0 0,-1 1,0-1,-1 1,-1 0,1 0,-2 1,-3-7,-4 1,-1 0,0 1,-1 1,0 0,-1 1,-1 1,-1 0,1 1,-7-2,24 14,-1 0,0-1,0 1,0-1,0 1,0-1,0 0,0 1,0-1,0 0,0 0,0 0,0 0,0 0,0 0,1 0,-1 0,0 0,1 0,-1 0,1 0,-1 0,1-1,0 1,0 0,-1 0,1 0,0-1,0 1,0-1,4-8</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13.8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46 1215,'15'277,"-6"-164,-4 0,-6 21,1-134,0 0,-1 0,1 0,0 0,0 0,0 0,0 0,0 0,0 0,0 0,0 0,0 0,-1 0,1 0,0 1,0-1,0 0,0 0,0 0,0 0,0 0,0 0,0 0,0 0,0 0,0 0,0 0,-1 0,1 0,0 1,0-1,0 0,0 0,0 0,0 0,0 0,0 0,0 0,0 0,0 0,0 1,0-1,-4-16,-3-25,5-3,2 0,2 0,2 1,2-1,2 1,2 0,1 1,16-35,-18 52,2 0,0 1,2 0,0 1,2 0,1 2,0-1,1 2,2 0,0 2,1 0,0 1,2 1,0 0,3 1,35-4,-60 19,1-1,-1 1,1 0,-1-1,1 0,-1 1,1-1,-1 1,1-1,-1 0,0 1,1-1,-1 0,0 1,0-1,0 0,1 1,-1-1,0 0,0 0,0 1,0-1,0 0,0 0,0-1,0-8</inkml:trace>
  <inkml:trace contextRef="#ctx0" brushRef="#br0" timeOffset="637.755">797 216,'2'0,"0"1,0-1,-1 1,1 0,0-1,0 1,-1 0,1 0,-1 0,1 1,-1-1,1 0,-1 0,1 1,-1-1,0 1,0-1,0 1,0 0,0-1,0 1,-1 0,1 0,0-1,-1 1,1 0,-1 0,0 0,0 1,9 68,-7-53,7 135,-9 99,2-296,2 0,2 0,2 1,2-1,1 2,3 0,1 0,2 2,2 0,1 1,6-4,-22 36,0 1,1 0,0 1,0-1,0 1,1 0,0 0,0 1,1-1,-6 4,0 1,1-1,-1 0,1 0,0 1,-1-1,1 1,-1 0,1-1,0 1,-1 0,1 0,0 0,-1 0,1 0,0 0,-1 1,1-1,0 1,-1-1,1 1,-1-1,1 1,-1 0,1 0,-1-1,0 1,1 0,-1 1,0-1,0 0,1 0,-1 0,0 1,0-1,-1 0,1 1,0-1,0 1,-1-1,1 1,0 1,5 11,-1 0,0 1,-1 0,-1 0,0 0,-1 0,-1 7,1 113,-2-88,-2-12,1-25,0 0,1 0,0 0,0 0,1 0,1 0,-1 0,2 0,0 3,-2-12,-1-1,0 0,0 1,0-1,0 0,0 1,0-1,1 0,-1 1,0-1,0 0,0 1,1-1,-1 0,0 0,0 1,1-1,-1 0,0 0,1 0,-1 1,0-1,1 0,-1 0,0 0,1 0,-1 0,0 0,1 0,-1 0,1 1,-1-1,0-1,1 1,-1 0,0 0,1 0,-1 0,0 0,1 0,-1 0,0 0,1 0,-1-1,0 1,1 0,-1 0,0-1,1 1,-1 0,0 0,0-1,1 1,-1 0,0 0,0-1,0 1,12-20,-6 4</inkml:trace>
  <inkml:trace contextRef="#ctx0" brushRef="#br0" timeOffset="886.132">1377 254,'3'7,"1"-1,0 0,0 0,1 0,-1-1,1 1,0-1,1 0,0-1,-1 1,1-1,1 0,-1 0,5 1,-6-2,0-1,1 0,-1 0,1 0,0 0,-1-1,1 0,0 0,0-1,0 1,0-1,0-1,0 1,-1-1,1 0,0 0,0-1,1 0,15-9,-1-1</inkml:trace>
  <inkml:trace contextRef="#ctx0" brushRef="#br0" timeOffset="1137.778">1851 1,'0'0,"0"1,0 3,0 4,0 6,-1 4,0 5,-1 6,0 9,0 9,1 8,-4 17,0 5,-1 9,1-9</inkml:trace>
  <inkml:trace contextRef="#ctx0" brushRef="#br0" timeOffset="5017.433">206 2474,'-2'21,"-1"-1,-1 1,-1-1,-1 0,-1 0,-7 15,-10 33,-15 70,7 0,5 2,7 1,5 21,9-61,5 1,4-1,5 0,4 0,4-1,10 21,-18-90,2-1,0 1,2-2,2 1,-10-21,0-2,0 1,1 0,0-1,0 0,0 0,1 0,1-1,-1 0,1 0,0-1,0 1,0-2,1 1,0-1,6 3,-12-7,1 1,-1 0,0-1,0 0,1 1,-1-1,1 0,-1 0,0-1,1 1,-1 0,0-1,0 1,1-1,-1 0,0 0,0 0,0 0,0 0,0 0,0-1,0 1,0 0,0-1,-1 0,1 1,0-2,3-4,0 1,-1-1,0 0,0 0,0-1,-1 1,0-3,12-32</inkml:trace>
  <inkml:trace contextRef="#ctx0" brushRef="#br0" timeOffset="5671.675">532 3186,'1'-4,"-1"1,1 0,0-1,0 1,1 0,-1-1,1 1,-1 0,1 0,0 0,0 0,0 1,1-2,35-36,-30 32,-5 6,52-48,-52 47,1 1,0-1,-1 1,1 0,0 0,0 0,0 0,0 1,0 0,0-1,0 2,1-1,-1 0,0 1,2 0,-4 0,0 1,0-1,-1 1,1 0,0 0,-1 0,1 0,-1 0,1 0,-1 0,0 0,1 0,-1 1,0-1,0 1,0-1,0 1,0-1,0 1,0-1,-1 1,1 0,0 0,-1-1,1 1,-1 0,0 0,0 0,0-1,0 1,0 0,0 0,0 0,0-1,-1 2,0 11,-1 0,-1-1,1 1,-3 1,5-13,-17 47,-1 0,-2-2,-24 38,-19 46,76-147,1 1,0 1,1 1,0 0,6-3,-13 10,1-1,0 1,0 0,1 1,0 0,0 0,0 1,0 1,1 0,0 0,-1 1,1 0,4 1,-9 1,0 0,-1 0,1 1,0 0,-1 0,1 0,-1 1,1 0,-1 0,0 0,0 1,0-1,0 1,0 1,-1-1,1 1,-1-1,0 1,0 1,0-1,-1 0,1 1,-1 0,0 0,0 0,0 1,3 8,-1 0,-1 0,0 0,0 0,-2 1,0 0,0-1,-1 1,-1 0,-1 0,0-1,0 1,-2-1,0 1,-1 1,-6 19,-1 0,-1-1,-2-1,-2 0,-12 19,20-38,0-1,-1 0,-1 0,0-1,-1 0,-7 6,13-13,-1-1,0 0,0 0,0 0,0-1,-1 1,1-2,-1 1,0-1,0 0,0 0,0-1,0 1,0-2,-4 1,-18-2</inkml:trace>
  <inkml:trace contextRef="#ctx0" brushRef="#br0" timeOffset="6074.898">802 2380,'11'2,"-1"1,0 1,1-1,-1 2,-1-1,1 2,-1-1,0 1,0 0,5 6,-5-6,20 17,-2 0,-1 2,-1 1,-1 1,-1 1,-1 1,-2 0,-1 2,-2 1,-1 0,4 11,10 33,-4 0,-2 2,-4 1,3 38,-4 2,-5 1,-6 1,-5 37,-5-79,-3-1,-4 1,-3-1,-3-1,-16 42,27-105,-1 0,-1 0,0 0,-6 9,11-21,0 0,0 0,0 1,-1-1,1 0,-1 0,0 0,1-1,-1 1,0 0,0-1,0 1,0-1,-1 0,1 1,0-1,-1 0,1 0,0-1,-1 1,1 0,-1-1,1 0,-1 1,1-1,-1 0,1 0,-1 0,1-1,-3 0,-18-8</inkml:trace>
  <inkml:trace contextRef="#ctx0" brushRef="#br0" timeOffset="6890.467">1333 1916,'12'33,"-1"1,-1 1,-2 0,-2 0,-1 0,-1 12,2 67,-7 32,0-129,0-40,0-45,4 30,1-1,2 1,2 0,1 0,2 1,2 0,1 1,2 0,4-4,-17 34,1 0,0 0,0 0,1 0,0 1,0 0,0 0,0 0,6-3,-9 6,0 1,0 1,-1-1,1 0,0 0,0 1,0-1,0 1,0-1,0 1,0 0,0 0,0 0,0 0,0 0,0 0,0 1,0-1,0 1,0-1,0 1,0 0,0-1,0 1,-1 0,1 1,0-1,-1 0,1 0,0 1,-1-1,0 1,1-1,-1 1,0-1,0 1,6 7,-2-1,1 1,-1 0,0 0,-1 1,0-1,-1 1,0 0,0 0,0 5,1 17,-1 1,-1 21,-1-24,1 1,6 29,-4-49,0-15,0-18,-4 9</inkml:trace>
  <inkml:trace contextRef="#ctx0" brushRef="#br0" timeOffset="7091.783">1791 2049,'39'0,"-1"1,0-2,29-5,-55 4,1 0,-1-1,0-1,-1 0,1 0,-1-1,1-1,-1 0,-1 0,5-5,10-9</inkml:trace>
  <inkml:trace contextRef="#ctx0" brushRef="#br0" timeOffset="17667.564">1421 1574,'4'16,"-3"-15,-1-1,1 1,-1 0,1 0,-1 0,0 0,0 0,1 0,-1 0,0 0,0 0,0 0,0-1,0 1,0 0,0 0,0 0,-1 0,1 0,0 0,0 0,-1 0,1 0,-1 0,0 0,-53 97,-38 98,72-147,2 2,2 0,3 1,2 0,1 9,8-41,0 0,2 1,0-1,1 1,1-1,1 1,1-1,1 0,1-1,0 1,4 5,-6-16,1 1,0 0,1-1,0 0,0-1,1 1,0-1,1 0,0-1,0 0,1 0,-1-1,1 0,1 0,-1-1,1 0,0-1,0 0,0-1,1 0,9 2,0-3,0 0,0-2,0 0,1-1,-1-1,-1 0,1-2,0-1,-1 0,0-1,17-8,-9 2,1-2,-1 0,-1-2,-1-1,0-1,-1-1,10-12,-22 19,-2-1,0-1,0 1,-1-2,-1 1,0-1,-1 0,-1-1,0 1,-1-1,-1 0,0-1,-2 1,0-1,0 0,-1 1,-2-1,0-10,-2-5,-1 1,-1-1,-2 1,-1 0,-1 1,-2 0,0 1,-3 0,-6-11,11 25,0 1,-1 0,-1 0,0 0,0 2,-2-1,1 2,-2-1,1 2,-2 0,1 1,-1 0,-1 1,1 1,-1 0,-1 1,1 1,-1 0,0 1,0 1,0 1,0 1,-1 0,1 1,-9 1,-31 5,0 3,0 2,1 2,1 3,0 2,-8 7,-20 7</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7:55.769"/>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401 20,'-3'49,"-3"-1,-1 0,-2 0,-3 0,-12 65,-9 144,2 165,10-90,18-302,2 0,0 0,2 0,2 0,3 13,-5-33,2-1,-1 1,1-1,1 0,-1 0,2 0,-1 0,1-1,0 0,1 0,0 0,0 0,1-1,0 0,0-1,1 1,0-1,4 2,13 5,0-1,1-1,0-1,1-2,0 0,0-2,21 2,45 3,58-2,678-13,-349-6,-148 8,664-7,-542 2,440-12,-4-36,-861 52,376-46,-328 35,-1-3,-1-3,-1-4,14-9,-61 21,-2-1,1-1,-2-1,0-1,-1-1,0-2,14-15,-8 3,-1 0,-2-2,-1-1,-2-1,0-2,25-56,-5-2,-3-1,24-91,41-149,-103 331,0 0,0-1,-1 1,0 0,0-1,0 1,-1 0,0-1,0 1,0-1,-1-1,1 5,-1 0,0 0,0 0,-1 0,1 0,0 0,-1 1,1-1,-1 0,1 1,-1-1,0 1,0 0,0-1,0 1,0 0,0 0,0 0,0 0,0 1,0-1,0 1,0-1,-1 1,1 0,0-1,0 1,-1 0,-73-6,-56 2,22 1,-293-14,-685-46,-144-31,380 56,-337-20,361 27,500 35,-170 30,415-26,42-6,1 2,-1 1,1 2,0 2,1 2,-9 5,9 6,29-13</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8:05.805"/>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115 336,'-2'22,"0"0,-2 0,0-1,-2 1,-6 15,4-10,0 1,2 0,1 3,-12 235,6-71,-18 335,36 461,5-336,18 274,-4-243,-17-297,4 563,-6-186,14-339,2 110,-24-407,-1-8,12 94,-8-208,0-8,3-18,3-33,14-349,-21-186,-4 246,2-62,13-828,11 774,5-178,-8-146,1 438,28-90,-30 303,15-93,2-190,-36 411,0-22,1 0,2-1,0 1,2-4,1 76,-43 1308,9-706,13 410,69-3,53-114,-8-89,-89-687,-58-716,19 261,-28-530,36-3,53-332,26 476,29 3,92-294,-172 931,0-1,2 1,1 0,3-3,-13 39,0-1,0 0,1 1,-1-1,0 0,0 1,0-1,0 0,1 1,-1-1,0 1,0-1,1 0,-1 1,1-1,-1 1,0-1,1 1,-1-1,1 1,-1 0,1-1,-1 1,1-1,0 1,-1 0,1 0,-1-1,1 1,0 0,-1 0,1 0,0 0,-1-1,1 3,1 0,-2-1,1 1,0 0,0 0,0 0,-1 0,1 0,-1 0,0-1,1 1,-1 0,0 0,0 1,8 132,-6 0,-10 75,3-117,-32 644,-17 695,84 19,7-945,91 434,-122-907,-6-23,1 0,1 0,0-1,0 1,1 0,0-1,0 0,1 1,1-1,-1-1,3 4,-6-12,-1 1,0-1,0 0,0 1,1-1,-1 0,0 0,0 1,1-1,-1 0,0 0,1 0,-1 1,0-1,0 0,1 0,-1 0,0 0,1 0,-1 0,1 0,-1 0,0 1,1-1,-1 0,0 0,1-1,-1 1,0 0,1 0,-1 0,0 0,1 0,-1 0,0 0,1 0,-1-1,0 1,1 0,-1-1,8-16,-2-31,-6-124,-23-169,12 200,-33-580,40-462,94 44,-27 700,75-247,-127 636,-5 20,2 0,0 0,11-22,-18 50,-1 1,1-1,-1 1,1 0,0-1,0 1,0 0,0 0,0-1,0 1,0 0,0 0,0 0,0 0,0 0,2 0,-3 1,1 1,0-1,0 1,0-1,0 1,-1-1,1 1,0 0,-1-1,1 1,0 0,-1 0,1-1,-1 1,1 0,-1 0,1 0,-1 0,0 0,1 0,-1-1,0 1,0 0,0 0,0 0,0 0,0 0,0 0,0 0,0 0,0 0,7 66,-2 1,-3 0,-3 0,0 13,-32 984,1-172,51 902,8-1406,34 123,-58-489,-1-8,0-1,1 0,0 0,1 0,3 7,0-12,-6-9,-1 0,1-1,-1 1,0 0,1 0,-1-1,1 1,-1 0,1-1,-1 1,0 0,1-1,-1 1,0-1,1 1,-1-1,0 1,0-1,1 1,-1-1,0 1,0-1,0 1,0-1,0 1,0-1,0 1,0-1,0 1,0-1,14-77,-3 0,-4 0,-3-1,-4-9,2-23,9-250,46-911,114-325,-109 1228,16 4,16 3,51-101,-137 438,-6 17,0 0,1 0,0 0,0 0,1 0,0 1,0-1,1 1,-1 0,2 0,0-1,-5 8,-1 0,1 0,-1 0,0 0,1 0,-1 0,1 1,-1-1,0 0,1 0,-1 0,1 0,-1 1,0-1,1 0,-1 0,0 1,1-1,-1 0,0 0,0 1,1-1,-1 0,0 1,0-1,0 0,1 1,-1-1,0 1,0-1,0 0,0 1,0-1,0 1,0-1,0 0,0 1,0-1,0 1,0-1,0 1,0-1,0 0,0 1,0-1,0 1,1 30,-11 163,-21 91,11-117,-167 1984,164-1493,29 0,33 65,-31-633,58 550,-65-623,0-13,-1 1,0-1,1 1,0-1,1 0,-1 1,1-1,0 0,0 0,0 0,2 2,-4-7,0 0,1 0,-1 0,0 1,0-1,0 0,0 0,0 0,1 0,-1 0,0 0,0 0,0 0,0 0,1 0,-1 0,0 0,0 0,0 0,0 0,1 0,-1 0,0 0,0 0,0 0,0 0,1 0,-1 0,0 0,0 0,0-1,0 1,0 0,1 0,-1 0,0 0,0 0,0 0,0 0,0-1,0 1,0 0,0 0,1 0,-1 0,0-1,0 1,0 0,0 0,0 0,0 0,0-1,0 1,0 0,0 0,0 0,0 0,0-1,0 1,0 0,0 0,0 0,-1 0,5-15,-1 1,-1-1,0 0,-1 1,-1-8,1-14,14-900,-1 19,150-1044,-58 1261,-45 391,33-69,-88 355,3-11,1 0,2 1,0 0,3 1,10-17,-25 48,0 0,1 1,-1-1,0 0,1 1,-1-1,0 0,1 1,-1-1,1 0,-1 1,1-1,-1 1,1-1,0 1,-1-1,1 1,0-1,-1 1,1 0,0-1,-1 1,1 0,0 0,0 0,-1-1,1 1,0 0,0 0,-1 0,1 0,0 1,0 1,0-1,0 0,0 1,0-1,0 1,0-1,-1 1,1-1,-1 1,1 0,-1-1,0 1,0-1,1 1,-1 0,8 85,-4 0,-4 0,-8 65,3-57,-13 276,-50 1436,68-971,45 131,5-355,-46-586,-1-16,-1-11,4-110,-8-106,-1 108,2-6,11-1389,-4 1391,41-582,-22 470,10 2,12-13,-39 200,-3 12,0 0,2 1,0 0,1 0,2 1,7-13,-17 34,0 1,0 0,0 0,0-1,0 1,1 0,-1-1,0 1,0 0,0 0,0 0,1-1,-1 1,0 0,0 0,0 0,1-1,-1 1,0 0,0 0,1 0,-1 0,0 0,0 0,1-1,-1 1,0 0,1 0,-1 0,0 0,0 0,1 0,-1 0,0 0,1 0,-1 0,0 0,0 1,1-1,-1 0,0 0,1 0,-1 0,0 0,0 0,0 1,1-1,-1 0,0 0,9 19,0 30,9 152,-9-1,-10 32,1-77,15 1017,58-1,-65-1080,12 91,-15-296,-40-1660,21 1480,-39-1547,78 1090,-7 320,23-408,-31 639,20-154,-55 912,-40 342,-24 628,90-816,-4-669,3-42,0-1,0 0,0 0,0 0,-1 0,1 0,0 0,0 0,0 0,0 0,0 0,0 1,-1-1,1 0,0 0,0 0,0 0,0 0,0 0,-1 0,1 0,0 0,0 0,0 0,0 0,-1 0,1 0,0-1,0 1,0 0,0 0,0 0,0 0,-1 0,1 0,0 0,0 0,0 0,0 0,0-1,0 1,0 0,0 0,-1 0,1 0,0 0,0 0,0-1,0 1,0 0,0 0,0 0,0 0,0 0,0-1,0 1,0 0,0 0,0 0,0 0,0-1,0 1,0 0,-11-30,-20-88,4-1,-7-96,-8-252,23 50,31-324,29 203,35-77,-51 450,40-344,-64 507,0-17,0 1,-1 0,-1-13,1 31,0-1,0 1,0-1,0 0,0 1,0-1,0 1,0-1,0 0,0 1,0-1,0 1,-1-1,1 1,0-1,0 1,-1-1,1 1,0-1,-1 1,1-1,-1 1,1-1,0 1,-1 0,1-1,-1 1,1 0,-1-1,0 1,0 1,0 0,-1 0,1 0,0 1,0-1,-1 0,1 1,0-1,0 1,1-1,-1 1,0-1,0 1,0 1,-27 67,2 0,4 2,3 1,2 7,3-20,-70 347,17 4,-10 383,53-75,39 200,-16-868,1-51,0 0,0 0,0 0,0 0,0 0,0-1,0 1,0 0,-1 0,1 0,0 0,0 0,0 0,0 0,0 0,-1 0,1 0,0 0,0 0,0 0,0 0,0 0,-1 0,1 0,0 0,0 0,0 0,0 0,-1 0,1 0,0 0,0 0,0 0,0 0,0 0,-1 0,1 0,0 0,0 0,0 1,0-1,0 0,0 0,0 0,-21-93,-27-219,1-156,19-323,41 213,86-548,-91 1074,-5 36,0-1,-1 1,-1-1,0 1,-1-1,-1 0,-2-10,3 26,0 1,0 0,0 0,0-1,0 1,0 0,0-1,0 1,0 0,0-1,0 1,0 0,0-1,0 1,0 0,-1 0,1-1,0 1,0 0,0-1,0 1,-1 0,1 0,0 0,0-1,-1 1,1 0,0 0,0 0,-1-1,1 1,0 0,-1 0,1 0,0 0,0 0,-1 0,1 0,0 0,-1 0,1 0,0 0,-1 0,1 0,0 0,-1 0,1 0,0 0,-1 0,1 0,0 0,0 0,-1 1,1-1,0 0,0 0,-1 0,1 1,-7 8,0 0,0 1,1 0,1 0,-1 0,2 1,-1 0,2 0,-1 0,1 5,-7 14,-43 146,8 2,-10 106,12 23,10 48,13 164,23 1,66 476,-69-965,-1-31,1 0,0 1,0-1,0 0,0 0,0 0,-1 0,1 0,0 0,0 1,0-1,0 0,-1 0,1 0,0 0,0 0,0 0,-1 0,1 0,0 0,0 0,0 0,-1 0,1 0,0 0,0 0,0 0,-1 0,1 0,0 0,0 0,0-1,-1 1,1 0,0 0,0 0,0 0,0 0,0 0,-1-1,1 1,0 0,0 0,0 0,0 0,0-1,0 1,0 0,0 0,-1 0,1-1,0 1,0 0,0 0,0 0,0-1,0 1,0 0,-24-59,-16-77,7-2,5-9,-37-294,29 68,17 0,18-147,83-751,-81 1256,2-12,-2 0,-1-19,-6 26,5 20,0 1,1-1,-1 0,0 1,0-1,0 0,0 1,0-1,0 1,1-1,-1 1,0 0,1-1,-1 1,0 0,1 0,-1-1,1 1,-1 0,1 0,-1 0,1 0,-1 0,1-1,0 1,0 0,-1 0,-16 37,1 1,2 1,1 0,-1 17,-30 128,9 1,-4 112,-3 393,43-21,53 302,-48-852,-6-120,1 1,-1 0,0 0,0-1,0 1,0 0,0 0,0-1,0 1,0 0,0-1,0 1,-1 0,1 0,0-1,0 1,-1 0,1-1,0 1,-1-1,1 1,-1 0,1-1,0 1,-1-1,1 1,-1-1,0 1,1-1,-1 0,1 1,-1-1,-1-1,0 0,0-1,1 1,-1-1,1 1,-1-1,1 0,-1 0,1 0,0 1,0-1,0 0,0-1,0 1,-20-38,2-1,2-1,-9-37,-32-146,56 217,-55-265,13-3,5-68,11-102,18-16,46-272,-13 399,-23 326,2-6,-2 0,0 0,0 0,-3-14,-3 16,-3 15,-11 31,-8 36,3 0,2 2,4 0,1 14,-45 308,24-15,12 239,36 387,-1-600,-7-380,0-18,0 0,-1 0,0 0,0 1,0-1,-1 0,0 0,0 0,0 0,-3 4,-2-9,-5-13,-6-21,1-1,2 0,1-1,-3-16,12 38,-50-175,8-2,9-2,8-1,1-124,7-789,21 1104,21-696,-7 336,-15 316,1 46,0 0,0 0,0 0,0 0,0-1,0 1,0 0,0 0,0 0,0 0,0 0,0 0,0-1,0 1,0 0,0 0,0 0,0 0,0 0,0 0,0-1,-1 1,1 0,0 0,0 0,0 0,0 0,0 0,0 0,0 0,-1 0,1 0,0 0,0-1,0 1,0 0,0 0,0 0,-1 0,1 0,0 0,0 0,0 0,0 0,0 0,0 0,-1 0,1 0,0 0,0 0,0 1,0-1,0 0,0 0,-1 0,1 0,0 0,0 0,0 0,0 0,0 0,0 0,0 1,0-1,0 0,-1 0,1 0,0 0,0 0,0 0,-12 28,-13 59,3 1,-6 69,-14 192,-17 698,55 5,5-556,-1-479,1 2,-2 0,0-1,-3 14,-2-19,-3-16,-11-29,-7-32,3-2,2-1,4 0,2-1,3-2,8 43,-49-283,13-1,3-248,38-632,29 459,-32 692,3 40,0 0,0 0,0 0,0 0,-1 0,1 0,0 0,0 0,0-1,0 1,-1 0,1 0,0 0,0 0,0 0,-1 0,1 0,0 0,0 0,0 0,0 1,-1-1,1 0,0 0,0 0,0 0,0 0,-1 0,1 0,0 0,0 0,0 1,0-1,0 0,0 0,-1 0,1 0,0 0,0 1,0-1,0 0,0 0,0 0,0 0,0 0,0 1,0-1,0 0,0 0,0 0,0 1,0-1,0 0,-13 30,-46 169,8 3,-11 118,14 13,-1 256,32 337,32-296,-4-265,-11-359,1 11,-1-1,-1 1,-2 14,-1-21,-2-11,-5-24,-14-52,5-2,-5-36,-20-172,42 261,-31-282,14-1,13-1,18-95,106-928,-116 1321,13-114,29-116,-44 314,2-14,-34 809,-2 56,41 1,138 804,-53-800,69 1153,-39-839,-119-1215,-5-30,-9-55,-29-231,6-99,4-303,26 553,-4-383,48-391,-3 556,16 2,97-342,-140 662,3-18,3 1,1 1,4 0,11-21,-15 49,-16 22,0 0,1-1,-1 1,0 0,1 0,-1-1,0 1,1 0,-1 0,0 0,1 0,-1-1,1 1,-1 0,0 0,1 0,-1 0,1 0,-1 0,0 0,1 0,-1 0,1 0,-1 0,1 0,-1 0,0 1,1-1,-1 0,0 0,1 0,1 3,0 0,0 0,-1 0,1 0,-1 0,0 0,0 0,0 0,0 1,0-1,-1 0,1 1,-1 0,12 87,-4 0,-3 25,-7 197,0-186,-6 293,4 739,18-818,15-1,36 128,-58-425,-1-2,2 0,1-1,2 0,2-1,9 19,-9-43,-6-23,-1-39,0-641,-9 414,32-754,6 630,54-224,-41 363,75-232,-121 484,3-10,1 1,0 1,6-11,-12 26,0-1,1 0,-1 1,0-1,0 1,1-1,-1 1,0-1,1 1,-1-1,1 1,-1-1,0 1,1-1,-1 1,1-1,-1 1,1 0,0-1,-1 1,1 0,-1 0,1 0,0-1,-1 1,1 0,-1 0,1 0,0 0,-1 0,1 0,0 0,0 1,0 0,0 0,0 0,1 1,-1-1,0 0,-1 1,1-1,0 0,0 1,-1-1,1 1,0-1,-1 1,1 0,6 27,0 1,-2-1,-1 1,-2 0,0 3,-1-19,8 339,-25 190,2-171,17 788,22-716,55 264,-62-591,4 0,15 30,-37-145,1 1,-1-1,1 0,-1 0,1 0,0 0,0 0,0 0,0 0,0 0,0-1,1 1,-1 0,2 1,-2-5,0 0,0 0,0 0,0 0,0-1,-1 1,1 0,-1 0,1 0,-1-1,0 1,0 0,0 0,0-1,0 1,0 0,4-198,-12-71,1 86,14-1308,20 1065,19 1,55-199,-97 606,18-90,4 2,34-88,-59 193,2-4,-1 0,1 0,0 1,0-1,1 1,0 0,0 0,4-5,-7 11,-1 0,0-1,1 1,-1 0,1-1,-1 1,0 0,1 0,-1-1,1 1,-1 0,1 0,-1 0,1 0,-1-1,1 1,-1 0,1 0,-1 0,1 0,-1 0,1 0,-1 0,1 1,-1-1,1 0,-1 0,0 0,1 0,-1 1,1-1,-1 0,1 0,-1 1,0-1,1 0,-1 1,0-1,1 0,-1 1,0-1,1 1,-1-1,0 0,0 1,1-1,-1 1,0-1,0 1,0-1,0 1,11 32,1 41,-3 0,-4 0,-2 1,-4 10,1-8,-1 519,2 174,32 0,13-263,37 93,-79-573,-3-18,0 1,1-1,0 0,0 0,1 0,0 0,0-1,1 1,2 2,-6-11,-1-1,1 1,0 0,0 0,0 0,0 0,0 0,0-1,0 1,0 0,0 0,0 0,0 0,0-1,0 1,0 0,0 0,0 0,0 0,0-1,0 1,0 0,0 0,0 0,0 0,0 0,0-1,1 1,-1 0,0 0,0 0,0 0,0 0,0-1,0 1,0 0,1 0,-1 0,0 0,0 0,0 0,0 0,1 0,-1 0,0 0,0 0,0 0,0 0,1 0,-1 0,0 0,0 0,0 0,0 0,0 0,1 0,-1 0,0 0,0 0,0 0,0 0,1 0,-1 0,0 0,0 0,0 1,0-1,0 0,3-16,-1 1,-1-1,0 0,-1 0,-1 1,-1-2,0-31,-15-386,-14-673,36 647,36-185,31 107,-71 534,9-38,-3 31,-6 11,-1 0,1 1,-1-1,1 0,-1 0,1 1,-1-1,0 0,1 1,-1-1,1 0,-1 1,0-1,1 1,-1-1,0 0,1 1,-1-1,0 1,0-1,1 1,-1-1,0 1,0-1,0 1,0-1,0 1,0 0,6 17,-2 0,0 1,-1 0,-1 0,-1 17,1-5,17 778,-13-347,32 391,68 246,-97-1045,-7-54,0-13,-1-96,-1 104,-12-531,3-398,19 700,10 1,49-228,-67 454,4-24,1 1,11-27,-18 57,0-1,0 1,0 0,0-1,0 1,0-1,0 1,0-1,0 1,0 0,1-1,-1 1,0 0,0-1,0 1,1-1,-1 1,0 0,0 0,1-1,-1 1,0 0,1-1,-1 1,0 0,1 0,-1 0,0-1,1 1,-1 0,0 0,1 0,-1 0,1 0,-1 0,0-1,1 1,0 0,5 17,0 38,7 807,-16-556,39 928,-34-1121,-4-92</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9:14.93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1,'0'3,"0"0,1 0,0 0,0-1,-1 1,2 0,-1 0,0-1,1 1,-1 0,1-1,0 0,-1 1,1-1,0 0,1 0,-1 0,0 0,1 0,-1-1,1 1,-1-1,1 1,0-1,-1 0,1 0,0 0,0-1,3 1,12 4,0-2,1 0,0-1,5-1,-14 0,87-1,-56-1,0 2,5 2,-42-3,-1 1,1-1,-1 1,0 0,1 0,-1 0,0 0,0 1,0-1,1 1,-1 0,-1 0,1 0,0 0,0 0,-1 1,0-1,1 1,-1 0,0 0,1 2,-1 0,0 0,0 0,0 0,-1 0,0 0,0 1,0-1,0 0,-1 1,0-1,0 3,-3 17,-1 0,-1 0,-1 0,-1-1,-3 6,5-14,-14 46,3 0,-1 19,13-53</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9:21.420"/>
    </inkml:context>
    <inkml:brush xml:id="br0">
      <inkml:brushProperty name="width" value="0.05" units="cm"/>
      <inkml:brushProperty name="height" value="0.05" units="cm"/>
      <inkml:brushProperty name="color" value="#E71224"/>
      <inkml:brushProperty name="ignorePressure" value="1"/>
    </inkml:brush>
    <inkml:brush xml:id="br1">
      <inkml:brushProperty name="width" value="0.1" units="cm"/>
      <inkml:brushProperty name="height" value="0.1" units="cm"/>
      <inkml:brushProperty name="color" value="#E71224"/>
      <inkml:brushProperty name="ignorePressure" value="1"/>
    </inkml:brush>
    <inkml:brush xml:id="br2">
      <inkml:brushProperty name="width" value="0.05" units="cm"/>
      <inkml:brushProperty name="height" value="0.05" units="cm"/>
      <inkml:brushProperty name="color" value="#008C3A"/>
      <inkml:brushProperty name="ignorePressure" value="1"/>
    </inkml:brush>
  </inkml:definitions>
  <inkml:trace contextRef="#ctx0" brushRef="#br0">3711 6103,'0'1,"0"0,1 0,-1 1,0-1,0 0,1 0,-1 0,0 0,1 0,-1 1,1-1,-1 0,1 0,0 0,0 0,-1-1,1 1,0 0,0 0,0 0,0-1,0 1,0 0,0-1,0 1,0-1,0 1,0-1,0 1,0-1,1 0,-1 0,0 0,0 1,1-1,14 47,-12-42,0-1,0 1,1-1,-1 0,1 0,0-1,2 2,-5-4,0 1,0-1,0 0,0 0,0 0,0-1,0 1,0 0,0-1,0 1,1-1,-1 0,0 0,0 0,0 0,0 0,1 0,-1-1,0 1,0-1,0 1,2-1,-3 0,0 0,0-1,0 1,0 0,0 0,0-1,0 1,0 0,-1-1,1 1,-1-1,1 1,-1-1,1 1,-1-1,0 1,1-1,-1 0,0 1,0-1,0 1,-1-1,1 0,0 1,0-1,-1 1,1-1,-1 1,0-1,1 1,-1-2,0 0,0 0,0 1,0-1,-1 1,1-1,-1 1,1-1,-1 1,0 0,0 0,0 0,0 0,0 0,-1 0,0 0,1 1,-1 0,1 0,-1 1,1-1,-1 1,0 0,1 0,-1-1,1 2,-1-1,1 0,-1 0,1 1,-1 0,1-1,-1 1,1 0,0 0,-1 0,1 1,0-1,0 0,0 1,-1 0,2-1,0 0,0 0,0 1,0-1,1 0,-1 0,0 1,1-1,-1 1,1-1,-1 0,1 1,0-1,-1 1,1-1,0 1,0-1,0 1,0-1,1 1,-1-1,0 1,1-1,-1 1,0-1,1 1,0-1,-1 0,1 1,0-1,0 0,0 0,0 0,0 1,0-1,0 0,0 0,0 0,0-1,0 1,2 1,3 2,0-1,0 1,1-1,0 0,0-1,-1 1,1-1,1-1,-1 1,0-1,0 0,0-1,6 0,-11 0,1 1,0-1,-1 0,1 0,0-1,-1 1,1 0,0-1,-1 0,1 1,-1-1,1 0,-1-1,1 1,-1 0,0-1,0 1,1-1,-1 1,0-1,0 0,-1 0,1 0,0 0,-1 0,1-1,-1 1,0 0,0-1,0 1,0-1,0 1,0-1,-1 1,1-1,-1 0,1 1,-1-2,-1 1,0 0,0-1,0 1,0 0,0 0,-1 0,1 1,-1-1,0 0,0 0,0 1,0-1,0 1,0 0,-1 0,1 0,-1 0,0 0,1 0,-1 1,0-1,0 1,0 0,0 0,0 0,-1 0,1 0,0 1,0-1,-2 1,0-1,0 0,-1 0,1 0,-1 1,1 0,-1 0,1 1,0-1,-1 1,1 0,0 1,-1-1,1 1,0 0,0 0,0 1,1-1,-2 2,4-3,1 0,0 0,-1 1,1-1,0 0,0 1,0-1,0 1,0-1,0 1,0 0,0-1,1 1,-1 0,1 0,-1-1,1 1,0 0,0 0,0 0,0-1,0 1,0 0,0 0,1 1,0 0,0 0,1-1,-1 1,1 0,0-1,0 1,0-1,0 0,0 1,1-1,-1 0,0 0,1-1,0 1,6 4,-1-2,1 1,0-1,0 0,0-1,0 0,1-1,0 0,3 0,-10-2,1 1,-1-2,1 1,-1 0,1-1,-1 1,1-1,-1 0,1 0,-1 0,0-1,1 1,-1-1,0 0,0 0,0 0,0 0,-1 0,1-1,-1 1,3-3,-4 3,0 0,0 0,-1 0,1 0,0 0,-1 0,1 0,-1 0,0 0,0-1,1 1,-2 0,1 0,0 0,0 0,-1 0,1-1,-1 1,1 0,-1 0,0 0,0 0,0 0,0 1,0-1,-1 0,1 0,0 1,-1-1,1 1,-1-1,0 1,1-1,-1 1,-2-1,-3-3,0 1,-1-1,0 1,0 1,-1 0,1 0,0 0,-1 1,0 1,-2-1,8 1,0 1,0 0,0 0,0 0,0 0,0 1,1-1,-1 1,0-1,0 1,0 0,1 0,-1 0,-2 2,4-2,-1 0,1 1,0-1,-1 1,1-1,0 1,0-1,0 1,1 0,-1-1,0 1,0 0,1 0,-1 0,1-1,0 1,0 0,-1 0,1 0,0 0,0 0,1-1,-1 1,1 2,-1-1,0 0,1-1,0 1,0 0,0-1,0 1,0 0,0-1,1 1,-1-1,1 0,0 1,-1-1,1 0,0 0,0 0,1 0,-1 0,0-1,1 1,-1-1,1 0,-1 1,1-1,-1 0,1 0,0-1,0 1,-1-1,1 1,0-1,0 0,0 0,0 0,0 0,-1 0,1-1,0 0,0 1,-1-1,1 0,0 0,-1 0,1-1,-1 1,1-1,-1 1,0-1,1 0,-1 0,1-1,-2 1,0 0,0 0,0 0,0 0,0 0,0 0,0 0,-1 0,1 0,-1-1,0 1,1 0,-1-1,0 1,0 0,-1 0,1-1,0 1,-1 0,1 0,-1-1,0 1,0 0,0 0,1 1,-1 0,0 0,1 0,-1 0,0 0,0 0,0 0,0 0,0 0,0 1,0-1,0 0,0 1,-1-1,1 0,0 1,0 0,-1-1,1 1,0 0,-1-1,1 1,0 0,0 0,-1 0,1 0,0 0,-1 1,1-1,0 0,-1 1,1-1,0 1,0-1,0 1,-1-1,1 1,0 0,0 0,0-1,0 1,0-1,0 1,0-1,0 1,0-1,0 1,0 0,1-1,-1 1,0 0,0 0,1 0,-1 0,1 0,-1 0,1 0,-1 0,1 0,-1 0,1 0,0-1,1 1,-1-1,0 1,1 0,-1-1,0 1,1-1,-1 1,1-1,-1 0,1 1,-1-1,1 1,-1-1,1 0,0 1,-1-1,1 0,0 0,-1 0,1 1,-1-1,1 0,0 0,-1 0,1 0,0 0,-1 0,1 0,0 0,-1-1,1 1,0 0,-1 0,5 3,-10 4,-12 4,11-10</inkml:trace>
  <inkml:trace contextRef="#ctx0" brushRef="#br0" timeOffset="2050.377">3711 6098,'9'8,"-9"-7,0 0,0-1,0 1,1 0,-1-1,0 1,1 0,-1-1,1 1,-1 0,1-1,-1 1,1-1,-1 1,1-1,-1 1,1-1,0 0,-1 1,1-1,0 0,-1 1,1-1,0 0,-1 0,1 0,0 0,0 1,-1-1,2 0,5-4,-3 2</inkml:trace>
  <inkml:trace contextRef="#ctx0" brushRef="#br0" timeOffset="7697.678">3325 6821,'-12'-11,"12"9,-1 1,0 0,0 0,0-1,1 1,-1 0,0 0,-1 0,1 0,0 0,0 0,0 1,-1-1,1 0,0 1,-2-1,2 0,-1 0,0 1,0-1,1 0,-1 0,1 0,-1 0,1 0,-1 0,1 0,0 0,-1-1,1 1,0 0,0-1,0 1,0-1,0 0,0 0,0 1,0-1,0 1,0-1,0 1,0 0,-1-1,1 1,0 0,-1 0,1 0,-1 0,1 0,-1 0,1 1,-1-1,1 0,-1 1,0-1,2 4,0 0,1 0,-1-1,0 1,1 0,0 0,0-1,0 1,0-1,1 3,3 0,-1-1,1 0,0 0,0-1,0 1,0-1,0 0,2 0,-7-3,1 1,0-1,0 1,0-1,1 1,-1-1,0 0,0 1,0-1,0 0,0 0,0 0,0 0,0 0,1 0,-1 0,0 0,0-1,0 1,0 0,0-1,0 1,0 0,0-1,0 1,0-1,0 0,0 1,0-1,0 0,-1 0,1 1,0-1,0 0,-1 0,1 0,-1 0,1 0,-1 0,1 0,-1 0,1 0,-1 0,0 0,0 0,0-1,1 1,-1 0,0-1,-1 0,1-1,-1 1,1-1,-1 1,0 0,0-1,0 1,0 0,0 0,0-1,-1 1,1 0,-1 0,1 0,-1 1,0-1,0 0,0 1,0-1,0 1,0 0,0-1,0 1,-1 0,-57-25,59 25,-1 1,0-1,0 1,1 0,-1 0,0 0,0 0,0 0,1 0,-1 0,0 0,0 1,1-1,-2 1,2 5,16 0,-10-5,1 0,0 0,-1-1,1 0,0 0,-1 0,1 0,-1-1,1 0,0 0,-1-1,0 1,1-1,-1 0,0-1,0 1,1-2,-5 4,-1-1,0 1,0-1,0 0,0 1,0-1,0 1,0-1,0 1,0-1,0 0,0 1,-1-1,1 1,0-1,0 1,0-1,-1 1,1-1,0 1,-1-1,1 1,0-1,-1 1,1 0,0-1,-1 1,1 0,-1-1,1 1,-1 0,1-1,-1 1,1 0,-1 0,1 0,-1-1,1 1,-1 0,0 0,-24-12,23 11,0 0,0 0,0 0,-1 0,1 1,0-1,0 1,-1 0,1 0,0 0,0 0,-1 0,1 0,0 0,-1 1,1-1,0 1,0-1,0 1,0 0,-1 0,1 0,0 0,1 1,-1-1,0 0,0 1,0 0,1-1,-1 1,1 0,-1-1,1 1,0 0,-1 2,2-3,1 1,-1-1,0 1,1 0,-1-1,1 1,-1-1,1 1,0-1,0 1,-1-1,1 1,0-1,0 0,1 0,-1 1,0-1,0 0,1 0,-1 0,0 0,1-1,0 2,36 20,-38-22,2 1,1 0,-1 0,0 0,1 0,-1 0,1-1,0 0,-1 1,1-1,-1 0,1 0,0 0,-1-1,1 1,-1 0,1-1,1 0,-3 0,0 1,1-1,-1 0,0 1,0-1,0 0,0 0,-1 1,1-1,0 0,0 0,0 0,-1 0,1 0,0 0,-1 0,1-1,-1 1,0 0,1 0,-1 0,0 0,1-1,-1 1,0 0,0 0,0-1,0 1,0 0,-1 0,1 0,0-1,0 1,-1 0,1 0,-1 0,1 0,-1-1,-2-3,0 0,-1 0,1 0,-1 0,-1 0,1 1,0-1,-1 1,0 0,0 1,0-1,-1 1,1 0,-1 0,-4-1,7 2,0 1,0-1,0 1,-1 0,1 0,0 0,-1 0,1 0,-1 1,1 0,-1-1,1 1,-1 1,1-1,-1 0,1 1,-1 0,1 0,-1 0,1 0,0 0,0 1,0-1,-1 1,1 0,1 0,-1 0,0 1,1-2,1 1,0 0,0 0,0 0,1 0,-1 0,0 0,1 0,-1 0,1 0,0 0,-1 0,1 0,0 1,0-1,1 0,-1 0,0 0,1 0,-1 0,1 0,0 0,-1 0,1 0,0 0,0 0,1-1,-1 1,0 0,0 0,1-1,-1 1,1-1,3 4,-1 0,1-1,0 1,0-1,1-1,-1 1,1-1,-1 0,1 0,2 0,50 11,-56-14,0 1,0-1,0 1,0-1,0 0,0 0,0 0,0 0,0 0,0 0,0 0,0-1,0 1,0-1,0 0,0 0,0 1,0-1,-1 0,1 0,0-1,0 1,-1 0,1-1,-1 1,0-1,1 1,-2-1,1 1,-1-1,1 1,-1-1,0 1,0-1,0 1,0-1,0 1,0-1,0 1,-1-1,1 1,0-1,-1 1,1-1,-1 1,0 0,1-1,-1 1,0 0,0-1,0 1,0 0,0 0,0 0,0 0,0 0,0 0,-1 0,1 0,0 1,-1-1,1 0,0 1,-1-1,1 1,-1-1,1 1,-1 0,1 0,-1 0,0-1,-4 0,0 0,0 0,-1 0,1 1,0-1,-1 1,1 1,0 0,-1-1,1 2,5-2,-1 0,1 0,0 1,-1-1,1 0,0 1,0-1,0 1,0-1,-1 1,1 0,0-1,0 1,0 0,0 0,1 0,-1 0,0 0,0 0,0 0,1 0,-1 0,0 0,1 0,-1 0,1 1,0-1,-1 0,1 0,0 1,-1 0,2 0,0 1,0-1,0 0,0 0,0 0,0 0,0 0,1 0,-1 0,1-1,0 1,-1 0,1-1,0 1,0-1,1 1,1 1,0 0,0 0,0-1,0 1,1-1,-1 0,1 0,0 0,-1-1,1 0,0 0,0 0,0-1,0 1,0-1,0 0,3-1,-6 1,0-1,0 0,-1 0,1 1,-1-1,1 0,-1 0,1-1,-1 1,1 0,-1 0,0-1,0 1,0 0,0-1,0 0,0 1,0-1,0 1,0-1,-1 0,1 0,-1 1,0-1,1 0,-1 0,0 0,0 1,0-1,0 0,0 0,0 0,-1 1,1-1,-1-2,0 2,0 0,-1 0,1 0,-1-1,1 1,-1 0,0 1,0-1,1 0,-1 0,-1 1,1-1,0 1,0 0,0 0,-1 0,1 0,-1 0,1 0,-1 0,1 1,-1 0,1-1,-1 1,1 0,-2 0,3 0,0 0,0-1,-1 1,1 0,0 0,-1 0,1 0,0 0,0 1,-1-1,1 0,0 1,0-1,-1 1,1-1,0 1,0-1,0 1,0 0,0-1,0 1,0 0,0 0,0 0,0 0,0 0,1 0,-1 1,1-1,-1 1,1 0,0 0,1 0,-1 0,0-1,0 1,1 0,-1 0,1-1,0 1,-1 0,1-1,0 1,0 0,0-1,1 1,4 7,0-1,1 1,1-1,-1-1,1 0,3 2,-11-8,1-1,0 1,-1-1,1 1,0-1,-1 1,1-1,0 0,0 1,0-1,-1 0,1 1,0-1,0 0,0 0,0 0,-1 0,1 0,0 0,0 0,0 0,0 0,-1 0,1-1,0 1,0 0,0 0,0-1,0 1,0-2,0 1,0 0,0-1,0 1,0 0,-1-1,1 1,0-1,-1 1,1-1,-1 1,0-1,1 0,-1 1,0-1,0-65,-1 58,1-1</inkml:trace>
  <inkml:trace contextRef="#ctx0" brushRef="#br0" timeOffset="12443.103">2612 7373,'-8'0,"5"0,1-1,-1 1,0 0,1 1,-1-1,1 0,-1 1,1-1,-1 1,1 0,-2 1,7-4,-2 2,-1 0,0 0,1 0,-1-1,0 1,1 0,-1 0,0 0,1-1,-1 1,0 0,0 0,1-1,-1 1,0 0,0-1,1 1,-1 0,0-1,0 1,0 0,0-1,1 1,-1 0,0-1,0 1,0-1,0 1,0 0,0-1,0 1,0-1,0 1,0 0,0-1,-1 1,1 0,0-1,0 1,0 0,0-1,-1 1,1 0,0-1,0 1,0 0,-1-1,1 1,0 0,-1 0,1-1,0 1,-1 0,1 0,0 0,-1-1,1 1,-1-1,0-1,0 1,0-1,0 1,-1-1,1 1,0 0,-1 0,1 0,-1-1,1 1,-1 1,0-1,1 0,-1 0,0 1,0-1,1 1,-1-1,0 1,0 0,0 0,0-1,1 1,-1 1,0-1,0 0,0 0,0 1,1-1,-2 1,2 0,0 0,-1 0,1 0,0 0,0 0,-1 0,1 0,0 0,0 1,0-1,1 0,-1 1,0-1,0 1,1-1,-1 1,1-1,-1 1,1-1,0 1,0 0,0-1,-1 1,1-1,1 1,-1 0,0-1,0 1,1-1,-1 1,1-1,-1 1,1-1,-1 1,1-1,0 1,2 3,0 1,1-1,-1 0,1-1,0 1,0-1,0 1,1-1,0-1,-1 1,1-1,1 1,-1-1,0-1,1 1,0-1,-3 0,0-1,0 0,-1 0,1 0,0-1,0 1,0-1,0 1,0-1,0 0,0 0,0 0,0-1,0 1,0-1,0 0,-1 1,1-1,0-1,0 1,-1 0,1 0,-1-1,1 0,-1 1,1-1,-1 0,0 0,0-1,0 1,0 0,0-1,0 0,-1-1,1 0,-2 1,1-1,0 0,-1 0,1 0,-1 0,0 0,0 1,-1-1,1 0,-1 0,0 0,0 1,0-1,0 0,-1 1,1-1,-1 1,0-1,0 1,0 0,-1 0,-1-2,1 1,0 0,0 0,-1 0,1 0,-1 0,0 1,0 0,0-1,-1 1,1 1,-1-1,0 1,0 0,0 0,0 0,0 1,0-1,-1 1,6 1,-1 0,0 0,1 0,-1 0,0 0,0-1,1 1,-1 1,0-1,1 0,-1 0,0 0,1 0,-1 0,0 1,1-1,-1 0,0 0,1 1,-1-1,1 1,-1-1,1 0,-1 1,1-1,-1 1,1-1,-1 1,1 0,-1-1,1 1,0-1,-1 1,1 0,0-1,0 1,0 0,-1-1,1 1,0 0,0-1,0 1,0 0,0-1,0 1,0 0,0 0,1-1,-1 1,0 0,0-1,1 1,-1 1,1 0,0-1,0 1,0-1,0 1,0-1,0 0,0 1,0-1,1 0,-1 0,0 0,1 0,-1 0,1 0,-1 0,1 0,0-1,-1 1,1-1,0 1,1 0,1-1,1-1,-1 1,1 0,-1-1,0 0,1 0,-1 0,0-1,0 0,0 1,0-1,0-1,0 1,-1 0,1-1,0 0,-3 2,0 0,0 0,0 0,1-1,-1 1,0 0,-1 0,1-1,0 1,0 0,0-1,-1 1,1-1,-1 1,1-1,-1 1,0-1,0 1,1-1,-1 1,0-1,0 0,0 1,-1-1,1 1,0-1,-1 1,1-1,-1 1,1-1,-1 1,0-1,1 1,-1 0,0-1,0 1,0 0,0 0,0 0,0 0,-1 0,1 0,0 0,0 0,-1 0,0 0,0 0,0-1,0 1,0 0,-1 0,1 0,0 0,-1 0,1 0,-1 1,1-1,-1 1,1 0,-1-1,1 1,-1 0,1 1,-1-1,1 0,-1 1,1-1,0 1,-1 0,1 0,-2 1,3-2,0 1,0 0,0 0,0-1,0 1,0 0,0 0,0 0,0 0,0 1,1-1,-1 0,0 0,1 0,-1 1,1-1,-1 0,1 1,0-1,-1 0,1 1,0-1,0 0,0 1,0-1,0 0,0 1,1-1,-1 0,0 1,1-1,-1 0,1 1,-1-1,1 0,-1 0,1 1,0-1,0 0,0 0,0 0,0 0,0 0,0 0,1 0,-1-1,0 1,0-1,1 0,-1 1,0-1,1 0,-1 0,0 0,1 1,-1-1,0-1,1 1,-1 0,0 0,0 0,1-1,-1 1,0-1,0 1,1-1,-1 1,0-1,38-17,-31 14,24-16,-20 9</inkml:trace>
  <inkml:trace contextRef="#ctx0" brushRef="#br0" timeOffset="25079.879">1453 8493,'0'0,"0"1,0-1,0 0,1 0,-1 0,0 1,0-1,0 0,0 0,0 0,0 1,0-1,0 0,0 0,0 1,0-1,0 0,0 0,0 0,0 1,0-1,0 0,0 0,0 1,0-1,0 0,0 0,0 0,0 1,0-1,-1 0,1 0,0 0,0 1,0-1,0 0,0 0,-1 0,1 0,0 1,0-1,0 0,-1 0,1 0,0 0,0 0,17 8,-19-8,1 0,0-1,-1 1,1 0,0 0,-1 0,1 0,0 1,-1-1,1 0,0 1,0-1,-1 1,1-1,0 1,0-1,0 1,0 0,0-1,0 1,0 0,0 0,0 0,0 0,0 0,0 1,-1 0,0-1,1 1,-1 0,1 0,-1 0,1 0,0 0,0 0,0 0,0 0,0 0,1 0,-1 1,0-1,1 1,1 1,1 1,0-1,-1 0,1 0,1 0,-1 0,1 0,0 0,-1-1,2 1,-1-1,0 0,1 0,-1 0,1 0,0 0,2 0,1 2,1 0,0-1,0 0,0-1,1 1,-1-2,1 1,5 0,-13-2,0-1,0 0,0 1,0-1,0 0,-1 0,1 0,0 0,0 1,0-1,0 0,0-1,0 1,0 0,0 0,0 0,-1 0,1-1,0 1,0 0,0-1,0 1,-1-1,1 1,0-1,0 1,-1-1,1 0,0 1,-1-1,1 0,-1 1,1-1,-1 0,1 0,-1 0,1 1,-1-1,0 0,1 0,-1 0,0 0,0 0,0 0,0 0,0 0,0-1,-1 0,1 0,-1-1,0 1,0 0,0 1,0-1,0 0,0 0,0 0,-1 1,1-1,-1 0,1 1,-1-1,0 1,1 0,-1 0,-1-1,-25-9,28 10,-1 1,1 0,-1-1,1 1,-1 0,1 0,-1 0,1 0,-1-1,1 1,-1 0,1 0,-1 0,1 0,-1 0,1 0,-1 0,1 0,-1 1,1-1,-1 0,1 0,-1 0,1 0,0 1,-1-1,1 0,-1 0,1 1,-1-1,1 0,0 1,-1-1,1 0,0 1,-1-1,1 1,0-1,0 1,-1-1,1 1,0-1,0 0,0 1,0-1,0 1,0-1,-1 1,1-1,0 1,0-1,0 1,1 0,-1-1,0 0,0 1,0-1,0 0,0 0,0 0,1 0,-1 1,0-1,0 0,0 0,0 0,1 0,-1 0,0 1,0-1,0 0,1 0,-1 0,0 0,0 0,0 0,1 0,-1 0,0 0,0 0,1 0,-1 0,0 0,0 0,0 0,1 0,-1 0,0 0,0 0,0-1,1 1,-1 0,0 0,0 0,0 0,1 0,-1 0,0-1,0 1,0 0,0 0,0 0,1-1,-1 1,0 0,0 0,0 0,0-1,0 1,0 0,0 0,0 0,0-1,0 1,0 0,0 0,9-13,-1 0</inkml:trace>
  <inkml:trace contextRef="#ctx0" brushRef="#br0" timeOffset="21616.258">2032 7892,'0'0,"0"0,0 0,0 0,0 0,0 3,0 1</inkml:trace>
  <inkml:trace contextRef="#ctx0" brushRef="#br0" timeOffset="22713.82">1967 8046,'41'0,"-38"0,-6 0,-22 0,18 0,0 1,-1 0,1 0,0 0,0 1,0 0,0 1,0-1,0 1,0 1,1-1,-3 3,7-5,1 0,0 0,0 0,-1 0,1 0,0 1,0-1,0 0,0 1,1-1,-1 0,0 1,0-1,1 1,-1-1,1 1,-1 0,1-1,0 1,0-1,0 1,0 1,0-1,1 1,0 0,0-1,0 1,1-1,-1 0,0 1,1-1,0 0,0 0,-1 0,1 0,0 0,1 0,-1 0,0-1,0 1,2 0,8 5,0 0,0 0,1-1,-1-1,2 0,-1-1,11 3,-20-6,1 0,0 0,0 0,0-1,1 1,-1-1,0 0,0-1,0 1,0-1,0 0,0 0,0-1,-1 1,1-1,0 0,-1 0,1-1,-1 0,0 1,0-1,3-3,-7 6,1-1,0 0,0 0,-1 0,1 0,-1 1,1-1,-1 0,1 0,-1 0,0 0,1 0,-1 0,0 0,0 0,0-1,0 1,0 0,0 0,0 0,0 0,0 0,0 0,-1 0,1 0,0 0,-1 0,1 0,-2-2,1 1,-1-1,0 0,0 1,0 0,0-1,-1 1,1 0,-1 0,0 0,-5-4,-1 1,0 0,0 0,0 1,-10-3,-2 5,20 2,1 0,0 0,0 0,0 0,-1 0,1 1,0-1,0 0,0 0,0 0,-1 0,1 0,0 1,0-1,0 0,0 0,0 0,-1 1,1-1,0 0,0 0,0 0,0 1,0-1,0 0,0 0,0 1,0-1,0 0,0 0,0 0,0 1,0-1,0 0,0 0,0 1,0-1,0 0,0 0,1 0,-1 1,0-1,1 2,0 0,1-1,-1 1,1 0,-1-1,1 0,-1 1,1-1,0 0,0 1,0-1,0 0,0 0,0-1,2 2,0-1,1 0,-1 0,1 0,0-1,-1 0,1 0,0 0,-1 0,1-1,0 1,-1-1,1 0,-1-1,1 1,-1-1,0 0,0 0,3-2,-5 3,-1 0,0 0,1 0,-1 0,0-1,0 1,0 0,0-1,0 1,0-1,0 1,0-1,-1 1,1-1,0 0,-1 1,0-1,1 0,-1 1,0-2,0 0,0 1,-1-1,1 0,-1 0,0 1,0-1,0 0,0 1,0-1,-1 1,1-1,-1 1,0 0,1 0,-1-1,-2 0,-2-4,-1 0,0 0,0 1,-1 0,0 1,0-1,0 2,0-1,-1 1,0 0,0 1,0 0,-1 0,10 3,0 0,0 0,-1 0,1-1,0 1,0 0,0 0,0 0,0 0,-1 0,1 0,0 0,0 0,0 0,0 0,0 0,-1 0,1 0,0 0,0 0,0 0,0 0,0 0,-1 0,1 0,0 0,0 0,0 0,0 0,0 1,0-1,-1 0,1 0,0 0,0 0,0 0,0 0,0 0,0 0,0 1,0-1,-1 0,1 0,0 0,0 0,0 0,0 1,0-1,0 0,0 0,0 0,0 0,0 0,0 1,0-1,0 0,0 0,0 0,0 0,0 1,0-1,0 0,1 0,8 12,16 9,-22-18,1-1,-1-1,0 1,1 0,-1-1,0 0,1 0,0 0,-1 0,1 0,-1-1,4 1,-5-2,0 1,0-1,0 0,0 1,-1-1,1 0,0 0,-1 0,1 0,0-1,-1 1,1 0,-1-1,0 1,1-1,-1 1,0-1,0 1,0-1,0 0,0 0,0 0,0-1,3-8,0 0,0 0,-1 0,2-11,-2 0</inkml:trace>
  <inkml:trace contextRef="#ctx0" brushRef="#br0" timeOffset="16202.418">1956 6633,'0'3,"0"-1,0 0,1 1,-1-1,1 0,-1 0,1 1,0-1,0 0,0 0,0 0,1 0,0 1,-1-2,-1 0,1 0,0 0,0 0,-1 1,1-1,-1 0,1 0,-1 0,1 1,-1-1,0 0,0 0,0 1,0-1,0 0,0 1,0-1,0 0,0 0,0 1,-1-1,1 0,0 0,-1 0,1 1,-1-1,0 0,1 0,-1 0,0 0,0 0,1 0,-2 1,1-1,0 0,0 1,0-1,1 1,-1-1,0 1,1-1,-1 1,1-1,0 1,-1-1,1 1,0-1,0 1,0-1,0 1,0 0,1-1,-1 1,0-1,1 1,-1-1,1 1,-1-1,1 1,0-1,0 0,0 1,-1-1,1 0,0 0,1 1,-1-1,0 0,0 0,0 0,1 0,-1-1,0 1,1 0,-1 0,2 0,0 0,-1 1,1-1,0 0,0 0,0 0,0 0,0-1,0 1,0-1,0 1,0-1,0 0,1-1,-1 1,0 0,0-1,0 1,0-1,0 0,0 0,-1-1,2 1,-3 0,1 0,-1 0,0 0,0 0,0-1,1 1,-1 0,0-1,0 1,-1 0,1-1,0 1,0-1,-1 0,1 1,-1-1,1 1,-1-1,0 0,0 1,0-1,0 0,0 1,0-1,0 0,0 1,-1-1,1 0,0 1,-1-1,0 1,1-1,-1 1,0-1,0 1,0-1,0 1,0 0,0-1,0 1,0 0,-1-1,0-1,0 1,0 0,0 0,-1 0,1 1,0-1,-1 0,0 1,1 0,-1-1,0 1,1 0,-1 1,0-1,0 0,0 1,0-1,0 1,0 0,0 0,0 0,-1 1,4-1,-1 0,0 0,1 0,-1 0,0 0,1 0,-1 0,0 0,1 0,-1 1,0-1,1 0,-1 0,1 1,-1-1,1 0,-1 1,0-1,1 1,0-1,-1 1,1-1,-1 1,1-1,-1 1,1-1,0 1,-1-1,1 1,0 0,0-1,0 1,-1-1,1 1,0 0,0-1,0 1,0 0,0-1,0 1,0 0,0-1,0 1,0 0,1-1,-1 1,0 0,0-1,1 1,-1-1,0 1,1-1,-1 1,0 0,1-1,-1 0,1 1,-1-1,1 1,1 1,0 0,0-1,0 1,0-1,0 0,0 0,0 1,1-1,-1 0,0-1,1 1,-1 0,1-1,-1 1,1-1,0 0,19-5,-16-2,-7 6,0 0,0-1,1 1,-1 0,0 0,0 0,0 0,-1 0,1 0,0 1,0-1,0 0,-1 1,1-1,0 0,-1 1,1 0,-1-1,0 0,0 0,-1 1,0-1,1 1,-1-1,1 1,-1 0,1 0,-1 0,0 0,1 0,-1 1,2-1,1 0,-1 0,0 1,1-1,-1 0,0 1,1-1,-1 0,1 1,-1-1,1 1,-1-1,1 1,-1-1,1 1,0-1,-1 1,1 0,0-1,-1 1,1 0,0-1,0 1,-1 0,1-1,0 1,0 0,0-1,0 1,0 0,0-1,0 1,0 0,0-1,1 1,-1 0,0-1,0 1,1 0,-1-1,0 1,1 0,-1-1,1 2,-1-1,1 0,0 0,0 1,0-1,0 0,0 0,0 0,0 0,0 0,0 0,1 0,-1 0,0-1,1 1,-1 0,0-1,1 1,-1-1,1 1,-1-1,1 0,-1 0,1 0,-1 0,1 0,-1 0,1 0,-1 0,1 0,0-1,1 1,0-1,0 0,0 1,0-1,-1 0,1 0,0-1,-1 1,1 0,-1-1,1 0,-1 0,0 0,1 0,0-1,-3 2,0 1,1-1,-1 1,0-1,0 1,0-1,0 0,0 1,0-1,0 1,0-1,0 1,0-1,0 0,-1 1,1-1,0 1,0-1,-1 1,1-1,0 1,0-1,-1 1,1-1,-1 1,1 0,0-1,-1 1,1-1,-1 1,1 0,-1 0,1-1,-1 1,1 0,-1 0,1-1,-1 1,1 0,-1 0,0 0,1 0,-1 0,0 0,0-1,0 1,0 0,0-1,0 1,0 0,-1 0,1 0,0 0,0 0,0 0,0 0,0 0,-1 0,1 0,0 1,0-1,0 0,0 1,0-1,0 1,0-1,0 1,0 0,0-1,0 1,11-23,-6 14</inkml:trace>
  <inkml:trace contextRef="#ctx0" brushRef="#br0" timeOffset="21244.545">1895 6810,'8'-1,"0"-1,0 0,-1-1,1 1,0-2,-1 1,0-1,0 0,0 0,0-1,2-2,-7 5,0-1,0 1,1-1,-2 0,1 0,0 0,0 0,-1 0,0 0,0-1,0 4,-1-1,0 0,0 1,0-1,0 0,0 0,0 1,0-1,0 0,0 1,0-1,0 0,0 0,0 1,-1-1,1 0,0 1,0-1,-1 0,1 1,-1-1,1 1,0-1,-1 0,1 1,-1-1,0 1,1 0,-1-1,1 1,-1-1,0 1,1 0,-1-1,0 1,1 0,-1 0,0-1,1 1,-1 0,0 0,0 0,1 0,-1 0,4 0,26-3,-29 3,1 0,0 0,-1 0,1 0,0 0,-1 0,1 0,0 0,-1 0,1-1,0 1,-1 0,1-1,0 1,-1 0,1-1,-1 1,1 0,-1-1,1 1,-1-1,1 1,-1-1,1 0,-1 1,0-1,1 1,-1-1,0 0,0 1,1-1,-1 0,-1 0,0 0,0 0,0 0,0 1,0-1,0 0,0 0,-1 1,1-1,0 1,0-1,0 1,-1-1,1 1,0 0,-1-1,1 1,0 0,-1 0,1 0,-35-3,31 2,-18-1,12 0,0 1,0 0,0 1,0 0,-1 1,1 0,0 0,-6 3,17-4,0 0,0 0,-1 0,1 0,0 0,0 0,-1 0,1 0,0 0,0 0,-1 0,1 0,0 0,0 1,0-1,-1 0,1 0,0 0,0 0,0 1,-1-1,1 0,0 0,0 0,0 1,0-1,0 0,0 0,-1 1,1-1,0 0,0 0,0 1,0-1,0 0,0 0,0 1,0-1,0 0,0 0,0 1,0-1,0 0,0 0,1 1,-1-1,0 0,0 0,0 1,0-1,0 0,0 0,1 0,-1 1,0-1,0 0,0 0,1 0,-1 0,0 1,0-1,0 0,1 0,-1 0,0 0,16 8,-3-5</inkml:trace>
  <inkml:trace contextRef="#ctx0" brushRef="#br0" timeOffset="-7498.028">5268 1996,'-7'9,"1"1,1 0,0 0,0 0,1 1,0-1,0 1,1 0,1 0,-1 12,-4 7,5-19,-5 16,1 0,1 0,2 1,1 4,2-25,0 0,0 1,1-1,0 0,1 1,0-1,0 0,1 3,-1-7,-1 0,1 0,0 0,0 0,0 0,0-1,0 1,0 0,1-1,-1 0,1 0,0 1,0-1,0-1,0 1,0 0,1 0,2-1,0 0,0 0,-1 0,1 0,0-1,0 0,0 0,0-1,0 1,0-1,-1-1,1 1,0-1,-1 0,1 0,-1-1,0 1,0-1,0 0,0-1,0 1,3-4,6-5,0 0,0-1,-2-1,1 0,-2-1,7-10,-10 11,-1-1,0-1,0 1,-2-1,0-1,-1 1,0-1,-2 1,0-1,0-6,0 3,7-6,-4 17</inkml:trace>
  <inkml:trace contextRef="#ctx0" brushRef="#br0" timeOffset="-6932.238">5853 2062,'-3'44,"-2"0,-2-1,-3 1,-1-1,-3 3,-11 50,3-11,5 1,4 1,2 14,13-79,5-36,7-39,-11-32,-3 1,-8-53,1 4,4 73,0-83,3 141,0 0,0 0,0-1,1 1,-1 0,1 0,-1 0,1 0,0 0,0-1,0 1,0 1,0-1,0 0,0 0,1 0,-1 1,1-1,-1 0,1 1,0 0,1-2,1 1,0 1,-1 0,1-1,0 1,0 0,-1 1,1-1,0 1,0 0,0 0,0 0,2 0,15 3,-1 1,0 1,0 1,15 7,-23-9,22 8,0 1,25 15,-51-24,0 0,-1 1,0 0,1 0,-2 0,1 1,-1 0,1 1,-2-1,1 1,-1 0,0 1,0-1,0 4,-4-9,0 1,0-1,0 1,0 0,-1 0,1-1,-1 1,0 0,0 0,0 0,0-1,0 1,-1 0,1 0,-1 0,0-1,0 1,0 0,0-1,0 1,-2 1,0 0,0 0,0 0,-1 0,0-1,0 1,0-1,0 0,-1 0,1 0,-1-1,-2 2,-7 2,0-1,0 0,-1-1,0 0,0-2,0 1,-13-1,12-2,-1-1,1 0,0-1,0-1,0-1,0 0,0-1,-3-2,14 5,-1-1,1 1,0-2,-1 1,1 0,1-1,-1 0,0 0,1-1,-3-3,4 5,1-1,1 1,-1 0,0-1,1 1,-1-1,1 1,0-1,1 0,-1 1,0-1,1 0,0 0,0 1,0-1,0 0,1 0,0 0,4-17</inkml:trace>
  <inkml:trace contextRef="#ctx0" brushRef="#br0" timeOffset="-30507.906">4418 5512,'0'2,"1"0,-1 0,1 0,0 0,0 0,0 0,0 0,0-1,0 1,1 0,-1-1,1 1,-1-1,1 1,-1-1,1 0,0 0,0 0,-1 0,1 0,0 0,0 0,0 0,0-1,0 1,0-1,0 0,0 1,2-1,-2 0,1 1,-1 0,1-1,0 0,-1 0,1 0,0 0,-1 0,1 0,-1-1,1 1,0-1,-1 0,1 1,-1-1,1 0,-1-1,0 1,0 0,1-1,-1 1,0-1,1-1,-3 2,-1 0,1 1,0-1,-1 0,1 0,-1 1,1-1,-1 0,1 1,-1-1,1 0,-1 1,0-1,1 1,-1-1,0 1,0-1,1 1,-1 0,0-1,0 1,1 0,-1 0,0 0,0-1,-6 2,17 11,19 3,-28-14,-1-1,1 1,0-1,-1 0,1 0,0 1,0-1,0 0,-1 0,1 0,0 0,0 0,0 0,-1 0,1 0,0 0,0 0,-1 0,1 0,0-1,0 1,-1 0,1 0,0-1,0 1,-1-1,1 1,0-1,-1 1,1-1,-1 1,1-1,-1 1,1-1,-1 0,1 1,-1-1,1-1,-2 2,0-1,1 0,-1 0,0 0,0 1,0-1,1 0,-1 1,0-1,0 1,0-1,0 1,0-1,0 1,0 0,0-1,-1 1,1 0,0 0,0 0,0 0,0 0,-1 0,-29-3,28 3,-1 0,1 0,-1 1,1-1,-1 1,1 0,0 0,0 0,-1 0,1 1,0-1,0 1,0 0,0 0,0 0,2-1,0 0,0 0,1 0,-1 0,0 0,0 0,0 0,1 0,-1 1,0-1,1 0,-1 0,1 1,0-1,-1 0,1 1,0-1,0 0,0 1,0-1,0 0,0 1,0-1,1 1,-1-1,0 0,1 1,-1-1,1 0,-1 0,1 0,0 1,-1-1,1 0,0 0,0 0,0 0,0 0,0 0,0 0,0 0,0 1,0-1,0 0,0 0,1 0,-1 0,0 0,1 0,-1 0,1 0,-1-1,1 1,-1 0,1-1,-1 1,1-1,0 0,-1 1,1-1,0 0,-1 0,1 0,0 0,-1-1,1 1,0 0,-1-1,1 1,-1-1,1 1,-1-1,1 0,-1 0,1 1,-1-1,0 0,1 0,-1-1,0 1,0 0,1 0,0-2,1 0,-1 1,0-1,0 0,0 0,0 0,-1-1,1 1,-1 0,1-1,-1 1,0-1,-1 1,1-1,-1 1,1-1,-1 0,0-2,-2 2,1 0,-1 0,0 0,0 0,0 0,-1 1,1-1,-1 1,0 0,0 0,0 0,0 0,0 1,-1-1,1 1,-1-1,-1 1,3 1,0-1,1 1,-1 0,0 0,0 0,0 0,0 0,-1 1,1-1,0 1,0-1,0 1,0 0,-1 0,1 0,0 0,0 0,-1 0,1 1,0-1,0 1,0-1,0 1,0 0,0 0,0 0,0 0,0 0,0 0,0 1,1-1,-1 1,1-1,-1 1,1 0,0 0,1 0,-1-1,1 1,-1 0,1 0,0 0,-1 0,1 0,0 0,0 0,1 0,-1 0,0 0,1 0,-1 0,1-1,-1 1,1 0,0 0,0 0,0-1,0 1,0 0,0-1,1 1,-1-1,0 0,1 1,-1-1,1 0,-1 0,1 0,0 0,0 0,-1 0,1 0,0 0,0 0,-1 0,1 0,0 0,0 0,0 0,0 0,0 0,0-1,0 1,0-1,0 0,0 0,0 1,0-1,0 0,0-1,0 1,0 0,0-1,0 1,0-1,0 1,0-1,0 0,0 0,0 0,-1 0,1 0,0-1,-1 1,1 0,-1-1,1 1,-1-1,0 1,1-2,-1 2,0 0,0-1,-1 1,1-1,0 0,-1 1,1-1,-1 1,1-1,-1 0,0 1,0-1,0 0,0 1,0-1,0 0,0 1,-1-1,1 0,0 1,-1-1,0 1,1-1,-1 1,0-1,0 1,0-1,-2-2,-1 0,0 1,0-1,0 1,0 0,-1 0,-2-1,-2-2,9 6,0 0,-1 0,1 0,0 0,0-1,0 1,0 0,-1 0,1 0,0-1,0 1,0 0,0 0,0-1,0 1,0 0,0 0,0-1,0 1,0 0,0 0,0-1,0 1,0 0,0 0,0-1,0 1,0 0,0 0,0-1,0 1,0 0,0 0,0 0,1-1,-1 1,0 0,0 0,0 0,0-1,1 1,-1 0,0 0,0 0,0 0,1-1,-1 1,0 0,0 0,1 0,-1 0,0 0,0 0,1 0,1-1</inkml:trace>
  <inkml:trace contextRef="#ctx0" brushRef="#br0" timeOffset="-28716.713">4600 1819,'-6'3,"0"1,0-1,1 1,-1 0,1 0,0 0,0 1,1 0,-1 0,1 1,2-4,0 1,1 0,0 0,0-1,0 1,0 0,0 0,0 0,1 0,-1 0,1 0,0 0,0 0,0 1,0-3,0 0,0 0,0 0,0 0,1-1,-1 1,0 0,0 0,0 0,1 0,-1-1,1 1,-1 0,0 0,1-1,-1 1,1 0,-1-1,1 1,0 0,-1-1,1 1,0-1,-1 1,1-1,0 1,0-1,0 0,-1 1,1-1,0 0,0 1,0-1,0 0,-1 0,1 0,0 0,0 0,0 0,0 0,0 0,-1 0,1-1,0 1,0 0,0 0,0-1,-1 1,1-1,0 1,1-1,0 0,0 0,0-1,-1 1,1 0,0-1,-1 1,1-1,-1 0,0 1,1-1,-1 0,0 0,0 0,0 0,0 0,-1 0,1 0,0 0,-1 0,1 0,-1 0,0 0,0 0,0-1,0 1,0 0,0 0,-1 0,1 0,-1 0,1 0,-1 0,0 0,0 0,0 0,0 0,0 0,0 0,-2-1,2 1,0 0,0 0,-1 0,1 0,0 1,-1-1,0 0,1 1,-1-1,0 1,0 0,0 0,0-1,0 1,0 0,0 1,0-1,0 0,0 1,0-1,-1 1,1-1,0 1,-1 0,1 0,0 0,0 0,-1 1,1-1,0 1,0-1,0 1,-1 0,1 0,0 0,0 0,0 0,0 0,1 0,-1 1,0-1,0 1,1-1,0 0,0-1,0 1,0-1,0 1,1 0,-1 0,0 0,1-1,-1 1,0 0,1 0,-1 0,1 0,-1 0,1 0,0 0,-1 0,1 0,0 0,0 0,0 0,0 0,0 1,0-1,0 0,0 0,0 0,0 0,0 0,1 0,-1 0,1 0,-1 0,0 0,1 0,0 0,-1 0,1 0,-1-1,1 1,0 0,0 0,0-1,-1 1,1 0,0-1,0 1,0-1,0 1,1 0,0 0,1 0,0 1,-1-1,1 0,0 0,0-1,0 1,0-1,0 1,0-1,0 0,0 0,0 0,0 0,0-1,0 1,0-1,0 0,0 0,-2 1,1-1,-1 0,0 1,1-1,-1 0,0 0,0 0,1 1,-1-1,0-1,0 1,0 0,0 0,0 0,-1 0,1-1,0 1,-1 0,1-1,0 1,-1-1,0 1,1 0,-1-1,0 1,0-1,1 1,-1-1,-1 1,1-1,0 1,0-1,0 0,-1 0,0 1,0-1,0 0,0 0,0 1,-1-1,1 1,0-1,-1 1,1 0,-1-1,1 1,-1 0,0 0,0 0,1 0,-1 0,0 0,0 1,0-1,0 1,0-1,0 1,0 0,-1 0,2 0,0 0,0 0,-1 0,1 1,0-1,0 0,0 1,-1 0,1-1,0 1,0-1,0 1,0 0,0 0,0 0,0 0,0-1,1 1,-1 0,0 0,0 1,1-1,-1 0,1 0,-1 0,1 0,-1 1,1-1,0 0,-1 1,1-2,0 1,0 0,-1-1,1 1,0 0,0 0,0-1,0 1,0 0,0 0,0-1,0 1,0 0,0 0,0-1,0 1,1 0,-1-1,0 1,0 0,1-1,-1 1,1 0,-1-1,0 1,1-1,-1 1,1 0,-1-1,1 1,0-1,-1 0,1 1,-1-1,1 1,0-1,-1 0,1 0,0 1,0-1,-1 0,1 0,0 0,0 0,-1 0,1 0,0 0,0 0,0 0,-1 0</inkml:trace>
  <inkml:trace contextRef="#ctx0" brushRef="#br0" timeOffset="-17138.896">4401 5529,'0'0,"1"1,-1-1,0 0,1 1,-1-1,1 0,-1 1,0-1,1 0,-1 0,1 0,-1 0,1 1,-1-1,1 0,-1 0,1 0,-1 0,1 0,-1 0,1 0,-1 0,0 0,1 0,-1 0,1-1,-1 1,1 0,-1 0,1 0,-1-1,1 1,-1 0,0 0,1-1,-1 1,1-1,14-21,3-31,-5-71,-6-1,-5 1,-5-3,1-42,4-55,-7-279,-11 186,26-306,15 343,-13 174,-2 13,5-5,-10 58,-1 0,-2-1,-1-3,-2 15,1 1,2 0,1 0,1 0,2 1,0-1,5-8,-3 16,0 0,-2 0,0-1,-1 0,-2 0,0 0,0-9,8-72,-2 84,-6 11</inkml:trace>
  <inkml:trace contextRef="#ctx0" brushRef="#br0" timeOffset="-8550.363">4512 5485,'-1'-14,"-1"1,0 0,-1 0,0 0,-1 0,-1-1,-14-56,9-60,5 1,6-1,11-70,18-66,-12 118,-5-8,3-34,24-94,12-123,-49 365,30-471,-15-863,-18 1192,7 172,-5 10</inkml:trace>
  <inkml:trace contextRef="#ctx0" brushRef="#br0" timeOffset="-7998.966">4655 996,'-1'6,"-1"0,0 0,0 0,0 0,-1-1,0 1,0-1,0 0,-1 0,0 0,-1 2,-16 24,19-28,0 1,0 0,1-1,-1 1,1 0,0 0,0 0,0 0,1 0,-1 0,1 0,0 0,0 0,1 0,-1 0,1 0,0 0,0 0,0 0,0 0,1 0,0-1,-1 1,2 0,-1-1,0 0,0 1,1-1,0 0,0 0,0-1,0 1,0 0,0-1,2 1,-1-1,1 1,-1-1,0-1,1 1,-1-1,1 1,-1-1,1 0,-1-1,1 1,0-1,0 0,-1 0,1-1,0 1,-1-1,1 0,-1 0,1-1,-1 1,1-1,-1 0,0 0,0-1,0 1,0-1,0 0,-1 0,1 0,2-3,-5 5,0 0,0 0,-1 0,1 0,0 0,0 1,-1-1,1-1,0 1,-1 0,1 0,-1 0,1 0,-1 0,0 0,1-1,-1 1,0 0,0 0,0 0,0-1,0 1,0 0,0 0,0 0,-1-1,1 1,-1-1,0 1,0-1,-1 0,1 1,-1-1,1 1,-1-1,0 1,0 0,1-1,-1 1,0 0,0 0,0 0,-2 0,-6-2,0 0,1 1,-1 0,0 1,0 0,-7 0,-47 9,62-8,1 0,-1 0,0 1,0-1,1 1,-1-1,0 1,0-1,1 1,-1 0,1 0,-1 0,0 0,1 0,0 0,-1 0,1 0,0 1,0-1,-1 0,1 1,0-1,0 1,1 0,-1-1,0 1,0 0,1-1,-1 1,1 0,0 0,-1-1,1 1,0 0,1-1,-1 0,0 0,1 0,-1 1,1-1,-1 0,1 0,-1 0,1 0,0 0,0 0,-1 0,1 0,0 0,0 0,0-1,0 1,0 0,0-1,0 1,0 0,0-1,1 1,2 0,-1 0,1 0,-1-1,1 1,0-1,-1 0,1 0,0 0,0-1,8 0,0-2,0 1,0-2,10-3,1-8,-14 4,-9 11,0 0,0 0,0-1,0 1,0 0,0 0,0-1,0 1,0 0,0 0,0-1,0 1,0 0,0 0,0-1,0 1,0 0,0 0,0-1,0 1,-1 0,1 0,0 0,0-1,0 1,0 0,-1 0,1 0,0 0,0-1,0 1,-1 0,1 0,0 0,0 0,-1 0,1 0,0 0,0 0,-1 0,1 0,0 0,-2 1,1 1,0 0,-1 0,1-1,0 1,0 0,0 0,1 0,-1 0,0 0,1 1,-1-1,1 0,0 0,-1 0,1 2,0-2,-2 10</inkml:trace>
  <inkml:trace contextRef="#ctx0" brushRef="#br0" timeOffset="4250.171">3960 1902,'-1'0,"0"-1,0 1,0 0,0 0,0 0,0 0,-1 0,1 0,0 0,0 0,0 1,0-1,1 0,-1 0,0 1,0-1,0 1,0-1,0 1,0-1,0 1,1 0,-1-1,0 1,0 0,1 0,-1-1,1 1,-1 0,1 0,-1 0,1 0,-1 0,1 0,0 0,-1 0,1 0,1 0,-1 0,1-1,-1 1,1 0,0 0,-1-1,1 1,0 0,0-1,0 1,-1 0,1-1,0 1,0-1,0 0,0 1,0-1,0 0,0 1,0-1,0 0,0 0,0 0,0 0,0 0,0 0,0 0,0 0,0-1,0 1,0 0,0-1,0 1,0 0,0-1,0 1,0-1,-1 0,1 1,0 0,0-1,-1 0,1 1,0-1,-1 1,1-1,-1 0,1 1,-1-1,1 0,-1 0,1 1,-1-1,0 0,0 0,1 0,-1 1,0-1,0 0,0 0,0 0,0 0,0 1,0-1,0 0,0 0,0 0,0 0,0 0,-1 1,1-1,0 0,-1 0,1 0,-1 1,1-1,-1 0,1 1,-1-1,1 0,-1 1,0-1,-24-30,20 28,-1-1,0 2,0-1,-1 1,1 0,0 0,-1 0,1 1,-1 0,-4 0,8 1,0-1,0 1,0 0,0 0,-1 0,1 1,0-1,0 1,0 0,0 0,0 0,0 0,0 0,0 1,1-1,-1 1,0 0,1-1,0 1,-1 1,1-1,0 0,-1 1,3-1,-1 0,1-1,0 1,0-1,0 1,0-1,0 1,0 0,0-1,1 1,-1-1,1 1,-1-1,1 1,-1-1,1 0,0 1,0-1,-1 0,1 1,0-1,0 0,1 0,-1 0,0 0,0 0,0 0,1 0,-1 0,1 0,43 28,-35-24,0 0,0-1,1-1,0 0,0 0,0-1,1 0,-9-1,0-1,0 1,0-1,0 0,-1 0,1 0,0 0,0-1,0 1,0-1,0 1,0-1,-1 0,1 0,0-1,-1 1,1 0,-1-1,1 0,-1 1,0-1,0 0,0 0,0-1,0 1,0 0,0 0,-1-1,1 0,-1 2,-1 0,0 0,1 0,-1 0,0 0,0 0,1 0,-1 0,0 0,0 0,0 0,0 0,-1 0,1 1,0-1,0 0,0 0,-1 0,1 0,0 0,-1 0,1 0,-1 0,1 1,-1-1,0 0,1 0,-28-16,-33 4,56 12,-1 1,0 0,1 0,-1 1,1 0,-1 0,1 0,-1 0,1 1,0 0,0 0,0 0,0 1,-4 2,7-4,0 1,1-1,-1 0,1 1,-1-1,1 1,-1-1,1 1,0 0,-1-1,1 1,0 0,0 0,1 0,-1 0,0 0,1 0,-1 0,1 0,-1 0,1 0,0 0,0 0,0 1,0-1,1 0,-1 0,0 0,1 0,-1 0,1 0,0 0,0 0,0 0,0 0,0-1,0 1,0 0,1-1,-1 1,2 1,1 0,-1 0,1 0,-1 0,1-1,0 1,0-1,0 0,1 0,-1-1,0 1,1-1,-1 0,1 0,-1-1,1 1,-1-1,1 0,-1 0,1-1,-1 1,1-1,3-1,-4 2,1-1,-1 0,0 0,0 0,0 0,0-1,0 1,-1-1,1 0,0 0,-1-1,1 1,-1-1,0 0,0 0,0 0,0 0,0 0,-1 0,1-1,-1 0,0 1,0-1,-1 0,2-3,-3 6,1-1,-1 1,0 0,0-1,0 1,0 0,0-1,-1 1,1 0,0-1,-1 1,1 0,-1-1,1 1,-1 0,1 0,-1-1,0 1,0 0,1 0,-1 0,0 0,0 0,0 0,-1 0,-2-1,1-1,-1 1,1 1,-1-1,0 1,0-1,1 1,-1 0,-3 0,-3-1,0 1,0 0,-1 1,1 0,0 1,0 0,-3 1,12-2,-1 0,0 0,0 1,1-1,-1 1,0-1,1 1,-1 0,1-1,-1 1,1 0,-1 0,1 0,-1 1,1-1,0 0,0 0,-1 1,1-1,0 0,0 1,1-1,-1 1,0 0,0-1,0 2,1-3,0 1,1 0,-1-1,0 1,0-1,0 1,0 0,1-1,-1 1,0-1,0 1,1-1,-1 1,0-1,1 1,-1-1,1 1,-1-1,1 1,-1-1,1 0,-1 1,1-1,-1 0,1 0,-1 1,29 2,-27-3,0 0,0 0,0-1,0 1,-1 0,1-1,0 0,0 1,-1-1,1 0,-1 0,1 0,0 0,-1 0,0 0,1 0,-1 0,0-1,1 1,-1-1,0 1,0-1,0 1,0-1,-1 1,1-1,0 0,-1 0,1 1,-1-1,1 0,-1 0,0 0,0 1,0-1,0 0,0 0,0 0,0 0,-1 1,0-3,1 2,-1 0,1 0,-1 0,1 0,-1 0,0 0,0 0,0 0,0 0,-1 1,1-1,0 0,-1 1,1-1,-1 1,1 0,-1-1,0 1,1 0,-1 0,0 0,0 0,0 0,0 0,0 1,0-1,0 1,0-1,0 1,0 0,-1 0,1 0,0 0,0 0,0 0,-1 2,0-1,1 1,0-1,-1 1,1 0,0 0,0 0,0 1,0-1,0 0,-1 3,-2 2,3-5</inkml:trace>
  <inkml:trace contextRef="#ctx0" brushRef="#br0" timeOffset="9747.07">3220 2482,'-4'2,"0"1,1 0,-1 1,1-1,0 1,0-1,0 1,-2 4,-12 13,11-15,1 0,0 0,0 0,0 1,1-1,-1 1,2 0,-2 3,4-8,0-1,0 1,1-1,-1 1,0-1,1 1,-1-1,1 1,0-1,-1 1,1 0,0-1,0 1,0-1,0 1,0 0,1-1,-1 1,0-1,1 1,-1 0,1-1,-1 1,1-1,0 0,0 1,0-1,0 0,0 1,0-1,0 0,0 0,0 0,1 0,-1 0,0 0,1 0,-1 0,0 0,1-1,-1 1,1-1,1 1,2 0,-1-1,1 0,0 0,-1-1,1 0,-1 1,1-1,-1-1,1 1,-1-1,1 0,-1 0,0 0,1-1,-3 2,1 0,-1 0,0 0,0 0,0-1,0 1,0-1,0 0,0 1,0-1,0 0,-1 0,1 0,-1 0,0 0,0-1,1 1,-1 0,-1-1,1 1,0 0,0-1,-1 1,0-1,1 1,-1-3,0 4,-1-1,1 1,-1 0,1-1,-1 1,1 0,-1 0,0-1,1 1,-1 0,0 0,0 0,0 0,0 0,0 0,0 0,0 1,-1-1,1 0,0 0,0 1,0-1,-1 1,1-1,0 1,-1 0,1-1,-1 1,1 0,0 0,-1 0,1 0,-1 0,1 0,0 0,-1 1,1-1,0 0,-1 1,0 0,-1-1,1 1,0 0,-1 0,1 0,0 0,0 0,0 1,0-1,0 0,0 1,0 0,0 0,0-1,1 1,-1 0,1 0,0 0,-1 1,1-1,0 0,0 2,0-2,0 1,1-1,0 1,-1-1,1 1,0 0,0-1,0 1,1-1,-1 1,0-1,1 1,0-1,0 1,0-1,0 1,0-1,0 0,0 0,1 1,-1-1,1 0,0 0,1 1,1 0,0 0,0 0,0-1,0 1,1-1,-1 0,0 0,1-1,0 1,-1-1,3 0,3 1,-1 0,1-1,0-1,0 1,0-2,-1 1,1-1,0-1,0 0,-1 0,0-1,6-2,-13 4,-1 1,1-1,-1 1,0-1,1 1,-1-1,0 0,0 0,1 0,-1 0,0 0,0 0,0 0,0 0,0 0,0 0,0-1,-1 1,1 0,0-1,-1 1,1 0,-1-1,1 1,-1-1,0 1,1-1,-1 1,0-1,0 1,0-1,0 1,0-1,-1 1,1-1,0 1,-1 0,1-1,-1 1,0-1,1 1,-1 0,0 0,0-1,1 1,-1 0,0 0,0 0,-1 0,1-1,-4-2,0-1,0 1,0 0,0 0,-1 1,0 0,1 0,-1 0,0 1,-1-1,1 1,1 2,0-1,0 1,-1 0,1 0,0 1,0-1,0 1,0 0,0 1,-2 0,6-2,-1 0,1 1,0-1,0 0,0 1,0-1,0 1,0-1,0 1,0-1,0 1,0 0,1 0,-1-1,0 1,0 0,1 0,-1 0,0 0,1 0,-1 0,1 0,-1 0,1 0,-1 0,1 0,0 0,0 0,0 0,-1 0,1 1,0-1,0 0,0 0,1 0,-1 0,0 0,0 0,1 0,-1 1,0-1,1 0,-1 0,1 0,-1 0,1-1,0 1,0 0,0 1,1 0,1 0,0 0,0 1,0-2,0 1,0 0,0-1,1 1,-1-1,1 0,-1 0,0-1,1 1,0-1,-1 1,1-1,-1 0,1 0,-1-1,1 1,-1-1,1 0,0 0,0 1,0-1,1 0,-1 0,0 0,0-1,1 1,-1-1,0 0,-1 0,1 0,0-1,-1 0,1 1,-1-1,0 0,0-1,0 1,1-2,-3 4,-1-1,0 1,0 0,1 0,-1-1,0 1,0 0,-1-1,1 1,0 0,0 0,-1 0,1-1,0 1,-1 0,1 0,-1 0,0 0,1 0,-1-1,0 1,0 0,1 1,-1-1,0 0,0 0,0 0,0 1,0-1,0 0,-1 1,1-1,0 1,-39-18,-43 4,79 13,0 1,0-1,0 1,-1 0,1 1,0-1,0 1,0-1,0 1,0 1,0-1,0 0,0 1,0 0,1 0,-1 0,1 0,-4 3,7-5,0 0,0 0,-1 1,1-1,0 0,0 0,0 0,-1 1,1-1,0 0,0 0,0 1,0-1,-1 0,1 0,0 1,0-1,0 0,0 1,0-1,0 0,0 0,0 1,0-1,0 0,0 1,0-1,0 0,0 0,0 1,0-1,0 0,0 1,1-1,-1 0,0 0,0 1,0-1,0 0,1 0,-1 1,0-1,15 3,17-6,-30 3,0-1,0 1,0-1,0 0,0 1,0-1,0 0,0 0,-1 0,1 0,0-1,-1 1,1 0,-1-1,1 1,-1-1,0 1,1-1,-1 0,0 0,0 1,0-1,-1 0,1 0,0 0,-1 0,1 0,-1 0,1 0,-1 0,0 0,0-1,-1 1,0-1,0 1,-1-1,1 1,-1 0,1 0,-1 0,0-1,0 2,0-1,0 0,0 0,0 1,-1-1,1 1,0-1,-1 1,1 0,-1 0,1 0,-1 1,0-1,1 1,-2-1,-4 0,0 0,0 1,1 0,-1 0,0 0,0 1,-3 1,8-2,1 0,0 1,0-1,-1 1,1-1,0 1,0 0,0-1,0 1,0 0,0 1,0-1,0 0,0 0,1 1,-1-1,0 1,1 0,-1-1,1 1,0 0,-1 0,1 0,0 0,0 0,0 0,0 1,1-1,0-1,1 1,-1 0,0-1,1 1,-1 0,1-1,-1 1,1-1,0 1,0-1,0 1,0-1,0 0,0 1,0-1,0 0,0 0,0 0,1 0,-1 0,1 0,-1 0,1 0,-1-1,1 1,-1 0,1-1,-1 1,1-1,0 0,1 1,2 0,0 0,0 0,0 0,1-1,-1 0,0 0,0 0,1-1,4-1,18 2,-28 0</inkml:trace>
  <inkml:trace contextRef="#ctx0" brushRef="#br0" timeOffset="14248.935">2662 3111,'0'3,"0"-1,0 1,-1 0,1-1,0 1,-1 0,0-1,0 1,0-1,0 1,0-1,0 0,-1 0,1 1,-1-1,1 0,-1 0,0 0,0 0,0-1,0 1,0 0,0-1,-1 0,1 1,0-1,-1 0,-1 0,-23 16,26-16,0-1,0 1,0 0,-1 0,1 0,0 0,0 0,0 0,0 0,0 0,1 0,-1 0,0 0,0 1,1-1,-1 0,1 1,-1-1,1 0,0 1,-1-1,1 0,0 1,0-1,0 1,0-1,0 1,1 0,0-1,0 0,0 0,0-1,0 1,0 0,0 0,0 0,0-1,0 1,0 0,1-1,-1 1,0-1,0 1,1-1,-1 0,0 0,1 1,-1-1,0 0,1 0,-1 0,0-1,1 1,-1 0,0 0,2-1,1 1,1-1,-1 0,0 0,1 0,-1 0,0-1,0 0,0 0,0 0,0 0,0-1,0 1,-1-1,1 0,-1 0,0 0,0 0,0-1,0 0,0 1,-1-1,0 0,0 0,0 0,0-1,-1 2,0-1,-1 0,1 0,-1 1,0-1,0 0,0 0,0 0,-1 1,0-1,0 0,0 0,0 1,0-1,-1 1,1-1,-1 1,0 0,0-1,-1 1,1 0,0 0,-1 1,0-1,0 0,0 1,0 0,0 0,-2-2,0 2,0-1,1 1,-2 0,1 0,0 0,0 1,-1-1,1 1,0 1,-1-1,1 1,-1 0,1 0,-1 1,-4 0,5 0,1 0,-1 0,1 0,0 0,0 1,-1 0,1-1,0 2,1-1,-1 0,0 1,1 0,-1 0,1 0,0 0,0 0,0 1,0-1,-1 3,3-4,0 0,1-1,-1 1,0 0,1 0,-1 0,1 0,0 0,-1 0,1 0,0 0,0 0,1 0,-1 0,0 0,1 0,-1 0,1 0,-1 0,1-1,0 1,0 0,0 0,0-1,0 1,0 0,0-1,1 1,-1-1,1 0,-1 1,1-1,-1 0,1 0,0 0,-1 0,1 0,0 0,1 0,5 3,1 0,-1-1,1 0,0-1,0 1,0-2,8 2,-8-3,-1 0,1-1,-1 0,0 0,1-1,-1 0,0 0,4-2,-10 3,0 1,-1-1,1 1,-1-1,1 1,-1-1,1 0,-1 0,1 0,-1 0,0 0,1 0,-1 0,0 0,0-1,0 1,0 0,0-1,0 1,0-1,0 1,-1-1,1 1,-1-1,1 1,-1-1,1 0,-1 1,0-1,0 0,0 1,0-1,0 0,0 0,0 1,-1-1,1 1,0-1,-1 0,0 1,1-1,-1 1,0-1,0 1,0-1,-1-1,-1 1,1 0,-1 0,0-1,0 1,0 1,0-1,0 0,0 1,0 0,0-1,-1 1,1 1,0-1,-1 0,1 1,-1 0,1-1,-1 2,1-1,-1 0,-2 1,2-1,1 0,-1 1,1-1,-1 1,1 0,0 0,-1 0,1 0,0 0,0 1,0-1,0 1,0 0,0 0,0 0,0 1,1-1,-1 0,1 1,0 0,0 0,-2 1,4-2,-1 0,0 0,1 0,-1 0,1 0,-1 0,1 0,0 0,0 0,0 0,0 0,0 0,0 0,1 0,-1 0,1 0,-1 0,1 0,0 0,0 0,0 0,0 0,1 0,0 0,0 1,1-1,-1 0,1 0,-1 0,1 0,0-1,0 1,0-1,0 0,0 0,0 0,0 0,1 0,2 1,1-1,0 0,0-1,0 1,0-1,0 0,0-1,0 0,0 0,0-1,-1 1,1-1,0-1,-1 1,-5 1,-1 1,1 0,-1 0,1 0,-1 0,0-1,1 1,-1 0,0-1,1 1,-1 0,0 0,1-1,-1 1,0-1,1 1,-1 0,0-1,0 1,1-1,-1 1,0 0,0-1,0 1,0-1,0 1,0-1,0 1,0-1,0 1,0-1,0 1,0-1,0 1,0-1,0 1,0 0,0-1,-1 1,1-1,-19-14,16 14,0-1,-1 0,1 1,-1 0,0 0,1 0,-1 0,0 1,1-1,-1 1,0 0,-3 1,4 1,8-1,6 2,-7-3,-3 1</inkml:trace>
  <inkml:trace contextRef="#ctx0" brushRef="#br0" timeOffset="23996.787">2060 3586,'0'5,"-1"0,1-1,-1 1,0 0,0 0,0-1,-1 1,0-1,0 1,0-1,0 0,-1 0,0 1,-44 47,40-47,0 2,1-1,0 1,0 0,0 0,1 0,0 1,0 0,1 0,0 0,-1 4,5-10,0 0,-1-1,1 1,0 0,0 0,0 0,0 0,1 0,-1 0,0 0,1-1,0 1,-1 0,1 0,0 0,0-1,0 1,0 0,0-1,0 1,0-1,0 0,1 1,-1-1,0 0,1 1,0-1,-1 0,1 0,0 0,2 1,0 0,-1 0,2-1,-1 1,0-1,0 0,0 0,0 0,1 0,-1-1,0 0,5 0,-5 0,41-7,-44 7,1-1,0 1,-1 0,1 0,-1-1,1 1,-1-1,1 0,-1 1,0-1,1 0,-1 0,0 0,0 0,1 0,-1 0,0 0,0 0,0 0,0-1,0 1,-1 0,1-1,0 0,-1 1,0 0,-1 0,1 1,0-1,-1 0,1 1,-1-1,1 0,-1 1,1-1,-1 1,0-1,1 1,-1-1,0 1,1-1,-1 1,0 0,0-1,1 1,-1 0,0 0,0 0,0-1,1 1,-1 0,0 0,0 0,-29-4,26 4,-4-1,0 0,0 0,0 1,0 0,-1 0,1 1,0 0,0 1,0 0,1 0,-1 0,0 1,-4 3,12-6,-1 0,1 0,-1 0,1 0,0 1,-1-1,1 0,0 0,-1 1,1-1,0 0,0 1,-1-1,1 0,0 1,0-1,0 0,-1 1,1-1,0 0,0 1,0-1,0 1,0-1,0 0,0 1,0-1,0 1,0-1,0 1,0-1,0 0,0 1,0-1,0 1,0-1,0 0,1 1,-1-1,0 0,0 1,19 10,26 1,-21-10,-7 0,1-1,0 0,-1-2,1 0,0 0,10-4,-27 5,0 0,1-1,-1 1,0-1,0 1,0-1,0 0,0 1,0-1,-1 0,1 1,0-1,0 0,0 0,-1 0,1 0,0 0,-1 0,1 0,-1 0,1 0,-1 0,0 0,1 0,-1-1,0 1,0 0,0 0,0 0,0 0,0 0,0-1,0 1,0 0,0 0,-1 0,1 0,-1 0,1 0,0 0,-1-1,0 1,1 1,-1-1,0 0,1 0,-2-1,-1-2,1-1,-1 1,-1 0,1 0,0 0,-1 0,0 1,0-1,0 1,-3-2,0 2,1 0,-1 1,0-1,0 1,0 1,0-1,0 1,0 0,0 1,0 0,0 0,-5 1,12-1,0 0,0 0,-1 0,1 0,0 0,0 0,-1 1,1-1,0 0,0 0,0 0,-1 1,1-1,0 0,0 0,0 0,0 1,-1-1,1 0,0 0,0 1,0-1,0 0,0 1,0-1,0 0,0 0,0 1,0-1,0 0,0 0,0 1,0-1,0 0,0 1,0-1,0 0,0 0,1 1,-1-1,0 0,0 0,0 0,0 1,1-1,-1 0,0 0,14 16,-1 2,-12-14,-1 0</inkml:trace>
  <inkml:trace contextRef="#ctx0" brushRef="#br0" timeOffset="26266.189">1431 4298,'1'0,"0"0,-1-1,1 1,0 0,-1 0,1 0,0 0,0 0,-1 0,1 0,0 1,-1-1,1 0,0 0,-1 0,1 1,0-1,-1 0,1 1,0-1,-1 0,1 1,-1-1,1 1,-1-1,1 1,-1-1,1 1,-1 0,1-1,-1 1,0 0,1-1,-1 1,0 0,0-1,1 1,-1 0,0-1,0 1,0 0,0 0,0-1,0 1,0 0,-15 36,5-11,11-25,0 1,1 0,-1-1,1 0,-1 1,1-1,-1 0,1 0,0 0,-1 0,1 0,0 0,0 0,0-1,0 1,0-1,0 1,0-1,0 0,0 0,0 0,0 0,0 0,0 0,0-1,0 1,0 0,1-2,-1 2,-1 0,1 0,0 0,-1 0,1-1,-1 1,1-1,0 1,-1-1,1 0,-1 1,0-1,1 0,-1 0,0 0,1 0,-1 0,0 0,0-1,0 1,0 0,0 0,0-1,0 1,-1-1,1 1,0-1,-1 1,1-1,-1 1,0-1,1 0,-1 1,0-1,0-1,-1 3,1-1,-1 1,1-1,-1 1,1-1,-1 1,1-1,-1 1,0 0,1-1,-1 1,0 0,1 0,-1-1,0 1,0 0,1 0,-1 0,0 0,1 0,-1 0,0 0,0 0,0 0,0 1,17 0,15-10,-31 9,1 0,-1 0,1 0,-1-1,1 1,-1 0,0 0,1-1,-1 1,1 0,-1 0,1-1,-1 1,0-1,1 1,-1 0,0-1,0 1,1-1,-1 1,0-1,0 1,1 0,-1-1,0 1,0-1,0 1,0-1,0 1,0-1,0 1,0-1,0 1,0-1,0 1,0-1,0 1,0-1,-1 1,1-1,0 1,0-1,-1 1,1-1,0 1,0-1,-1 1,1 0,0-1,-1 1,1 0,-1-1,1 1,0 0,-1 0,1-1,-1 1,1 0,-1 0,1 0,-1-1,-7-2,8 3,1 0,-1-1,0 1,0 0,1 0,-1 0,0 0,0 0,0 0,1 0,-1 0,0 0,0-1,0 1,0 0,1 0,-1 0,0 0,0-1,0 1,0 0,0 0,0 0,1-1,-1 1,0 0,0 0,0 0,0-1,0 1,0 0,0 0,0-1,0 1,0 0,0 0,0-1,0 1,0 0,0 0,0 0,-1-1,1 1,0 0,0 0,0 0,0-1,0 1,0 0,-1 0,1 0,0 0,0-1,0 1,0 0,-1 0,1 0,0 0,0 0,0 0,-1 0,1-1,0 1,0 0,0 0,2-2</inkml:trace>
  <inkml:trace contextRef="#ctx0" brushRef="#br0" timeOffset="29972.207">5185 583,'-1'11,"0"-1,-2 1,1 0,-1 0,-1-1,0 1,0-1,-1 0,0-1,-3 5,-13 19,-2-1,-8 8,12-19,-1 0,-1-2,-10 8,-40 37,36-27,-23 25,-42 33,52-56,-52 48,97-85,-160 164,-28 47,151-167,-25 19,-6 7,-108 109,147-149,12-12,0 1,-9 16,17-24,-1 1,0-2,0 0,-1 0,-13 8,9-7,0 1,1 0,-11 14,-56 58,-51 40,89-84,7-5,19-17,0-1,-2-1,-10 6,8-6,0 0,2 1,0 1,-15 20,22-25,4-5,-1 0,0-1,0 0,-1-1,-7 3,4-2,0 1,1 0,-7 7,-31 29,-262 224,85-78,-93 66,227-183,-53 56,-32 30,80-74,-45 53,114-104,-23 37,-22 25,-28 34,54-69,-195 250,166-195,51-72,-2-1,-2-2,-11 9,22-27,2 1,-13 22,16-22,-2-1,0 0,-4 0,23-24,-1 0,1-1,0 1,-1-1,1 1,-1-1,1 0,-1 1,0-1,1 1,-1-1,1 0,-1 0,0 1,1-1,-1 0,0 0,1 0,-1 0,0 1,1-1,-1 0,0 0,0-1,1 1,-1 0,0 0,1 0,-1 0,0 0,1-1,-1 1,1 0,-2-1,-4-3</inkml:trace>
  <inkml:trace contextRef="#ctx0" brushRef="#br1" timeOffset="46082.951">67 10050,'1'-4,"-1"0,1 0,0 0,1 0,-1 0,1 0,0 1,-1-1,2 0,-1 1,0 0,1-1,-1 1,1 0,3-2,55-48,-35 33,64-52,79-47,-68 51,47-45,36-56,129-158,-130 131,602-660,-507 559,97-65,-297 289,377-376,-376 370,682-728,364-365,-897 953,136-137,-340 332,-13 15,-2 0,1-1,-1-1,-1 1,0-1,0-1,2-6,-9 18,-1-1,0 0,1 1,-1-1,0 0,0 1,0-1,0 0,0 1,0-1,0 0,0 1,0-1,0 0,0 1,0-1,0 0,0 1,0-1,-1 1,1-1,0 0,-1 1,1-1,0 1,-1-1,1 1,-1-1,1 1,-1-1,1 1,-1-1,1 1,-1-1,1 1,-1 0,0-1,1 1,-1 0,-29-7,25 7,-9-2</inkml:trace>
  <inkml:trace contextRef="#ctx0" brushRef="#br1" timeOffset="49851.052">233 5352,'-7'1,"1"0,0 0,0 1,0 0,0 0,0 0,1 0,-1 1,1 0,-1 1,-58 38,44-28,-1 3,34-21,40-21,59-37,-3-6,-3-4,28-30,63-63,22-37,350-339,-254 253,37-36,212-236,802-755,-1302 1255,375-364,402-381,-466 455,-291 270,-145 126,-330 342,29-27,-266 189,376-337,-239 228,403-361,-437 433,338-326,-253 272,-99 74,47-69,326-307,-418 415,431-412,-108 148,157-176,-6-6,-26 17,132-138</inkml:trace>
  <inkml:trace contextRef="#ctx0" brushRef="#br2" timeOffset="64082.332">1431 4248,'0'1,"0"0,0 1,-1-1,1 0,0 0,-1 0,1 0,-1 0,1 0,-1 0,1 0,-1 0,0 0,1 0,-1 0,0-1,0 1,0 0,0 0,0-1,0 1,0 0,0-1,0 1,0-1,0 0,-1 1,1-1,0 1,-1-1,1 1,0 0,0-1,0 1,0 0,0 0,0-1,0 1,0 0,0 0,0 0,0 0,1 0,-1 0,0 1,1-1,-4 27,4-27,0-1,0 1,0 0,0 0,0-1,0 1,0 0,0 0,0-1,0 1,0 0,1 0,-1-1,0 1,0 0,1-1,-1 1,1 0,-1-1,1 1,-1-1,1 1,-1 0,1-1,-1 1,1-1,0 0,-1 1,1-1,0 1,-1-1,1 0,0 0,-1 1,2-1,-1-1,0 0,0 1,1-1,-1 0,0 0,0 0,0 0,0 0,0-1,-1 1,1 0,0 0,-1-1,1 1,0 0,-1-1,1 1,-1 0,0-1,0 1,1-1,-1 1,0-1,6-35,-6 36,0 0,0 0,1 0,-1 0,0 0,0-1,0 1,-1 0,1 0,0 0,0 0,-1 0,1 0,0 0,-1 0,1 0,-1 0,1 0,-1 0,0 0,1 0,-1 1,0-1,0 0,-5 5,3 15,3-7,1 0,0 1,1-1,0 0,1 0,3 6,-5-14,0 0,0 0,1 0,0 0,0-1,0 1,0-1,0 0,1 1,-1-1,1 0,0 0,0-1,0 1,1 0,-1-1,0 0,1 0,0 0,-1 0,3 0,-5-2,1 1,-1-1,1 0,-1 0,1 0,-1 1,1-2,-1 1,1 0,0 0,-1 0,1-1,-1 1,0 0,1-1,-1 0,1 1,-1-1,0 0,1 0,-1 0,0 1,0-1,1-1,-1 1,0 0,0 0,0 0,-1-1,1 1,0 0,0-1,-1 1,1 0,-1-1,1 1,-1-1,1 1,-1-1,0 1,0-1,0-1,1-2,0-1,-1 0,0 0,0 1,-1-1,0 0,0 1,0-1,0 0,-2-3,2 7,0 0,0 0,0 0,0 1,-1-1,1 0,0 1,-1-1,1 0,-1 1,0 0,1-1,-1 1,0 0,0 0,0 0,0 0,0 0,0 1,0-1,0 0,0 1,0 0,0-1,-1 1,1 0,0 0,0 0,0 1,0-1,0 0,-1 1,1-1,0 1,0 0,0 0,0 0,0 0,1 0,-1 0,0 0,0 1,1-1,-1 0,1 1,-1 0,1-1,0 1,-1 0,1 0,0 0,0-1,0 1,0 0,1 0,-1 1,1-1,-1 0,1 0,0 0,-1 0,1 0,0 1,0-1,1 0,-1 0,0 0,1 1,1 1,-1 0,1 0,1 0,-1-1,0 1,1 0,0-1,0 0,0 1,0-1,0-1,1 1,-1 0,1-1,0 1,0-1,1 0,-2 0,0-1,0 0,0 0,0 1,0-2,1 1,-1 0,0-1,1 1,-1-1,0 0,1 0,-1-1,1 1,-1-1,0 1,0-1,1 0,-1 0,0-1,0 1,3-2,-4 0,0 1,0-1,0 0,0 0,-1 1,1-1,-1 0,0-1,0 1,0 0,0 0,0 0,-1-1,1 1,-1 0,0-1,0 0,0-4,0 1,0-1,-1 1,1-1,-2 1,1-1,-2-2,3 9,0 1,-1-1,1 0,0 0,0 0,-1 0,1 1,-1-1,1 0,-1 1,1-1,-1 0,1 1,-1-1,0 0,1 1,-1-1,0 1,0-1,1 1,-1 0,0-1,0 1,0 0,1-1,-1 1,0 0,0 0,0 0,0 0,0 0,0 0,1 0,-1 0,0 0,0 0,0 0,0 1,0-1,1 0,-1 1,0-1,0 0,0 1,1-1,-1 1,0-1,1 1,-1 0,0-1,1 1,-1-1,1 1,-3 2,0 0,0 0,1 0,0 0,-1 0,1 0,0 1,1-1,-1 1,0-1,0 3,1 1</inkml:trace>
  <inkml:trace contextRef="#ctx0" brushRef="#br2" timeOffset="65565.066">1381 4762,'43'54,"-47"-1,4-49,0 0,0-1,0 1,1 0,0-1,0 1,0-1,0 1,0-1,1 1,-1-1,1 0,0 0,2 3,-3-5,0 0,0 0,0 0,0-1,0 1,0 0,1 0,-1-1,0 1,0 0,1-1,-1 0,0 1,1-1,-1 0,1 1,-1-1,1 0,-1 0,0 0,1 0,-1-1,1 1,-1 0,0-1,1 1,-1 0,0-1,1 0,-1 1,0-1,0 0,1 0,-1 1,0-1,0 0,0 0,0 0,0-1,1 0,-1 1,0 0,0 0,0-1,0 1,0-1,0 1,0-1,0 0,-1 1,1-1,-1 0,1 1,-1-1,0 0,1 0,-1 1,0-1,0 0,0 0,0 1,-1-1,1 0,0 0,-1 1,0-1,1 0,-1 1,0-1,1 1,-1-1,0 1,0-1,0 1,-1-1,1 1,-1-2,0 1,0-1,-1 1,1-1,-1 1,1 0,-1 0,0 0,1 1,-1-1,0 1,0-1,0 1,-1 0,1 0,0 0,0 1,0-1,-2 1,2 0,0 1,1 0,-1-1,0 1,0 1,0-1,1 0,-1 1,1-1,-1 1,1 0,-1 0,1 0,0 0,0 0,0 0,0 1,1-1,-1 1,0-1,1 1,0 0,-1 0,2-2,-1 1,0 0,0-1,1 1,-1 0,1-1,0 1,-1 0,1 0,0-1,0 1,0 0,0 0,0-1,1 1,-1 0,1 0,-1-1,1 1,-1 0,1-1,0 1,0-1,0 1,0-1,0 1,0-1,0 0,0 1,0-1,1 0,-1 0,0 0,1 0,-1 0,1 0,0 0,-1-1,1 1,0-1,0 0,0 0,0 0,0 0,0 0,0-1,0 1,0-1,0 1,-1-1,1 0,0 0,0 0,-1 0,1 0,0 0,-1 0,1 0,-1-1,0 1,1 0,-1-1,0 0,0 1,0-1,0 0,0 1,0-1,0 0,-1 0,1 0,-1 1,1-1,-1 0,0 0,0-1,-1 3,1 0,-1 0,0 0,0-1,0 1,0 1,0-1,0 0,0 0,0 0,0 0,1 1,-1-1,0 0,0 1,0-1,1 1,-1-1,0 1,0-1,1 1,-1-1,0 1,1 0,-1 0,1-1,-1 1,1 0,-1 0,1-1,-1 1,1 1,-6 12,6-13,0-1,1 1,-1-1,0 0,1 1,-1-1,0 0,1 1,-1-1,1 0,-1 0,1 1,-1-1,1 0,-1 0,1 0,-1 0,1 0,-1 0,1 1,-1-1,1 0,-1 0,1-1,-1 1,1 0,-1 0,1 0,-1 0,1 0,-1-1,1 1,-1 0,1 0,0-1,1 1,0-1,-1 1,1-1,-1 0,1 0,-1 1,1-1,-1 0,0 0,1 0,-1-1,0 1,0 0,-1-5,-15 7,8 1</inkml:trace>
  <inkml:trace contextRef="#ctx0" brushRef="#br2" timeOffset="72079.932">1541 4276,'-4'13,"3"-12,0 1,1 0,-1 0,0 0,1 0,-1 0,1 0,0 1,0-1,0 0,0 0,0 0,0 0,1 2,7 8,0-19,3-24,-11 28,0 0,0 0,-1 1,1-1,0 0,-1 0,0 0,0 0,0 0,0 0,0 1,-1-1,1 1,-1-1,1 1,-1-1,0 1,0 0,0 0,0 0,-1 0,1 0,0 1,1 0,-1 1,0-1,0 1,1 0,-1-1,0 1,0 0,0 0,1 0,-1 0,0 0,0 1,1-1,-1 1,0-1,0 1,1-1,-1 1,0 0,1 0,-1 0,1 0,-1 0,1 0,0 0,-1 0,1 1,0-1,0 1,0-1,0 1,0-1,0 1,0-1,0 2,-1 2,-1 1,1-1,0 0,0 1,1 0,0-1,0 1,0 0,1-1,-1 1,1 0,1 0,-1 0,1-1,0 1,2 4,-3-7,1 0,0 0,-1 0,1 0,1-1,-1 1,0 0,1 0,-1-1,1 1,0-1,0 0,0 1,0-1,0 0,1 0,-1 0,0-1,1 1,0 0,-1-1,1 0,0 0,0 0,0 0,-1 0,1 0,0-1,0 1,0-1,0 0,3 0,-4 0,1-1,0 1,0-1,-1 0,1 0,0 0,-1 0,1-1,-1 1,0-1,1 1,-1-1,0 0,0 0,0 0,0 0,0 0,-1 0,1 0,-1-1,1 1,-1-1,0 1,0-1,0 0,0 1,0-1,-1 0,1 0,-1 1,0-1,0 0,0-1,1-1,-1-1,0 1,0 0,-1-1,0 1,0 0,0 0,0-1,-1 1,0 0,0 1,0-1,-1 0,1 0,-1 1,0 0,-3-3,4 5,1 0,-1 0,0 1,-1-1,1 0,0 1,0 0,-1 0,1 0,0 0,-1 0,1 0,-1 0,0 1,1-1,-1 1,1 0,-1 0,0 0,1 0,-1 0,1 1,-1-1,0 1,1-1,-1 1,1 0,0 0,-1 0,1 1,0-1,-1 0,1 1,0 0,0-1,0 1,1 0,-1 0,0 0,1 0,-1 0,1 0,-1 1,1-1,0 0,0 1,0-1,1 1,-1-1,0 1,1 0,0-1,-1 1,1-1,0 1,1 0,-1-1,1 3,-1 1,1 0,0 0,0 0,1 0,0 0,0 0,0 0,1-1,0 1,0-1,0 0,1 0,-1 0,1 0,0-1,1 0,-1 1,2-1,-4-2,1 0,0 0,0 0,0-1,1 1,-1-1,0 0,1 0,-1 0,0 0,1 0,-1-1,1 0,-1 1,1-1,-1-1,1 1,-1 0,1-1,-1 0,1 0,-1 0,0 0,1 0,-1-1,0 0,0 1,0-1,0 0,0 0,-1-1,1 0,1 0,-1-1,0 0,1 1,-2-2,1 1,0 0,-1 0,0-1,0 1,0-1,-1 0,1 0,-1 0,0 1,-1-1,1 0,-1 0,0 0,0 0,0 0,-1 0,0 0,0 0,-1-4,1 6,0-1,-1 1,1 0,0-1,-1 1,0 0,0 0,0 0,0 0,0 0,0 1,-1-1,0 1,1-1,-1 1,0 0,0 0,0 0,0 1,0-1,-1 1,1-1,0 1,-1 0,1 0,-1 1,1-1,-1 1,0 0,1 0,-1 0,1 0,-1 0,-3 2,3-1,0 0,0 1,0 0,0 0,0 0,1 0,-1 0,1 1,-1 0,1-1,0 1,0 1,0-1,0 0,1 1,-1-1,1 1,0 0,0 0,0 0,1 0,-1 0,1 0,0 0,0 0,1 1,-1 2,0-2,1-1,-1 1,1 0,0-1,0 1,0 0,1-1,0 1,0-1,0 1,0-1,1 1,0-1,0 0,0 0,0 0,0 0,1 0,0 0,0-1,0 1,0-1,1 0,-1 0,4 2,-5-4,0 0,-1 0,1 0,0-1,0 1,0-1,-1 1,1-1,0 0,0 0,0 0,0 0,0 0,0 0,-1 0,1-1,0 1,0-1,0 1,-1-1,3 0,0-2,0 1,-1 0,1-1,-1 0,1 0,-1 0,0 0,0-1,1-2,3-3,-1-1,0 0,-1-1,0 1,-1-1,0 0,0-1,-2 4,-1 1,-1-1,1 1,-1-1,0 1,-1-1,0 1,0 0,0-1,-1 1,0 0,-1 0,0 0,0 0,0 0,-1 0,0 1,-1-1,3 4,0 0,0 0,0 1,-1 0,1-1,-1 1,0 0,1 0,-1 0,0 0,0 1,0-1,-1 1,1 0,0 0,0 0,-1 0,1 1,0-1,-1 1,1 0,-1 0,1 0,0 0,-1 0,1 1,0 0,-1 0,1 0,0 0,0 0,0 1,0-1,0 1,0 0,0 0,0 0,1 0,-3 2,-1 2,1 0,0 0,0 0,0 1,1-1,0 1,0 0,1 0,0 1,0-1,1 1,0-1,0 1,0 3,1-7,1 0,0 0,0 0,0 0,0 0,0 0,1 0,0 0,-1 0,2-1,-1 1,0 0,2 2,-2-4,1 1,0-1,-1 0,1 0,0 0,0-1,0 1,0 0,0-1,1 1,-1-1,0 0,1 0,-1 0,1 0,-1 0,1 0,-1-1,1 1,-1-1,3 0,-1 1,0-1,0 0,-1 0,1-1,0 1,-1-1,1 0,0 0,-1 0,1 0,-1 0,0-1,1 0,-1 0,0 0,0 0,0 0,0 0,0-1,-1 1,1-1,-1 0,0 0,0 1,-1-1,1 1,-1 0,0-1,0 1,0-1,-1 0,1 1,0-1,-1 0,0 1,0-1,1 0,-2 1,1-1,0 0,0 1,-1-1,0 0,1 1,-1-1,0 1,0-1,-1 1,1-1,0 1,-1 0,1 0,-1 0,0 0,-1-2,1 1,-1 1,1-1,0 0,-1 1,0 0,0 0,1 0,-1 0,0 0,-1 0,1 1,0-1,0 1,-1 0,1 0,-1 0,1 0,-1 1,1 0,-1-1,1 1,-1 1,1-1,-1 0,1 1,-1 0,1-1,-1 1,1 1,0-1,0 0,-1 1,1 0,0 0,0 0,1 0,-1 0,0 0,1 1,-1-1,1 1,0 0,0 0,0 0,0 0,0 0,1 0,-1 0,1 1,0-1,0 1,0-1,1 1,-1-1,1 1,0-1,0 3,0-1,0 1,0-1,1 1,0-1,0 0,0 1,1-1,0 0,0 0,0 0,1 0,0 0,-1 0,2-1,-1 1,0-1,1 0,0 0,0 0,0-1,1 1,-1-1,3 1,-4-2,-1 0,1-1,0 1,0-1,0 0,0 0,0 0,0 0,0-1,0 1,0-1,0 0,0 0,0 0,0 0,1 0,-1-1,0 1,0-1,0 0,0 0,0 0,0 0,-1-1,1 1,0-1,-1 0,1 1,-1-1,1 0,-1-1,0 1,0 0,0-1,0 1,0-1,0 1,-1-1,0 0,1 0,-1 0,3-7,0-1,0 1,-1-1,-1 0,0 0,0 0,-1 0,-1 0,0 0,0 0,-1-4,0 9,1-1,-1 1,0 0,-1 0,1-1,-1 1,0 0,-1 0,0 1,0-1,0 1,0-1,-1 1,0 0,0 0,0 0,-1 1,0 0,1-1,-3 0,5 4,0 0,0 1,0-1,0 0,0 1,0-1,0 1,0 0,-1 0,1-1,0 1,0 1,0-1,0 0,0 0,0 1,0 0,0-1,0 1,0 0,0 0,0 0,0 0,0 0,1 0,-1 0,0 1,1-1,-1 1,1-1,-1 1,1 0,0-1,0 1,0 0,0 0,0 0,-1 2,-3 6,0 0,1 0,0 1,1-1,0 1,-2 9,4-9,0 0,1 0,0-1,0 1,1 0,1 0,2 8,-4-15,1-1,0 1,0-1,0 1,0-1,0 0,1 0,0 0,-1 1,1-2,1 1,-1 0,0 0,1-1,-1 1,1-1,-1 0,1 0,0 0,0 0,0 0,1 0,-1-1,0 0,3 1,-3-2,0 0,0 0,0 0,0-1,0 1,0-1,0 0,0 0,0 0,-1 0,1 0,0-1,-1 1,1-1,-1 0,0 0,1 0,-1 0,0 0,0 0,0 0,-1-1,1 1,0-1,-1 0,0 1,3-4,-1 1,0-1,-1 0,1 1,-1-1,0 0,-1-1,1 1,-1 0,0 0,-1-6,-1 1,-1 0,0 1,0-1,-1 1,-1 0,-3-8,5 13,0 1,0-1,-1 1,1 0,-1-1,0 1,0 0,-1 1,1-1,-1 1,0-1,0 1,0 0,0 0,-3-1,6 4,0-1,0 1,0 0,-1-1,1 1,0 0,0 0,0 0,-1 0,1 0,0 0,0 0,0 0,-1 1,1-1,0 0,0 1,0-1,0 0,0 1,0 0,0-1,0 1,0 0,0-1,0 1,0 0,0 0,0 0,0 0,1 0,-1 0,0 0,1 0,-1 0,1 0,-1 0,1 0,0 1,-1-1,1 0,0 0,0 0,0 1,0-1,0 0,0 0,0 1,-1 5,1 0,0 1,0-1,1 0,-1 1,1-1,2 5,1-2,0 1,0-1,1 0,1 0,0 0,2 2,-7-11,1 1,-1 0,1 0,-1 0,1-1,0 1,0-1,0 1,0-1,0 0,0 0,0 0,0 0,1 0,-1 0,0-1,-1 0,0 0,1 0,-1 0,1-1,-1 1,1 0,-1-1,1 1,-1-1,0 1,1-1,-1 0,0 1,1-1,-1 0,0 0,0 0,0 0,0 0,0 0,0 0,0-1,0 1,0 0,-1-1,3-3,-1 0,0 0,0 0,0 0,-1-1,0 1,0-1,0 1,-1-1,0 1,0-1,0 1,-1-1,0 1,0 0,0-1,0 1,-1 0,-1-3,2 5,0 0,0-1,0 1,0 0,-1 0,1 0,-1 0,0 0,0 0,0 0,0 1,-1-1,1 1,-1 0,0-1,1 1,-1 0,0 1,0-1,0 0,0 1,-1 0,1-1,0 1,-1 1,1-1,0 0,-1 1,1 0,-3 0,4 0,1 0,-1 1,1-1,0 1,-1-1,1 1,-1 0,1 0,0 0,0 0,-1-1,1 2,0-1,0 0,0 0,0 0,0 0,0 1,1-1,-1 0,0 1,1-1,-1 1,1-1,-1 1,1-1,0 1,-1-1,1 1,0 46,4-29</inkml:trace>
  <inkml:trace contextRef="#ctx0" brushRef="#br2" timeOffset="74619.231">1480 4867,'-17'-12,"16"11,0 0,0 0,0 0,0 0,0 0,0 0,0 0,0 0,0 1,-1-1,1 0,0 1,0-1,-1 1,1-1,-1 1,1-1,0 1,-1 0,1 0,-1 0,1 0,0 0,-1 0,-1 1,0 1,-1 0,1 0,0-1,0 2,1-1,-1 0,0 1,1-1,-1 1,1 0,0-1,0 1,0 0,0 1,0-1,1 0,0 0,-1 1,1-1,0 1,1-1,-1 1,1-1,-1 1,1-1,0 1,0 0,1-1,-1 1,1-1,0 2,-1-1,1-1,-1 1,1 0,0-1,0 1,0 0,1-1,-1 1,1-1,0 1,-1-1,2 0,-1 0,0 0,1 0,-1 0,1-1,0 1,0-1,0 0,0 1,0-1,1-1,-1 1,1 0,-1-1,1 0,-1 0,1 0,3 1,-4-2,1 0,-1-1,0 1,0 0,0-1,0 0,0 1,0-1,0 0,0-1,0 1,-1 0,1-1,0 0,-1 0,1 1,-1-1,0-1,1 1,-1 0,0-1,0 1,-1-1,1 1,-1-1,1 0,-1 0,0 1,0-1,0 0,0 0,0 0,-1-1,1 1,-1-2,1 2,-1-1,0 0,0 0,0 0,-1 0,1 0,-1 0,0 0,0 1,0-1,-1 0,1 0,-1 1,0-1,0 1,0 0,0 0,-1-1,1 1,-1 1,0-1,0 0,0 1,0-1,0 1,-1 0,1 0,-2 0,1 0,0 1,-1-1,1 1,0 0,0 1,0-1,-1 1,1 0,0 0,-1 0,1 0,0 1,0 0,-1 0,1 0,0 0,0 1,0-1,0 1,0 0,1 0,-1 1,1-1,-1 1,1 0,0 0,0 0,0 0,0 0,1 1,-1-1,1 1,0 0,0-1,0 1,0 0,1 0,0 1,-1 0,0 0,0 0,0 0,1 0,0 1,0-1,1 0,0 1,0-1,0 1,0-1,1 0,0 1,0-1,0 0,1 1,0-1,0 0,0 0,0-1,1 1,0 0,0-1,0 1,1-1,-1 0,1 0,0-1,0 1,2 0,-5-3,1 1,0-1,0 0,1 0,-1-1,0 1,0 0,0-1,1 1,-1-1,0 0,0 1,1-1,-1 0,0-1,1 1,-1 0,0-1,0 1,1-1,-1 0,0 1,0-2,2 0,0 0,-1 0,1-1,-1 0,0 0,0 0,0 0,0 0,0 0,-1-1,1 1,0-3,0 1,0 0,-1 0,1 0,-1-1,0 1,-1 0,1-1,-1 1,0-1,-1 0,1 1,-1-1,0 0,0 1,-1-1,0 1,0-1,0 1,-2-6,0 7,0-1,0 1,0 0,0 0,-1 1,0-1,0 1,0-1,0 1,0 0,0 1,-1-1,1 1,-1 0,0 0,0 0,0 1,0 0,0 0,0 0,0 0,-1 1,3 0,-1 0,1 0,0 0,0 1,-1-1,1 1,0 0,0 0,0 0,0 1,0-1,0 0,0 1,0 0,1 0,-1 0,0 0,1 0,0 1,-1-1,1 1,0-1,1 1,-1 0,0 0,1 0,-1 0,1 0,0 0,0 0,0 0,1 0,-1 1,0 1,1 3,-1 0,2 0,-1 0,1 0,0-1,0 1,1 0,0 0,1-1,-1 1,2-1,-1 0,1 0,0 0,1 1,-4-5,1-1,0 1,0-1,-1 0,2 0,-1 1,0-1,0 0,1-1,-1 1,1 0,-1-1,1 1,0-1,-1 0,1 0,0 0,0 0,0-1,0 1,0-1,0 1,0-1,0 0,0 0,0-1,0 1,0-1,0 1,0-1,-1 0,1 0,0 0,0 0,-1-1,1 1,0-1,-1 0,0 0,2-1,1 0,0-1,-1 1,0-1,0 0,0 0,-1 0,1 0,-1-1,0 0,0 1,-1-1,1 0,-1 0,0-1,0 1,-1 0,0-1,0 1,0-1,0 1,-1-1,0 1,0-1,-1 1,1-1,-1 1,0-1,-1 1,1-1,-1 1,0 0,-1 0,1 0,-1 0,0 0,0 1,0-1,-1 1,0 0,0 0,0 0,-1 0,4 2,-1 1,1 0,-1 0,1 0,-1 0,0 0,1 0,-1 0,0 1,1-1,-1 1,0-1,0 1,0 0,0-1,1 1,-1 0,0 0,0 0,0 1,0-1,0 0,1 1,-2 0,0 0,1 0,0 1,0 0,0-1,0 1,1 0,-1 0,0 0,1 0,-1 0,1 0,0 1,0-1,0 0,-1 3,-1 5,0 0,0 0,1 0,1 0,0 0,0 1,1-1,0 4,1-8,0 0,0 0,0 0,1 0,-1 0,2 0,-1 0,0-1,1 1,0-1,1 0,3 5,-6-8,1-1,0 1,0-1,-1 1,1-1,0 0,0 0,0 0,1 0,-1 0,0 0,0-1,0 1,1-1,-1 1,0-1,1 0,-1 0,0 0,1 0,-1 0,0-1,0 1,1-1,-1 1,0-1,0 0,0 0,0 0,0 0,0 0,0-1,0 1,0 0,0-1,-1 0,4-2,0-1,-1-1,0 1,0-1,0 1,-1-1,1 0,-2 0,1-1,-1 1,0 0,0-1,0 0,-1 1,0-1,-1 0,1 0,-1 1,-1-1,1 0,-1-1,0 4,1-1,-1 0,0 1,0-1,-1 0,0 1,1 0,-1-1,-1 1,1 0,-1 0,1 0,-1 0,-1 0,2 2,0 0,-1 0,1 1,-1-1,0 1,1-1,-1 1,0 0,0 0,0 0,0 0,0 0,0 1,0-1,0 1,0 0,0 0,0 0,-1 0,1 1,0-1,-2 1,0 1,0 0,1 0,-1 0,0 0,0 1,1 0,0 0,-1 0,1 0,0 1,1 0,-1 0,1 0,-1 0,1 0,1 1,-1-1,0 1,1 0,0-1,0 3,-2 2,1 0,0 0,1 1,0-1,0 1,1-1,1 1,-1-1,1 1,1-1,1 6,-2-13,0 1,1-1,-1 1,1-1,0 1,0-1,0 0,0 1,0-1,1 0,-1 0,1 0,-1 0,1 0,0 0,0 0,0-1,0 1,0-1,0 1,0-1,0 0,0 0,1 0,-1 0,1 0,-1 0,0-1,1 1,-1-1,3 0,-2 0,0 0,1 0,-1-1,0 1,1-1,-1 0,0 0,0 0,0 0,0-1,0 1,0-1,0 0,0 0,-1 0,1 0,-1 0,1 0,-1-1,0 0,0 1,0-1,0-1,1 0,-1-1,0 1,0-1,0 1,-1-1,1 0,-1 0,-1 1,1-1,0 0,-1 0,0 0,0 0,-1 0,0 0,1 0,-1 0,-1 1,1-1,-1 0,0 1,0-1,0 1,1 3,1 1,0-1,0 1,-1 0,1-1,0 1,0 0,-1-1,1 1,-1 0,1-1,0 1,-1 0,1 0,-1 0,1-1,0 1,-1 0,1 0,-1 0,1 0,-1 0,1 0,-1 0,1 0,-1 0,1 0,0 0,-1 0,1 0,-1 0,1 0,-1 0,1 0,-1 1,1-1,0 0,-1 0,1 1,-11 18,10-13,-1 0,1 0,1-1,-1 1,1 0,0 0,0 1,8 8,-2-3,-5-10,-5-5,2 1</inkml:trace>
  <inkml:trace contextRef="#ctx0" brushRef="#br2" timeOffset="81012.216">1889 3746,'2'4,"-10"8,5-9,1 1,-1-1,1 1,-1 0,1 0,1 0,-1 0,0 0,1 0,0 0,0 1,0 3,2 3,1-1,0 1,0 0,1 0,1-1,0 0,0 0,1 0,1 0,-1-1,1 1,1-2,2 3,-5-6,0 0,0-1,1 0,0 0,-1 0,2-1,-1 0,0 1,0-2,1 1,3 0,-5-2,-1 0,1 0,0 0,0-1,-1 0,1 0,0 0,0 0,-1 0,1-1,0 0,0 0,-1 0,1 0,-1 0,1-1,-1 0,1 1,-1-2,3-1,-1 0,0 0,-1-1,1 0,-1 0,0 0,0-1,0 1,-1-1,0 0,0 0,-1 0,1 0,-1 0,1-7,4-18,-1-1,1-26,-2 20,-3 21,2-2,-2 0,0 0,-1-1,-1 1,-1 0,-1-2,2 20,0 0,0 0,0 0,0 0,0 1,0-1,0 0,-1 0,1 1,0-1,-1 0,1 0,-1 1,1-1,-1 0,1 1,-1-1,1 0,-1 1,1-1,-1 1,0-1,1 1,-1-1,0 1,0 0,1-1,-1 1,0 0,0 0,0-1,1 1,-1 0,0 0,-1 0,-1 1,1-1,-1 1,1 0,0 0,0 0,-1 0,1 0,0 0,0 0,0 1,0 0,-8 5,1 1,1 0,-1 1,-4 7,6-7,1 1,0 0,1 0,0 1,0-1,1 1,1 0,0 1,0-1,1 0,1 1,0 0,0 5,1-11,0 0,1 0,-1 1,1-1,1 0,-1 0,1 0,0 0,0 0,1 0,0 0,0-1,0 0,1 1,0-1,0 0,0-1,0 1,1-1,-1 0,1 0,1 0,-1 0,0-1,4 1,-7-3,0 0,1 0,-1 0,0-1,1 1,-1-1,1 1,-1-1,1 0,-1 0,0 0,1 0,-1-1,1 1,-1-1,1 1,-1-1,0 0,2 0,1-2,-1 1,1-1,-1 0,1-1,-1 1,0-1,0 0,0 0,0-1,3-4,0 0,0-1,-1 0,-1-1,0 1,0-1,-1 0,1-4,-3 4,0 0,0-1,-1 0,-1 1,0-1,0 1,-1-1,-1-4,1 10,-1 0,1 0,-1 0,0 0,0 0,0 0,-1 0,0 1,0-1,-1 1,0 0,0 0,0 0,0 0,-1 1,0-1,3 4,0-1,-1 1,1 0,0-1,-1 1,1 0,-1 0,1 1,-1-1,0 0,1 1,-1 0,0 0,1-1,-1 1,0 1,0-1,1 0,-2 1,-1 1,0-1,0 1,-1 0,2 1,-1-1,0 1,0 0,1 0,-3 4,-3 1,1 0,1 1,0 1,0 0,1 0,0 0,1 1,-2 4,4-7,2 0,-1 0,1 0,0 0,1 0,0 1,0-1,1 1,0-1,0 0,1 1,0-1,1 0,0 2,-1-4,1 0,0-1,0 1,1-1,-1 1,1-1,0 0,1 0,-1 0,1 0,0-1,0 0,1 1,-1-1,1-1,0 1,0-1,0 0,0 0,2 0,-6-2,0 0,0-1,0 0,1 1,-1-1,0 0,0 1,0-1,1 0,-1 0,0 0,0 0,0 0,1-1,-1 1,0 0,0 0,0-1,1 1,-1-1,0 1,0-1,0 1,0-1,0 0,0 1,0-2,1 0,0-1,0 1,0-1,0 0,-1 0,1 1,-1-1,0 0,0-1,0 1,0-1,2-14,0-1,-1 1,0-17,-2 23,0 6,0 0,0-1,0 1,-1 0,0 0,0 0,0 0,-1 0,0 0,0 0,-1 0,2 4,-1 0,1 0,0 0,-1 0,1 1,-1-1,0 0,1 1,-1 0,0-1,0 1,0 0,0 0,0 0,0 0,0 0,0 1,-1-1,1 0,0 1,0 0,-1 0,1-1,0 1,-1 1,1-1,0 0,0 0,-1 1,1 0,0-1,-1 1,-1 1,0 0,1-1,-1 1,0 1,0-1,1 1,0-1,-1 1,1 0,0 0,0 0,1 1,-1-1,1 1,0-1,-1 1,2 0,-1 0,0 0,1 0,0 0,0 0,0 1,0-1,1 0,-1 0,1 1,0-1,0 0,1 3,-1-1,0 0,1 0,0 1,0-1,0 0,1 0,-1 0,2 0,-1 0,1-1,-1 1,2-1,-1 1,0-1,1 0,0 0,0-1,1 1,-1-1,1 0,0 0,-3-3,0 0,0 0,0 0,-1 0,1-1,0 1,0-1,0 0,0 1,0-1,0 0,0 0,0 0,0 0,0 0,0-1,0 1,0-1,0 1,0-1,-1 0,2 0,0-1,1 0,0-1,-1 1,0-1,1 0,-1 0,0 0,-1 0,1-1,1-1,3-7,1-1,-2 0,0 0,0 0,3-14,-5 10,0 0,-1 0,-1 0,-1 0,0 0,-2-6,2 18,-1-1,-1 1,1 0,-1 0,0 0,0 0,0 0,-1 0,0 0,0 0,0 0,0 1,-1-1,0 1,0 0,0-1,0 2,-1-1,0 0,1 1,-1-1,-4-2,5 5,1 0,-1 0,0 0,0 0,0 0,1 0,-1 1,0-1,0 1,0 0,0 0,0 0,0 0,0 1,0-1,1 1,-1-1,0 1,0 0,0 0,0 1,-1 0,-1 1,1 0,-1 1,1-1,0 1,0 0,1 0,-1 0,1 0,0 1,-1 1,-2 4,0 0,1 1,1 0,0 0,0 0,1 0,0 0,1 1,0 0,1 6,1-12,0-1,1 1,0-1,0 1,0-1,1 1,0-1,0 0,0 0,1 0,0 0,0 0,0 0,0-1,1 0,-1 1,1-1,0-1,1 1,-1-1,1 1,-1-1,3 0,-4-1,1 0,-1-1,1 1,0-1,-1 0,1 0,0-1,0 1,0-1,0 0,-1 0,1 0,0 0,0-1,0 1,0-1,-1 0,1 0,0-1,-1 1,1-1,-1 1,0-1,1 0,-1-1,0 1,0 0,0-1,0 0,-1 0,1 0,-1 0,2-2,-1 0,0-1,0 0,-1 1,0-1,0 0,0-1,0 1,-1 0,0 0,0-1,-1 1,0 0,0-1,-1 1,1 0,-1-1,-1 1,1 0,-1 0,0 0,0 0,-1 0,-2-4,3 6,0 0,0 1,0-1,-1 0,1 1,-1 0,0 0,1 0,-2 0,1 0,0 0,-1 1,1-1,-1 1,1 0,-1 0,0 1,0-1,0 1,0 0,0 0,0 0,-1 0,1 1,0 0,0-1,0 2,-1-1,1 0,0 1,0 0,0 0,0 0,0 0,-3 2,1 1,0-1,1 1,-1 0,1 1,0-1,0 1,1 0,-1 0,1 0,0 1,1-1,-1 1,1 0,0 0,1 0,-1 1,1-1,0 3,-3 10,1-1,0 1,2-1,0 1,1 0,1 0,0-5,2 1,-1-1,2 0,0 0,1 0,0 1,-3-11,0 0,1 0,-1 0,1 0,0-1,0 1,0 0,1-1,-1 1,1-1,0 0,0 0,0 0,0 0,1-1,-1 1,1-1,-1 0,1 0,0 0,0 0,2 0,-3-2,0 1,0-1,-1-1,1 1,0 0,0-1,-1 1,1-1,0 0,-1 0,1 0,-1 0,1 0,-1-1,0 1,1-1,-1 0,0 1,0-1,0 0,0 0,0 0,-1-1,1 1,-1 0,1-1,-1 1,0-1,0 1,0-1,0-1,5-9,-2-1,0 0,0 0,-1 0,0-7,-1 6,2-16,-1 0,-2 0,0 0,-1 24,0 1,-1 0,1-1,-1 1,-1 0,1 0,-1 0,0 0,0 0,-1 0,1 0,-1 1,-1-1,1 1,-1 0,0 0,-2-2,5 6,0 0,-1 0,1 0,0 0,0 0,0 1,-1-1,1 0,0 1,-1-1,1 1,-1 0,1-1,0 1,-1 0,1 0,-1 0,1 0,-1 0,1 0,0 0,-1 1,1-1,-2 1,0 0,1 0,-1 1,1 0,-1-1,1 1,-1 0,1 0,0 1,0-1,0 0,-1 3,-3 4,0 1,1-1,0 1,0 1,1-1,0 3,1-1,1 1,0-1,0 0,1 0,1 1,0-1,1 0,1 7,-2-15,1 1,0-1,0 0,0 1,0-1,1 0,-1 0,1 0,0 0,0 0,1 0,-1-1,1 1,0-1,0 1,0-1,0 0,0 0,1-1,0 1,-1-1,1 0,0 1,0-2,1 2,-2-3,0 0,0 0,0 0,0 0,0 0,0 0,1-1,-2 0,1 1,0-1,0 0,0-1,0 1,0 0,-1-1,1 1,-1-1,1 0,-1 0,0 0,1 0,-1 0,0-1,1-1,6-8,1 0,-2 0,1-1,0-4,-1 2,-2 0,0-1,0 1,-2-1,0 0,0 0,-2-1,1-11,-3 20,0 1,0-1,-1 1,0 0,0-1,0 1,-1 0,0 0,-3-6,3 10,0-1,0 1,0 0,0-1,0 1,-1 0,0 1,1-1,-1 0,0 1,0-1,-1 1,1 0,0 0,-1 0,1 1,-1-1,-2 0,3 1,-1 0,0 0,1 0,-1 1,0-1,0 1,0 0,1 0,-1 0,0 1,0-1,1 1,-1 0,0 0,1 0,-1 1,1-1,-1 1,1 0,-1 0,-1 1,0 1,1 1,-1-1,1 1,0-1,0 1,0 0,1 1,0-1,0 0,-2 6,0 1,0 1,1-1,1 1,0 0,1 0,0 0,1 0,0 0,1 0,1 0,1 8,18 59,-14-61</inkml:trace>
  <inkml:trace contextRef="#ctx0" brushRef="#br2" timeOffset="82517.658">1911 6710,'2'0,"1"0,-1 0,1 0,-1 1,1-1,-1 1,1-1,-1 1,1 0,-1 0,0 0,1 0,-1 0,0 1,0-1,0 1,0 0,25 37,-26-36,12 20,25 43,-35-61,0 0,1-1,0 1,0-1,0 0,1 0,0 0,-1-1,1 1,0-1,1 0,-5-3,1 0,-1 0,0 0,0 0,1-1,-1 1,0 0,0-1,1 1,-1 0,0-1,0 0,0 1,0-1,0 0,0 1,0-1,0 0,0 0,0 0,0 0,0 0,-1 0,1 0,0 0,-1 0,1 0,-1 0,1-1,-1 1,0 0,1 0,-1-1,0 1,14-43,-12 32,0-1,-1 1,-1 0,0 0,0-1,-1 1,-1 0,0-2,1 8,0 0,-1 0,0-1,0 2,0-1,-1 0,1 0,-1 1,-1 0,1-1,-1 1,0 0,0 1,-1-1,1 1,-4-3,7 6,-1 0,1 1,0-1,0 0,0 1,0-1,0 1,-1-1,1 1,0 0,0-1,-1 1,1 0,0 0,-1 0,1 0,0 0,-1 0,1 0,0 1,0-1,-1 0,1 1,0-1,0 1,0-1,-1 1,0 1,0 0,0 0,0 0,0 0,0 0,0 1,1-1,-1 0,1 1,0 0,-1-1,1 2,-3 9,0-1,1 1,0 0,1 0,1 1,0-3,1 0,0-1,0 1,2 0,-1 0,1 0,1 0,0 0,-1-6,-1 0,1 0,0-1,0 1,0-1,1 0,0 1,0-1,0 0,0-1,0 1,1 0,0-1,0 0,0 0,0 0,0 0,3 0,-6-2,0-1,0 1,0-1,1 0,-1 1,0-1,0 0,1 0,-1 0,0 0,1 0,-1 0,0 0,0 0,1 0,-1-1,0 1,0-1,1 1,-1-1,0 1,0-1,0 1,0-1,1 0,0-1,0-1,0 1,0-1,0 1,0-1,0 0,-1 0,1 1,-1-1,1-3,2-5,-1-1,0 1,-1-1,-1 0,1-4,-2 4,-1-1,0 1,-1-1,0 1,-1 0,0 0,-1 0,3 7,-1 0,1 0,-1 0,-1 0,1 0,-1 0,0 1,0-1,0 1,0 0,-1 0,0 0,0 0,0 1,0-1,-1 1,0 0,4 2,-1 1,1-1,-1 0,0 1,1-1,-1 1,0 0,0 0,1-1,-1 1,0 0,0 1,1-1,-1 0,0 0,0 1,1-1,-1 1,0-1,1 1,-1 0,1 0,-1 0,1 0,-1 0,-1 1,0 1,1 0,-1 0,1 0,0 1,0-1,0 0,0 1,1-1,-1 1,0 2,-2 7,1 0,0 0,1 0,1 1,0-1,0 8,2-13,1-1,0 0,0 1,0-1,1 0,0 0,1 0,-1 0,1-1,1 2,-3-6,-1 0,0 0,1-1,-1 1,1 0,0-1,0 1,0-1,-1 1,1-1,0 0,1 0,-1 0,0 0,2 0,-3-1,1 0,-1 0,1 0,0 0,-1 0,1-1,-1 1,1 0,-1-1,0 0,1 1,-1-1,1 0,-1 1,0-1,0 0,1 0,-1 0,0 0,0 0,0-1,0 1,0 0,0 0,-1-1,1 1,3-7,-1 1,1-1,-2 0,1 1,-1-1,0 0,-1-1,0 1,0 0,-1 0,0 0,0-1,-2-6,2 11,0-1,0 1,-1 0,0-1,0 1,0 0,0-1,-1 1,1 0,-1 0,0 0,0 0,-1 1,1-1,-1 1,0-1,0 1,0 0,0 0,0 0,-1 0,0 1,1-1,-1 1,0 0,-1 0,3 1,1 1,-1 0,0-1,1 1,-1 0,0 0,1 0,-1 0,0 1,1-1,-1 0,1 1,-1-1,0 1,1-1,-1 1,1 0,-1 0,1-1,0 1,-1 0,1 0,-1 1,-1 1,1 1,-1-1,1 0,0 1,0-1,0 1,0 0,0 0,1 0,0 0,-3 8,1 1,1 0,0 0,1 0,1 0,-1 0,2-6,0 0,0 0,1 0,-1 0,2 0,-1-1,1 1,0-1,2 5,-4-9,0-1,0 0,-1 0,1 0,0 0,0 0,0 0,0 0,0 0,0 0,1 0,-1-1,0 1,0 0,0-1,1 1,-1-1,0 1,1-1,0 0,0 0,0 0,-1-1,1 1,0-1,-1 1,1-1,-1 0,1 0,-1 0,1 0,-1 0,0 0,1 0,-1 0,0 0,0-1,0 1,0-1,0 1,0 0,1-2,2-4,0-1,-1 1,1 0,-1-1,-1 0,0 1,0-1,0 0,-1 0,0 0,0-1,-1 1,-1 0,1 0,-1 0,0 0,-1 0,0 0,0 0,-1 1,0-3,-7-4</inkml:trace>
  <inkml:trace contextRef="#ctx0" brushRef="#br2" timeOffset="85999.605">2750 2956,'-1'1,"0"-1,0 1,0-1,0 1,0-1,0 1,0-1,1 1,-1 0,0 0,0 0,0-1,1 1,-1 0,0 0,1 0,-1 0,1 0,-1 0,1 0,0 0,-1 0,1 0,0 1,-12 45,8-22,2-1,0 0,2 3,0-20,1 0,0 0,0 0,1 0,0-1,0 1,0-1,1 1,0-1,1 1,-3-6,-1 0,1 0,-1 0,1 0,0 0,0-1,-1 1,1 0,0 0,0-1,0 1,0-1,0 1,0-1,0 1,0-1,0 1,0-1,0 0,0 0,0 0,0 1,0-1,1 0,-1 0,1-1,0 0,0 0,0 0,0 0,0 0,0-1,0 1,0-1,0 1,-1-1,1 1,0-1,-1 0,0 0,1 0,-1 0,1-1,5-9,-1 1,0-1,-1 0,0-1,-1 1,0-1,1-12,-4 21,0-1,0 1,0-1,-1 1,0-1,0 1,0-1,0 0,-1 1,0-1,0 1,0 0,0-1,-1 1,0 0,0 0,0 0,0 0,0 0,-1 0,0 1,0-1,0 1,-1-2,1 4,0 0,1 0,-1 0,0 0,0 0,1 1,-1-1,0 1,0 0,0 0,0 0,0 0,0 0,0 1,1-1,-1 1,0 0,0 0,0 0,1 0,-1 0,1 1,-1-1,1 1,-1 0,1-1,0 1,-2 2,-5 3,1 1,0 0,0 0,0 1,1-1,-4 9,4-5,2 0,0 1,0 0,1 0,0 0,2 0,-1 0,2 1,-1 10,2-18,0 0,0 0,1-1,0 1,0 0,0-1,0 1,1-1,0 1,1-1,0 3,-1-6,0 1,0-1,0 1,0-1,0 0,0 0,1 0,-1 0,1 0,-1 0,1-1,0 1,-1-1,1 0,0 0,0 0,0 0,0-1,0 1,0-1,2 1,-2-1,1 0,-1 0,0 0,1 0,-1-1,0 1,1-1,-1 0,0 0,0 0,0 0,0-1,0 1,0-1,0 0,0 0,-1 0,1 0,0 0,1-3,0 0,0 1,-1-1,1 0,-1-1,0 1,-1 0,1-1,-1 0,1-3,-1-1,1 0,-1-1,-1 1,0-1,0 1,-1-1,0 1,-1-1,0 1,-1-1,0 1,-2-4,3 9,-1 1,1 0,-1-1,-1 1,1 0,0 0,-1 1,0-1,0 0,0 1,0 0,-1-1,1 2,-1-1,0 0,0 1,0-1,0 1,-1 0,2 1,0 1,0-1,0 1,0 0,0 0,0 0,0 1,0-1,0 0,0 1,0 0,1 0,-1 0,0 0,0 0,1 1,-1-1,0 1,1 0,0-1,-1 1,1 0,0 1,0-1,0 0,0 1,0-1,1 1,-2 2,-5 8,0 1,1 0,0 0,2 1,-1 0,2 0,0 0,1 2,1-8,1 0,0 0,1 0,0 0,0 0,1 0,0 3,0-9,0 1,0 0,0 0,1 0,-1-1,1 1,0-1,0 1,0-1,0 0,0 0,1 0,0 0,-1 0,4 1,-5-2,1 0,0-1,1 0,-1 1,0-1,0 0,0 0,1-1,-1 1,1 0,-1-1,0 1,1-1,-1 0,1 0,-1 0,1 0,-1 0,1 0,-1-1,1 1,1-1,0-1,0 0,1-1,-1 1,-1-1,1 1,0-1,-1 0,1 0,-1-1,0 1,0-1,0 0,3-4,-1 0,0-1,0 0,-1 1,0-1,0-1,-1 1,0 0,-1-1,0 1,0-10,-2 13,0-1,-1 1,0-1,0 1,0 0,-1-1,0 1,0 0,-1 0,1 0,-1 0,-1 1,-2-4,5 7,-1 0,1 1,-1-1,0 1,1-1,-1 1,0 0,0-1,0 1,0 0,0 0,0 1,-1-1,1 0,0 1,0-1,-1 1,1 0,0 0,0 0,-1 0,1 0,0 0,-1 1,1-1,0 1,0-1,0 1,0 0,-1 0,1 0,0 0,0 0,1 1,-1-1,0 0,0 1,1-1,-2 3,-2 0,1 0,0 1,0-1,1 1,-1 0,1 0,0 0,0 1,1-1,-1 1,1 0,1-1,-1 1,1 0,0 0,0 3,-1 8,1 0,1 1,1-1,0 0,2 3,-2-9</inkml:trace>
  <inkml:trace contextRef="#ctx0" brushRef="#br2" timeOffset="87863.613">2745 7241,'3'0,"31"3,-33-3,0 0,0 1,0-1,0 0,0 1,0-1,0 1,0-1,0 1,0-1,0 1,-1 0,1 0,0-1,0 1,-1 0,1 0,-1 0,1 0,-1 0,1-1,-1 1,1 0,-1 0,0 0,1 1,-1-1,0 0,0 1,-3 2,0-2</inkml:trace>
  <inkml:trace contextRef="#ctx0" brushRef="#br2" timeOffset="88869.094">3363 2366,'0'4,"0"0,-1 1,0-1,0 0,0 1,-1-1,1 0,-1 0,0 0,-1 2,-3 8,1 1,1 0,1 1,0 0,1 0,0 0,2 0,-1-10,1 1,0-1,1 1,0-1,0 0,0 1,1-1,0 0,0 0,0 0,1 0,0 0,0-1,1 1,-1-1,3 1,-6-5,1 0,0 0,-1 0,1 0,0 0,0 0,0-1,-1 1,1 0,0-1,0 1,0-1,0 1,0-1,0 1,1-1,-1 0,0 1,0-1,0 0,0 0,0 0,0 0,1 0,-1 0,0 0,0 0,0-1,0 1,0 0,0-1,1 0,0-1,0 1,0-1,-1 0,1 0,0 1,-1-1,0 0,1-1,-1 1,0 0,0 0,0 0,0-1,2-9,1 1,-2-1,1 0,-2 0,1-9,-3 13,0 0,0 0,-1 1,0-1,0 1,-1-1,0 1,0 0,-1 0,0 0,0 0,-6-5,9 10,0 0,0 0,-1 0,1 0,-1 0,0 1,1-1,-1 1,0-1,0 1,0 0,0 0,0-1,0 1,0 1,-1-1,1 0,0 1,0-1,-1 1,1-1,0 1,-1 0,1 0,0 0,-1 0,1 1,0-1,0 1,-1-1,1 1,0 0,0 0,0 0,0 0,0 0,0 0,0 1,0-1,0 1,0-1,1 1,-1 0,0 1,-2 1,1 1,0 0,1 0,-1 0,1 0,0 0,0 0,1 1,0-1,0 0,0 1,0-1,1 1,0 0,0-1,0 1,1-1,0 1,0-1,1 1,-1-1,3 4,-1 1,0 0,1 0,1-1,0 1,0-1,1-1,0 1,0-1,1 0,0 0,7 5,-13-11,1 0,0-1,0 1,0-1,0 1,0-1,0 0,0 0,0 1,1-2,-1 1,0 0,1 0,-1-1,1 1,-1-1,1 0,-1 0,0 0,1 0,-1 0,1 0,-1-1,1 1,-1-1,1 0,-1 1,0-1,0 0,1-1,-1 1,0 0,0-1,0 1,0-1,0 1,-1-1,1 0,0 0,-1 0,0 0,1 0,-1 0,0 0,0 0,1-2,3-6,-1-2,1 1,-2 0,1-1,-2 0,1 1,-2-1,0 0,0-3,-1 13,-4-67,4 67,0-1,-1 0,1 1,-1-1,0 0,0 1,0-1,0 1,-1-1,1 1,0 0,-1 0,0-1,1 1,-1 0,0 0,0 1,0-1,0 0,-1 1,1-1,0 1,-1-1,2 2,0 0,0 0,0 0,0 0,0 0,0 0,0 0,0 0,0 0,0 1,0-1,0 0,0 1,0-1,0 0,0 1,0-1,0 1,1-1,-1 1,0 0,0-1,1 1,-1 0,0 0,1-1,-1 1,1 0,-1 0,-18 33,9-14,-1-6,1-2</inkml:trace>
  <inkml:trace contextRef="#ctx0" brushRef="#br2" timeOffset="89468.995">3397 6743,'0'0,"0"0,0 0,0 0,0 0,0 0</inkml:trace>
  <inkml:trace contextRef="#ctx0" brushRef="#br2" timeOffset="90313.045">4026 1692,'2'4,"-1"0,0 0,0 0,0 0,0 0,-1 0,0 0,0 1,0-1,0 0,0 0,-1 0,0 0,-1 4,-26 56,22-52,0-1,1 1,0 0,1 0,0 1,3-8,-3 15,0 0,2 1,0-1,1 1,0-18,1 1,0-1,0 1,0-1,1 1,-1 0,1-1,0 1,0-1,0 0,0 1,1-1,-1 0,1 0,0 0,0 0,0 0,0 0,1 0,-1-1,1 1,0-1,-1 0,1 0,3 2,-5-3,0-1,1 1,-1-1,0 0,0 1,0-1,0 0,1 0,-1 0,0 0,0 0,0 0,1 0,-1 0,0-1,0 1,0 0,0-1,0 1,1-1,-1 1,0-1,0 1,0-1,0 0,2-1,-1-1,0 1,0-1,0 1,0-1,-1 0,1 0,-1 1,1-1,-1-1,4-9,-1 0,-1 0,0-1,0-4,1-13,-1 0,-2-1,-1 0,0 20,-1 0,0 0,-1 0,0 0,-1 0,-1 1,1-1,-2 1,-2-5,6 14,0 0,1 1,-1-1,0 1,0-1,0 1,0-1,0 1,0 0,0 0,0-1,-1 1,1 0,0 0,-1 0,1 0,-1 1,1-1,-1 0,1 1,-1-1,0 1,1-1,-1 1,0 0,0-1,0 1,0 1,-1 0,1 0,-1 0,1 0,0 0,-1 1,1-1,0 1,0-1,0 1,0 0,0 0,1 0,-1 0,0 0,1 0,-8 11,2 0,-1 0,2 0,0 1,-4 12,3-5,2 1,0-1,0 14,4-30,0-1,1 1,-1 0,1 0,1 0,-1-1,0 1,1 0,0 0,0-1,1 1,0-1,-1 1,1-1,0 0,1 1,-1-1,1 0,2 2,-4-5,1 1,-1-1,1 0,-1 0,1 0,0 0,-1 0,1-1,0 1,0 0,-1-1,1 1,0-1,0 0,0 1,0-1,0 0,0 0,-1 0,1-1,0 1,0 0,0-1,0 1,0-1,-1 1,1-1,0 0,-1 0,1 0,0 0,-1 0,1 0,-1 0,0-1,1 1,-1-1,0 1,0-1,0 1,0-1,1-1,1-1,0-1,0 1,0-1,-1 0,0 1,0-1,0 0,-1-1,1 1,-1 0,-1 0,1-1,-1 1,1-5,-4-2</inkml:trace>
  <inkml:trace contextRef="#ctx0" brushRef="#br2" timeOffset="92199.941">4705 1141,'-1'-1,"0"1,-1 0,1-1,0 1,0-1,0 1,0-1,0 0,0 1,0-1,0 0,0 0,0 1,0-1,1 0,-1 0,0 0,1 0,-1 0,0 0,1 0,-1-1,1 0,-1 1,0 0,1 0,-1 0,0-1,0 1,1 0,-1 0,0 0,0 0,0 0,0 0,-1 1,1-1,0 0,0 0,0 1,-1-1,1 1,0-1,-1 1,1 0,0-1,-1 1,0 0,-2 0,0 0,0 1,0-1,0 1,0 0,0 0,0 0,1 1,-1-1,0 1,1 0,-1 0,1 1,-1-1,1 0,-1 2,2-2,1 0,-1 0,1 1,0-1,0 0,0 1,0-1,0 0,1 1,-1-1,1 1,-1-1,1 1,0-1,0 1,0 0,0-1,1 1,-1-1,1 1,-1-1,1 0,0 1,0-1,0 0,0 1,2 1,-2-1,0-1,0 1,0-1,0 1,1-1,-1 0,1 1,-1-1,1 0,0 0,0 0,0 0,0 0,1-1,-1 1,0-1,1 1,-1-1,1 0,-1 0,1 0,-1 0,1-1,0 1,0-1,-1 1,1-1,0 0,0 0,-1 0,1 0,0-1,0 1,-1-1,3 0,-1-1,1 0,-1-1,0 1,-1-1,1 0,0 0,-1 0,1 0,-1 0,0-1,0 1,-1-1,1 0,-1 0,1 0,-1-1,-1 1,1 0,-1-1,2-3,-2 3,-1 0,0 0,1 0,-1 0,-1 1,1-1,-1 0,0 0,0 0,0 1,-1-1,1 1,-1-1,0 1,-1-1,0 0,2 3,0 1,0 0,0-1,0 1,0 0,0 0,-1 0,1 0,0 0,-1 0,1 0,-1 0,1 1,-1-1,1 1,-1-1,1 1,-1-1,1 1,-1 0,0 0,0 0,-1 1,1-1,0 1,0-1,0 1,0 0,0 0,1 0,-1 0,0 0,0 0,0 0,1 1,-1-1,1 1,-1-1,1 1,-1 1,-5 6,1 0,0 0,1 0,0 1,1 0,0 0,0 0,1 1,0-1,1 1,0 0,1 3,0-7,0 0,1 0,0 0,0 0,0 0,1 0,0 0,1 0,-1 0,1 0,1 0,-1-1,1 1,1-1,-1 0,1 0,0 0,0 0,1 0,-4-5,0 1,0-1,0 0,1 0,-1 0,0 0,0 0,1-1,-1 1,1 0,-1 0,1-1,-1 1,1-1,-1 0,1 1,-1-1,1 0,0 0,-1 0,1 0,-1 0,1 0,-1 0,1-1,0 1,0-2,1 1,0 0,-1-1,0 0,1 0,-1 1,0-1,0-1,0 1,0 0,-1 0,1-1,1-1,2-5,0-1,-1 1,0-1,-1 1,0-1,0 0,0-9,-2 9,0 0,-1 0,-1 0,0 0,0 0,-1 0,0 0,-1-1,2 9,1 0,0 0,-1 0,0 0,0 1,1-1,-1 0,0 1,0-1,0 0,-1 1,1-1,0 1,-1 0,1-1,-1 1,1 0,-1 0,1 0,-1 0,0 0,0 0,1 0,-1 1,0-1,0 1,0-1,0 1,0 0,0-1,0 1,0 0,0 1,1-1,-1 0,0 0,0 1,0-1,0 1,0 0,0-1,1 1,-1 0,-1 1,1-1,0 0,0 0,0 0,0 0,0 0,0 1,1-1,-1 1,0-1,1 1,0 0,-1 0,1-1,0 1,-1 0,1 0,0 0,1 1,-1-1,0 0,1 0,-1 0,1 1,-1 4,1 0,1 0,-1 0,1 0,0-1,2 6,1 6,-3-12</inkml:trace>
  <inkml:trace contextRef="#ctx0" brushRef="#br2" timeOffset="93094.633">4617 1941,'-1'5,"1"33,0-37,0 0,0-1,0 1,1-1,-1 1,0 0,0-1,1 1,-1-1,0 1,1-1,-1 1,0-1,1 1,-1-1,1 0,-1 1,1-1,-1 1,1-1,-1 0,1 1,-1-1,1 0,1 0,-1 0,0 0,0 0,1 0,-1 0,0-1,0 1,0-1,1 1,-1-1,0 1,0-1,0 1,0-1,0 0,0 0,0 1,0-1,2-3,0 1,0 0,-1-1,0 1,0-1,0 0,0 0,0 0,-1 0,1 0,-1 0,0 0,0 0,-1-1,1 1,-1 0,0 0,0-1,-1 1,1 0,-1 0,-1-4,2 6,0 0,-1 0,1 0,0 1,-1-1,0 0,1 0,-1 1,0-1,0 0,0 1,0-1,0 1,0-1,-1 1,1-1,0 1,-1 0,1 0,-1 0,1-1,-1 2,0-1,1 0,-1 0,0 0,0 1,0-1,1 1,-1 0,0-1,0 1,0 0,0 0,0 0,0 0,0 0,1 1,-1-1,0 1,0-1,0 1,1 0,-1-1,0 1,1 0,-1 0,0 0,1 0,-2 1,0 1,0-1,0 1,1 0,-1 0,1 0,-1 0,1 0,0 1,0-1,0 0,1 1,-1 0,1-1,0 1,0 0,0 0,1 0,-1-1,1 4,0-6,0 1,0-1,0 0,0 0,0 0,0 1,0-1,1 0,-1 0,0 0,1 1,-1-1,1 0,0 0,-1 0,1 0,0 0,-1 0,1 0,0 0,0-1,0 1,1 0,-1 0,1 0,0-1,0 0,0 0,0 1,-1-1,1 0,0 0,0-1,0 1,0 0,-1-1,1 1,0-1,0 1,-1-1,1 0,0 0,-1 0,1 0,0 0,-1 0,0 1,0-1,0 1,0-1,-1 1,1-1,0 0,0 0,-1 1,1-1,0 0,-1 0,1 0,-1 0,1 0,-1 0,1 1,-1-1,0 0,1 0,-1-1,0 1,0 0,0 0,0 0,0 0,0 0,0 0,0 0,0 0,0 0,-1 0,1 0,0 0,-1 0,1 0,-1 0,1 0,-1 0,1 1,-1-1,-2-3,1 0,-1 1,0 0,1 0,-2 0,1 0,0 0,-1 0,0 0,-9-4</inkml:trace>
  <inkml:trace contextRef="#ctx0" brushRef="#br2" timeOffset="94012.195">1337 4204,'0'0,"0"0,-2 0,-1 0,-1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1:26.853"/>
    </inkml:context>
    <inkml:brush xml:id="br0">
      <inkml:brushProperty name="width" value="0.05" units="cm"/>
      <inkml:brushProperty name="height" value="0.05" units="cm"/>
      <inkml:brushProperty name="color" value="#008C3A"/>
      <inkml:brushProperty name="ignorePressure" value="1"/>
    </inkml:brush>
  </inkml:definitions>
  <inkml:trace contextRef="#ctx0" brushRef="#br0">0 48,'1'1,"0"0,0 1,-1-1,1 0,0 0,0 0,0 0,1 0,-1 0,0 0,0 0,0-1,1 1,-1 0,0-1,1 1,-1-1,0 1,1-1,-1 0,1 1,-1-1,2 0,38 7,11-6,0-2,0-3,0-2,0-2,36-11,103-14,-181 32,-1 0,1 0,0 2,-1-1,1 1,-1 0,1 1,-1 0,0 1,1 0,-1 0,7 4,-10-3,1 0,-1 0,-1 1,1-1,0 1,-1 1,0-1,0 1,-1 0,0 0,0 0,0 0,0 1,-1 0,0 0,-1 0,1 1,4 21,0 0,-2 1,-1-1,-2 1,0 6,-6 155,1-136,-6 98,7-105</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1:25.917"/>
    </inkml:context>
    <inkml:brush xml:id="br0">
      <inkml:brushProperty name="width" value="0.05" units="cm"/>
      <inkml:brushProperty name="height" value="0.05" units="cm"/>
      <inkml:brushProperty name="color" value="#008C3A"/>
      <inkml:brushProperty name="ignorePressure" value="1"/>
    </inkml:brush>
  </inkml:definitions>
  <inkml:trace contextRef="#ctx0" brushRef="#br0">0 190,'0'6,"6"184,-4-160,2-1,1 0,2 0,1 0,4 8,-11-33,0-1,0 0,0 0,1 0,-1 0,1 0,0 0,0 0,0 0,0-1,1 1,-1-1,1 0,-1 1,1-1,0-1,0 1,0 0,0-1,0 1,0-1,0 0,2 1,-1-2,0 0,0 0,0 0,-1-1,1 0,0 1,0-1,-1 0,1-1,-1 1,1-1,-1 0,0 1,1-1,-1-1,0 1,0 0,-1-1,1 0,2-2,9-10,-2 0,0 0,0-1,-2-1,0 0,-1 0,0-1,-2 0,0-1,-1 0,3-18,0-13,-3 0,-1-1,-3 0,-3-1,1 42,1 0,0 0,0 0,1 0,0 1,1-1,0 0,1-1,9-16</inkml:trace>
  <inkml:trace contextRef="#ctx0" brushRef="#br0" timeOffset="254.147">746 64,'4'6,"0"1,-1-1,0 1,0 0,0 0,-1 1,0-1,0 1,-1-1,0 1,0-1,-1 3,2 4,3 42,-2 0,-3-1,-4 26,-23 169,19-188,4-26,-14 87,15-110,0 0,-1-1,0 0,-1 0,0 0,-1-1,0 0,-2 3,7-14,1 1,0 0,0-1,-1 1,1 0,0-1,-1 1,1-1,-1 1,1-1,-1 1,1-1,-1 1,0-1,1 1,-1-1,1 1,-1-1,0 0,1 0,-1 1,0-1,1 0,-1 0,0 0,0 1,1-1,-1 0,0 0,0 0,1 0,-1-1,0 1,1 0,-1 0,0 0,0-1,1 1,-1 0,0 0,1-1,-1 1,1-1,-1 1,0-1,1 1,-1-1,1 1,-1-1,1 0,-18-34,18 33,-13-36</inkml:trace>
  <inkml:trace contextRef="#ctx0" brushRef="#br0" timeOffset="531.296">514 135,'12'1,"0"1,0 0,-1 1,1 0,-1 1,1 1,5 3,28 8,-38-13,30 8,-1 2,-1 1,31 18,-56-26,-1 0,1 0,-1 1,-1 1,1-1,-1 1,1 3,-5-7,-1 1,0-1,0 1,0 0,0 0,-1 1,0-1,0 0,-1 1,1-1,-1 1,0-1,0 1,-1 1,0-1,0 1,-1-1,0 0,0 0,-1 0,1-1,-1 1,0 0,-1 0,0-1,0 0,0 1,0-1,-1 0,1-1,-2 1,1-1,0 1,-1-1,1 0,-1-1,0 1,-1-1,1 0,0-1,-1 1,0-1,-5 2,1-1,1 0,-1-1,0 1,0-2,0 0,0 0,0-1,-1 0,1 0,0-1,0-1,0 0,0 0,0-1,1 0,-1 0,-1-3,-20-13,4-1</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1:24.753"/>
    </inkml:context>
    <inkml:brush xml:id="br0">
      <inkml:brushProperty name="width" value="0.05" units="cm"/>
      <inkml:brushProperty name="height" value="0.05" units="cm"/>
      <inkml:brushProperty name="color" value="#008C3A"/>
      <inkml:brushProperty name="ignorePressure" value="1"/>
    </inkml:brush>
  </inkml:definitions>
  <inkml:trace contextRef="#ctx0" brushRef="#br0">8018 122,'-12'12,"0"0,1 1,1 1,0 0,0 3,-14 17,-24 34,3 3,3 1,-30 73,55-105,2 1,1 0,3 1,1 0,2 0,1 1,3 1,1 24,3-52,1 0,1 0,0 0,1-1,1 1,0-1,4 9,-5-19,-1 1,0-1,1 0,0 0,1 0,-1 0,1 0,0 0,0-1,0 0,0 0,1 0,0-1,0 1,0-1,0 0,0 0,1-1,-1 0,1 0,4 1,38 2,2-7</inkml:trace>
  <inkml:trace contextRef="#ctx0" brushRef="#br0" timeOffset="777.881">9011 0,'2'26,"2"0,0 0,2-1,1 0,7 20,4 11,0 10,-3 0,-3 1,-2 1,-4 0,-2 0,-4 0,-2 1,-4-1,-2-1,-3 1,-4-1,-19 54,30-110,-9 34,12-43,1-1,-1 1,1-1,0 0,0 1,-1-1,1 1,0-1,0 1,0-1,1 1,-1-1,0 0,1 1,-1-1,0 1,1-1,0 0,-1 1,1-1,0 0,0 0,-1 0,1 0,1 1,-1-2,1 1,0-1,0 0,-1 0,1 0,0 0,-1 0,1-1,0 1,-1 0,1-1,0 1,-1-1,1 0,-1 1,1-1,-1 0,1 0,-1 0,1 0,-1 0,0 0,0 0,1-1,-1 0,5-2,39-35,3-6</inkml:trace>
  <inkml:trace contextRef="#ctx0" brushRef="#br0" timeOffset="261.769">8349 629,'1'22,"2"-1,0 1,1-1,1 0,1 0,1-1,1 1,0-2,2 1,0-1,1 0,3 1,8 12,2-1,1-1,1-2,1 0,2-2,12 8,-32-26,1-1,-1 0,2-1,-1 0,1 0,-1-1,2-1,-1 0,0 0,1-1,10 1,-3-3</inkml:trace>
  <inkml:trace contextRef="#ctx0" brushRef="#br0" timeOffset="502.414">8686 662,'-2'1,"-4"3,-2 4,-5 4,-3 5,-10 13,-5 7,-3 3,-6 10,0 1,3-2,2-4,6-6,5-9,7-8,3-12,4-6</inkml:trace>
  <inkml:trace contextRef="#ctx0" brushRef="#br0" timeOffset="-998.477">5428 988,'14'-1,"-1"-1,1 0,-1-1,0-1,0 0,-1 0,1-1,-1-1,0 0,0-1,14-8,-1-2,0 0,-2-1,0-2,-15 13,-1-1,0-1,-1 1,0-1,0 0,-1 0,0 0,0-1,-1 0,-1 0,0 0,2-9,-4 15,0 1,-1-1,1 1,-1-1,0 0,0 1,0-1,0 1,0-1,-1 0,0 1,0-1,0 1,0-1,0 1,-1 0,0 0,1-1,-1 1,0 0,-1 0,1 1,0-1,-1 0,0 1,1 0,-1-1,0 1,0 0,0 0,-1 1,1-1,0 1,-1-1,1 1,0 0,-1 1,0-1,-1 0,-4 1,-1-1,1 1,0 1,-1-1,1 2,-1-1,1 2,0-1,0 1,0 0,1 1,-1 0,1 0,-1 1,-3 3,-2 1,1 0,1 1,-1 0,1 1,1 1,0 0,1 0,-8 13,13-18,1 0,1 0,-1 1,1 0,1-1,-1 1,2 0,-1 0,1 0,0 1,0-1,1 0,0 0,1 0,0 1,0-1,0 0,1 0,1 0,-1-1,1 1,1 0,-1-1,4 5,0-1,0 0,1 0,1-1,0 0,0-1,1 1,0-2,0 0,1 0,0 0,1-2,0 1,0-2,9 4,1-2,-1-1,1-1,1-1,-1-1,0-1,1-1,15-1,4-3,0-1,0-3,21-6,38-13</inkml:trace>
  <inkml:trace contextRef="#ctx0" brushRef="#br0" timeOffset="-353.582">7024 701,'0'-11,"0"0,-1-1,-1 1,0 0,0 0,-1 0,0 0,-1 0,-1 1,1-1,-2 1,-2-4,5 9,-1 1,1-1,-1 1,0 0,0 0,-1 1,1-1,-1 1,0 0,1 0,-1 0,-1 1,1 0,0 0,-1 0,1 1,-1-1,1 1,-1 1,1-1,-1 1,0 0,1 0,-1 1,0-1,0 1,-14 3,0 1,1 0,-1 2,1 0,1 1,0 1,-15 10,22-13,0 1,1 0,0 0,1 1,0 1,0 0,1 0,0 1,0-1,1 2,1-1,-1 1,-1 7,6-14,0 1,0-1,1 1,0-1,0 1,0 0,0 0,1-1,0 1,0 0,0 0,0 0,1-1,0 1,0 0,0-1,1 1,0-1,-1 1,1-1,1 0,-1 0,1 1,0-2,0 1,0 0,0-1,0 1,1-1,0 0,-1 0,1 0,0-1,3 2,2 0,0 0,0 0,0-1,1 0,-1 0,1-1,-1-1,1 1,0-2,0 1,0-1,-1-1,1 0,0 0,0-1,5-1,0-2,-1-1,1 0,-1-1,0-1,0 0,-1-1,0 0,-1-1,0-1,2-2,-5 4,-1 0,0-1,0 0,-1 0,0 0,-1-1,0 0,-1 0,-1-1,1 0,-2 1,1-1,-1-4,-5 43,1 0,1-1,2 17,1 10,4 125,1 54,-13 95,-1-252,-2 0,-4 0,-3-1,-3-1,-3-1,-15 29,25-74,-2-1,0 0,-2-1,0 0,-2-2,-5 6,11-17,0 1,-1-2,-1 0,1 0,-2-1,1-1,-1 0,-1-1,0 0,0-1,-7 1,12-5,1-1,-1 0,0-1,0 0,0-1,0 0,0 0,1-1,-1 0,0-1,0 0,1-1,-1 0,1 0,0-1,0 0,0-1,1 0,-1 0,1-1,-1-1,-4-3,0-1,0 0,1-1,1-1,0 0,1 0,0-1,1 0,0-1,1 1,-4-15,-5-23</inkml:trace>
  <inkml:trace contextRef="#ctx0" brushRef="#br0" timeOffset="-4867.745">719 66,'1'337,"-6"467,5-784,-3 48,2-66,1 1,0-1,-1 1,1 0,-1-1,0 1,0-1,0 0,0 1,0-1,0 0,-1 0,1 1,-1-1,0 0,1 0,-1-1,0 1,0 0,-3 1,-7 0</inkml:trace>
  <inkml:trace contextRef="#ctx0" brushRef="#br0" timeOffset="-4036.785">244 673,'0'1,"1"0,-1 0,1-1,-1 1,1 0,-1-1,1 1,-1 0,1-1,0 1,-1 0,1-1,0 1,-1-1,1 1,0-1,0 0,-1 1,1-1,0 0,0 1,0-1,0 0,0 0,-1 0,1 0,0 0,0 0,0 0,35 2,-28-2,94 1,1-5,0-5,-1-4,-1-5,0-3,45-20,-145 41,-1 0,1 0,0 0,0 0,-1 0,1 0,0 0,-1 0,1 0,0 0,-1 1,1-1,0 0,-1 0,1 1,-1-1,1 0,0 1,-1-1,1 1,-1-1,1 1,-1-1,1 1,-1-1,0 1,1-1,-1 1,0 0,1-1,-1 1,0-1,1 1,-1 0,0-1,0 1,0 0,0 0,0-1,0 1,0 0,0-1,0 2,1 43,-1-27,7 649,-3-719,3 0,1 1,3 1,11-32,-7 26,-8 27,2-1,1 2,1-1,1 2,1-1,12-15,-16 30,1 0,0 0,1 1,0 0,1 1,0 1,1-1,0 2,0 0,1 1,0 0,1 1,4-1,21-7,-3 4</inkml:trace>
  <inkml:trace contextRef="#ctx0" brushRef="#br0" timeOffset="-3414.792">2099 933,'-5'-15,"0"1,-1-1,-1 1,0 0,-1 1,-1-2,3 5,0 0,-1 0,0 1,0-1,-1 2,0-1,-1 1,0 0,0 1,-1 0,1 1,-2 0,6 4,1 1,-1 0,0 0,0 1,0 0,0 0,0 0,0 0,0 1,0-1,1 1,-1 0,0 1,0-1,1 1,-1 0,1 0,-1 1,1-1,0 1,0 0,0 0,1 0,-1 1,-1 1,-7 7,1 0,1 0,0 1,0 1,1 0,1 0,-1 3,-1 5,1 1,1 0,1 1,0-1,2 1,1 1,0 17,3-31,0 0,1 0,0 0,1 1,0-1,1 0,0 0,1-1,0 1,1 0,0-1,0 0,1 0,1 0,0-1,0 1,0-1,2 0,-5-6,0 0,0 0,0-1,0 1,1 0,-1-1,1 0,-1 0,1 0,0 0,0-1,0 0,0 0,0 0,0 0,0 0,1-1,-1 1,0-1,0-1,2 1,1-2,0 1,-1-1,1-1,-1 1,0-1,0 0,0-1,0 1,0-1,-1-1,0 1,3-3,7-8,-1-1,0-1,-1 0,-1 0,-1-2,0 1,-2-1,2-3,-2-4,-1 0,-1 0,-1 0,-1-1,-1 0,-2 0,0 0,-2 0,-1 0,-4-21,0 177,5-92,0 29,6 53,-4-101,1 0,0 0,2-1,0 1,0-1,2 0,0-1,9 16,-15-29,1-1,-1 1,0-1,1 1,0-1,-1 0,1 0,0 0,0 0,0 0,0 0,1-1,-1 1,0-1,1 1,-1-1,1 0,-1 0,1 0,0 0,-1 0,1-1,0 1,0-1,-1 0,1 0,0 0,0 0,0 0,-1-1,1 1,0-1,-1 0,3 0,2-3,1 0,-1-1,0 0,0 0,0-1,-1 0,0 0,0 0,0-1,2-4,16-21</inkml:trace>
  <inkml:trace contextRef="#ctx0" brushRef="#br0" timeOffset="-2947.965">2392 607,'-11'241,"1"-45,9 169,2-435,4 0,3 1,3-1,3 2,3 0,2 0,4 2,9-15,-27 71,0 0,0 1,1-1,0 1,0 0,6-5,-11 12,0 1,0-1,0 1,1 0,-1-1,0 1,1 0,-1 0,1 0,-1 0,1 0,0 0,-1 0,1 0,0 1,0-1,0 1,-1-1,1 1,0 0,0 0,0 0,0 0,0 0,-1 0,1 0,0 1,0-1,0 0,0 1,-1 0,1-1,0 1,-1 0,1 0,-1 0,1 0,-1 0,1 1,-1-1,1 0,-1 1,0-1,7 9,-1 1,-1-1,0 1,0 0,-1 1,-1-1,0 1,0 0,0 7,7 31,1 34,-5 41,-6-84,2 0,1 0,3 2,-7-41,1 1,-1-1,1 0,-1 0,1 0,0 0,0 0,0 0,0 0,0 0,0 0,0 0,1 0,-1-1,1 1,-1 0,1-1,0 0,-1-1,0 0,0 0,1 1,-1-1,0 0,0 0,1 0,-1 0,0 0,0-1,1 1,-1 0,0-1,0 1,0-1,0 1,1-1,-1 1,0-1,0 0,0 0,0 1,0-1,0 0,-1 0,1 0,0 0,0-1,20-21</inkml:trace>
  <inkml:trace contextRef="#ctx0" brushRef="#br0" timeOffset="-2515.303">3380 646,'-29'2,"1"1,0 1,-27 9,8-3,33-8,0 2,0 0,0 0,1 1,0 1,0 0,0 1,-2 2,12-7,-1 0,1 0,0 1,1 0,-1-1,0 1,1 0,-1 0,1 1,0-1,0 0,0 1,1-1,-1 1,1 0,0-1,0 1,0 0,1 0,-1 0,1 0,0-1,0 1,0 0,0 0,1 0,0 0,0 0,0-1,0 1,0 0,2 1,6 17,2-1,0-1,2 1,0-2,1 0,7 7,36 36,11 7,-24-25,-38-39,9 10,0 1,-1 0,0 1,-2 0,11 19,-21-33,0 0,-1 0,1 1,-1-1,1 1,-1-1,0 1,-1-1,1 1,-1 0,1-1,-1 1,0 0,0 0,-1-1,1 1,-1 0,0-1,0 1,0-1,0 1,-1-1,1 1,-1-1,0 0,0 0,0 0,0 0,-1 0,1 0,-1-1,0 1,1-1,-1 0,0 0,-1 0,0 1,-5 2,0-1,0 0,-1 0,1 0,-1-2,0 1,0-1,0 0,0-1,-1-1,1 1,0-1,0-1,0 0,0-1,-1 0,2 0,-1-1,0 0,0-1,1 0,0 0,0-1,0 0,1-1,-1 0,1 0,1-1,-1 0,1 0,0-1,1 0,0 0,0-1,1 1,0-1,0-1,-1-4,-1-11,1-1,1 0,1 0,2-1,0-10,1-53</inkml:trace>
  <inkml:trace contextRef="#ctx0" brushRef="#br0" timeOffset="-2254.461">3667 177,'3'86,"7"25,2 36,-7 153,3 50,-8-338,1 1,1-1,0 1,0-1,3 7,-4-16,0 0,0-1,0 0,0 1,0-1,1 0,-1 1,1-1,0 0,-1 0,1 0,0-1,0 1,0 0,0-1,0 1,1-1,-1 0,0 1,1-1,-1 0,1-1,-1 1,1 0,-1-1,1 1,0-1,-1 0,1 0,8-1,-1 0,1-1,-1 0,0-1,0 0,0-1,0 0,-1 0,1-1,-1 0,4-4,30-19</inkml:trace>
  <inkml:trace contextRef="#ctx0" brushRef="#br0" timeOffset="-1765.179">4307 933,'1'-4,"-2"0,1-1,0 1,-1 0,0 0,0 0,0 0,0 0,-1 0,1 0,-1 0,0 1,-1-1,1 1,0-1,-1 1,0 0,0 0,0 0,0 0,0 1,0-1,-1 1,0 0,1 0,-1 0,0 0,0 1,0-1,-3 0,1 1,-1 0,0 0,1 0,-1 0,0 1,0 0,1 1,-1 0,0 0,1 0,-1 1,1 0,-1 0,1 0,0 1,0 0,0 0,-5 4,-6 7,0 0,0 2,2 0,0 0,1 2,0 0,2 0,-7 12,14-19,-1 0,1 0,1 1,0-1,1 1,0 0,-1 10,3-15,1 0,0-1,0 1,0 0,1 0,0-1,0 1,1 0,0-1,0 1,0-1,1 0,0 0,1 1,-2-3,1 0,-1-1,1 1,0 0,0-1,0 0,1 0,-1 0,1 0,0 0,0-1,0 1,0-1,0 0,1 0,-1-1,3 1,0 0,1-1,-1-1,0 1,0-1,0 0,0-1,0 0,1 0,-1 0,6-3,5-2,-1-1,0-1,0 0,-1-1,0-1,0 0,-1-2,5-4,-6 3,-1-1,-1 1,0-2,0 0,-2 0,0-1,-1 0,0-1,-2 0,0-1,0 1,-2-1,0 0,-1 0,-1-1,-1 1,-1-1,0 0,-1 0,-1 1,-3-13,-1 87,5-48,-1 196,3-171,1-1,2 0,1 0,1 0,5 9,-10-35,0-1,0 1,0-1,1 0,-1 0,1 0,1 0,-1-1,1 1,-1-1,1 0,3 2,-5-5,1 1,-1-1,1 0,-1 1,1-1,0-1,0 1,-1 0,1-1,0 1,0-1,0 0,-1 0,1 0,0 0,0-1,0 1,0-1,-1 0,1 1,0-1,-1 0,1-1,0 1,1-2,13-8,-1-1,-1 0,0-1,0-1,-2 0,0-1,0 0,-1-1,-1-1,-1 0,32-46</inkml:trace>
  <inkml:trace contextRef="#ctx0" brushRef="#br0" timeOffset="-1521.81">4948 88,'-3'73,"-4"0,-7 28,-5 42,-4 335,19-345,4-117,-5 53,5-65,-1 0,0 0,0 0,0-1,0 1,-1 0,0 0,1-1,-1 1,-1-1,1 1,0-1,-1 0,-1 1,-10 5</inkml:trace>
  <inkml:trace contextRef="#ctx0" brushRef="#br0" timeOffset="-1365.085">4711 717,'0'0,"0"0,0 0,6 1,6 2,6-1,7 0,8 0,10-1,6-1,17-4,22-4,-5 0</inkml:trace>
  <inkml:trace contextRef="#ctx0" brushRef="#br0" timeOffset="4549.582">1613 2760,'-2'-4,"0"0,0 0,-1 0,1 0,-1 0,0 0,0 1,0 0,-1-1,-1 0,-8-10,-7-12,7 9,0 0,0 1,-2 1,0 0,-5-3,16 15,0 0,-1 0,0 0,1 0,-1 1,0 0,0 0,0 0,0 0,-1 1,1 0,0 0,-1 1,1-1,0 1,-1 0,1 0,-1 1,1 0,0 0,0 0,-5 2,-7 5,1 0,1 0,0 2,0 0,1 1,0 0,1 1,0 0,1 1,0 1,1 0,1 1,0-1,1 2,1 0,0 0,1 0,1 1,0 0,1 4,3-14,1 1,0-1,1 1,0-1,0 1,0 0,1-1,0 1,1-1,0 1,0-1,0 0,1 0,0 0,1 0,-1 0,1-1,1 0,-1 1,1-1,0-1,0 1,1-1,-1 0,1 0,1-1,-1 0,0 0,1 0,0-1,0 0,0 0,0 0,1-1,-1 0,1-1,-1 0,1 0,-1-1,1 1,-1-2,1 1,4-2,6-1,0-1,0 0,-1-2,1 0,-1-1,0-1,-1 0,0-1,0-1,-1 0,-1-2,1 1,-2-2,6-5,-7 5,0-1,-1 0,0 0,-1-1,-1 0,0-1,-1 0,-1 0,0-1,-1 1,-1-2,-1 1,0 0,-1-1,-1 0,10 143,23 252,-9-131,-7 209,-20-401,-2 0,-3-1,-2 0,-2 0,-7 15,10-47,0-1,-2 0,0 0,-1-1,-1 0,-10 13,13-21,-1-1,0 0,0-1,-1 0,0 0,-1-1,0 0,0-1,-1-1,0 1,-4 0,7-3,0-1,0 0,-1-1,0 1,1-2,-1 0,0 0,0 0,0-1,1-1,-1 0,0 0,0-1,1 0,-1-1,1 0,0 0,0-1,-3-2,0 0,1-1,0 0,0-1,1-1,0 0,0 0,1-1,1 0,-1 0,2-1,-1 0,1 0,-4-11,-10-28</inkml:trace>
  <inkml:trace contextRef="#ctx0" brushRef="#br0" timeOffset="4917.316">2552 2368,'-2'13,"-1"-1,-1 0,0 0,0 0,-1 0,-1-1,0 1,0-1,-1-1,-1 2,-13 22,-48 93,-16 54,67-137,1 0,3 1,1 1,3 0,1 1,1 12,7-40,1 0,0-1,2 1,0 0,1-1,0 1,2-1,0 0,1 0,2 2,-5-14,-1 1,1-1,1-1,-1 1,1 0,0-1,0 0,1 0,0 0,-1 0,2-1,-1 0,0 0,1 0,0 0,0-1,0 0,0-1,0 1,1-1,-1 0,1-1,-1 0,1 0,0 0,-1 0,1-1,0-1,4 0,50-11,0-8</inkml:trace>
  <inkml:trace contextRef="#ctx0" brushRef="#br0" timeOffset="6715.386">5715 2655,'6'4,"-1"-1,1 0,0 0,1-1,-1 0,0 0,1 0,-1-1,1 0,-1 0,1-1,0 0,5 0,5 0,172 5,-116-6,-1 3,1 4,-1 3,11 5,-75-13,1 1,-1 1,0 0,0 0,0 1,0 0,-1 0,1 1,-1 0,0 0,-1 0,1 1,-1 0,0 1,-1-1,1 1,-1 0,0 0,-1 1,0-1,0 1,-1 0,0 0,0 1,-1-1,0 0,0 1,-1 0,0 4,9 112,-5 1,-5-1,-7 18,-1 78,7-155</inkml:trace>
  <inkml:trace contextRef="#ctx0" brushRef="#br0" timeOffset="6060.829">4661 3097,'47'2,"1"2,9 4,50 5,-80-11,30 1,34-1,-74-3,0-1,0 0,0-1,0 0,0-2,-1 0,8-4,14-9</inkml:trace>
  <inkml:trace contextRef="#ctx0" brushRef="#br0" timeOffset="6334.42">5009 2617,'-2'182,"-1"-17,18 153,-13-290,3-1,0 0,2 3,-5-22,1-1,-1 0,1 0,0 0,1-1,-1 1,2-1,-1 0,0 0,1 0,0-1,1 1,4 3,18 8</inkml:trace>
  <inkml:trace contextRef="#ctx0" brushRef="#br0" timeOffset="5166.01">2855 2865,'1'27,"2"0,0 0,2-1,1 1,1-1,1-1,2 0,0 0,1 0,14 19,-4-10,1-1,1-1,2-2,1 0,2-1,0-2,4 0,-20-16,1-2,0 0,0 0,1-2,0 1,1-2,-1 0,1 0,16 2,3-2</inkml:trace>
  <inkml:trace contextRef="#ctx0" brushRef="#br0" timeOffset="5381.896">3209 2899,'-14'15,"1"0,0 1,1 1,1 0,0 1,-5 14,-10 13,-47 85,-43 113,109-229</inkml:trace>
  <inkml:trace contextRef="#ctx0" brushRef="#br0" timeOffset="5718.51">3380 2114,'1'7,"0"0,1 0,0 0,1-1,0 1,0-1,0 1,0-1,1 0,0 0,4 4,9 15,40 74,-5 1,-3 3,-6 2,-4 2,22 99,-54-168,-2 0,-1 0,-2 0,-2 0,-1 1,-3-1,0 0,-3 0,-1-1,-1 0,-3 0,0-1,-3 0,-1-2,-1 1,-2-2,-7 7,10-19,12-21,8-13,3-7</inkml:trace>
  <inkml:trace contextRef="#ctx0" brushRef="#br0" timeOffset="21267.776">1 1855,'2'1,"0"0,0 0,0 0,0 1,0-1,0 0,0 1,0 0,0-1,-1 1,1 0,-1 0,11 9,-3-5,0-1,1 0,0-1,0-1,0 1,0-1,1-1,-1 0,1 0,1-1,31 2,39-2,-35-1,1085 12,-367-3,470-66,-301-1,43 40,-240 50,-2 42,-288-14,-442-59,-1-1,0 1,0 0,0 1,0-1,0 1,0 0,0 0,0 0,-1 0,1 1,-1-1,1 1,-1 0,0 0,0 0,-1 0,1 1,-1-1,1 1,-1 0,0 0,0 0,-1-1,2 4,1 10,0 1,0-1,-2 1,0 0,-1 13,1 1,16 321,22 214,17-223,21 22,-30-146,-39-177,11 48,4 67,-21-132,-2 0,0 0,-2 0,-1 0,-1 0,-1 0,-1 0,-4 10,6-28,0 1,-1-1,0 1,0-1,-1-1,1 1,-2 0,1-1,-1 0,0-1,-1 1,0-1,0 0,0-1,-6 4,1-3,0 0,0-1,-1-1,1 1,-1-2,0 0,0-1,0 0,0-1,-6 0,-47-1,-1-2,1-3,-36-10,-197-46,195 38,-230-47,-262-17,-1187-23,1634 103,-1982 3,1806 21,0 14,-49 23,306-42,-2-3,1-3,-1-3,-41-4,105 0,-1 0,1-1,0 1,0-1,0 0,0-1,0 1,0-1,1-1,-1 1,1-1,0 1,0-2,0 1,0 0,1-1,0 0,0 0,0 0,1-1,-1 1,1-1,-1-3,-7-16,1-1,1-1,1 0,-3-21,9 39,-26-131,6-1,4-37,-7-286,26-452,-10 544,0 205,9 165,0 1,-1-1,1 1,0 0,0-1,0 1,0-1,0 1,0-1,1 1,-1-1,0 1,1 0,-1-1,1 1,-1 0,1-1,0 1,0 0,-1 0,1 0,0-1,0 1,0 0,0 0,0 0,1 0,-1 1,0-1,0 0,6-1</inkml:trace>
  <inkml:trace contextRef="#ctx0" brushRef="#br0" timeOffset="22185.74">1431 3538,'-3'1,"0"-1,-1 1,1 0,0 0,0 0,0 1,0-1,1 1,-1-1,-1 2,-9 4,68-4,200-10,128-4,233 28,-305 16,-234-20,-1 2,73 25,-143-38,0 0,-1-1,1 1,-1 0,0 0,0 1,0-1,0 1,0 0,0 1,-1-1,0 1,2 1,-6-5,0 0,0 1,1-1,-1 0,0 0,0 1,0-1,0 0,0 0,1 1,-1-1,0 0,0 1,0-1,0 0,0 0,0 1,0-1,0 0,0 1,0-1,0 0,0 1,0-1,0 0,-1 0,1 1,0-1,0 0,0 1,0-1,0 0,-1 0,1 1,0-1,0 0,-1 0,1 0,0 1,0-1,-1 0,-17 6,-28-1,44-5,-249 0,-103-18,104 3,-1087-3,2577 37,-826 15,110 36,-446-59,-63-9,-55-7,-242-32,-791-81,868 103,-205-11,384 27,23 1,15 1,4-2</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3:06.0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18,'15'7,"0"0,0-2,1 1,0-2,0 0,0-1,0-1,5 0,34 1,46-5,-43 1,446-27,22-1,-116 33,307 45,-374-17,1-14,0-15,33-17,288-21,80-6,-448 25,229 19,-503-3,-18-1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3:04.7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385 803,'1'1,"-1"0,0 0,1 0,0 0,-1 0,1 0,0 0,-1 0,1 0,0 0,0 0,0 0,0 0,0 0,0-1,0 1,0-1,0 1,0 0,0-1,0 0,1 1,-1-1,0 0,0 1,0-1,1 0,41 7,-38-7,158 12,112-8,-143-4,865-19,277-5,-358-15,-566 18,10 0,357-16,-390 22,496-4,-89 8,-355-2,198 25,205 27,-694-35,473 33,-62-2,-453-30,0 2,0 1,0 3,17 8,6 0,-63-18,-3 1,1-1,-1 0,0-1,1 1,-1 0,1-1,-1 0,0 0,1 0,-1 0,1-1,-1 1,3-2,-1 0</inkml:trace>
  <inkml:trace contextRef="#ctx0" brushRef="#br0" timeOffset="29882.509">10521 2254,'-8'1,"1"0,-1 1,0-1,0 1,-5 3,-34 6,-107-2,-144-11,176-1,-416-18,-264-1,-131 75,7 45,675-80,214-16,402-26,571-29,1 44,-325 37,561 100,-1128-120,4 1,-1-2,1-2,0-3,36-2,-116 0,1-1,-1-1,-21-5,-4 0,-246-24,-774-62,313 71,-310 47,574 30,190-16,237-32,0-4,-21-3,205-19,247-31,411-53,6 40,-17 53,-514 19,0 12,20 13,375 80,-625-111,40 10,-51-12,-1 0,1 0,-1 1,0-1,1 1,-1 0,0 0,0 0,0 0,-1 0,1 1,2 2,-5-5,0 0,0 1,-1-1,1 1,0-1,0 1,-1-1,1 0,0 1,0-1,-1 0,1 1,0-1,-1 0,1 1,-1-1,1 0,0 0,-1 0,1 1,-1-1,1 0,0 0,-1 0,1 0,-1 0,1 0,-1 0,1 0,-1 0,1 0,-1 0,1 0,0 0,-1 0,1 0,-1 0,-24 2,-150-6,0-8,-90-21,103 13,-539-47,-540 23,807 65,57 0,325-21,9-1</inkml:trace>
  <inkml:trace contextRef="#ctx0" brushRef="#br0" timeOffset="48580.123">11013 1172,'-3'0,"0"-1,0 0,0 0,0-1,1 1,-1-1,1 1,-1-1,1 0,-1 0,1 0,0 0,-1-2,-11-8,-55-39,-1 3,-3 4,-1 2,-3 4,0 4,-35-10,-98-24,-193-37,-500-61,362 75,-649-91,-68 54,547 66,-538 29,956 45,1 14,1 13,-216 59,-102 47,359-75,-104 51,215-66,1 7,4 6,-19 19,63-30,3 3,2 5,3 3,-65 71,93-82,3 2,-4 11,36-43,1 0,1 2,1-1,2 2,1 0,-4 15,11-23,2 0,0 1,1-1,2 1,0-1,1 1,2 0,0-1,1 0,1 1,1-1,1 0,2-1,0 0,0 0,13 19,-1-4,2 0,2-1,1-2,2 0,1-2,1-1,1-1,26 17,-4-8,2-3,2-2,1-3,1-2,1-3,1-2,31 6,83 16,1-8,12-5,598 73,309-15,800-36,503-78,-1918 3,139-39,-310 23,617-91,-680 82,-2-11,170-65,-329 92,-2-4,38-22,-88 38,0-1,-1-1,0-2,-2-1,-1-1,-1-1,6-9,-24 24,-1 0,-1-1,0 0,0 0,-1-1,0 1,-1-1,0-1,-1 1,-1 0,0-1,1-13,-2 9,-2-1,0 0,-1 0,-1 1,0-1,-1 1,-1-1,-6-15,-5-4,0 1,-3 1,0 1,-3 1,0 0,-2 2,-2 0,-9-7,-19-16,-2 4,-2 1,-2 3,-2 3,-2 3,-1 2,-2 3,-2 3,-51-16,0 7,-1 6,-2 5,-1 5,-1 6,-52 0,-254-5,259 19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50.30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1221,'4'5,"1"1,-1 0,0 1,0-1,-1 1,0-1,0 1,-1 0,1 0,0 5,13 80,-11-59,9 66,-4 0,-4 1,-7 75,7-248,3 0,3 0,3 2,3-1,3 2,29-62,-45 119,1 0,1 1,0 0,0 0,1 1,1 0,8-8,-16 17,1 1,0-1,0 1,0-1,0 1,0 0,0 0,0 0,0 0,1 0,-1 0,0 0,1 1,-1-1,1 1,-1 0,0 0,1 0,1 0,-1 1,0 0,0 0,0 0,0 1,-1 0,1-1,0 1,-1 0,1 0,-1 0,0 1,1-1,-1 0,0 1,-1 0,1-1,0 1,-1 0,1 1,10 20,-1 0,-2 1,0 0,-2 1,0 0,-2 0,-1 0,-1 1,4 60,-3 69,-4-132,1-14,-1 0,0 0,0-1,-1 1,-1 0,0 4,1-79,14-31,12-41,-16 99,2 1,1 0,1 1,2 0,5-4,-18 36,0 0,0 0,1 0,0 0,-1 1,1 0,0-1,1 1,-1 0,1 0,-1 1,1-1,0 1,3-2,-6 4,1-1,0 1,0 0,0 0,0 0,0 0,0 0,0 0,-1 1,1-1,0 0,0 1,0 0,0-1,-1 1,1 0,0 0,-1 0,1 0,-1 0,1 0,-1 1,0-1,1 1,-1-1,0 0,0 1,0 0,0-1,0 1,0 0,0-1,-1 1,1 0,-1 0,9 19,0 1,-2-1,-1 1,-1 1,0-1,-2 1,0 13,1 47,-4 36,-1-69,-1 11,2-61,0 0,0 0,0 0,-1-1,1 1,0 0,0 0,0 0,0 0,0 0,0 0,0 0,0 0,0 0,0 0,0 0,0 0,-1 0,1 0,0 0,0 0,0 0,0 0,0 0,0 0,0 0,0 0,0 0,0 0,0 1,0-1,0 0,-1 0,1 0,0 0,0 0,0 0,0 0,0 0,0 0,0 0,0 0,0 0,0 0,0 0,0 0,0 1,-1-6</inkml:trace>
  <inkml:trace contextRef="#ctx0" brushRef="#br0" timeOffset="270.435">956 1243,'1'4,"0"0,1-1,-1 1,1-1,0 1,0-1,0 0,2 3,6 9,92 173,57 71,-154-251,5 8,0 0,1 0,1-2,0 1,1-1,1-1,10 8,-23-20,0-1,1 1,-1 0,0 0,1-1,-1 1,1-1,-1 1,0-1,1 0,-1 1,1-1,-1 0,1 0,0 0,-1 0,1 0,-1 0,10-4</inkml:trace>
  <inkml:trace contextRef="#ctx0" brushRef="#br0" timeOffset="480.696">1292 1221,'0'1,"-1"2,-2 2,-2 4,-4 5,-4 7,-6 15,-2 11,-1 7,1 2,2 1,3-1,1-4,3-5,2 0,3-8</inkml:trace>
  <inkml:trace contextRef="#ctx0" brushRef="#br0" timeOffset="715.954">1723 1177,'0'1,"0"2,0 0,0 5,0 6,0 6,0 7,0 8,0 8,0 8,0 4,0 3,0-1,-2-1,-1-4,-4 2,0-9</inkml:trace>
  <inkml:trace contextRef="#ctx0" brushRef="#br0" timeOffset="915.85">1601 1596,'1'0,"2"0,1 0,-1 0,3 0,4 0,6 0,5-1,6-4,6-2,4-1,2-4,1-5,0-2,-1-3,6-9,-6 0</inkml:trace>
  <inkml:trace contextRef="#ctx0" brushRef="#br0" timeOffset="1422.911">2292 1017,'1'0,"0"0,0 1,0-1,1 1,-1-1,0 1,0-1,0 1,0 0,0 0,0 0,0-1,0 1,0 0,0 0,-1 0,1 0,0 0,-1 0,1 1,-1-1,1 0,-1 0,1 0,-1 1,0-1,0 0,1 0,-1 1,5 45,-4-38,14 681,-15-664,2-35,0 1,1 0,0 0,0 0,1 0,3-4,7-16,4-15,2 0,3 2,17-25,-31 53,0 0,1 0,0 1,1 0,1 1,-1 1,2 0,-1 0,1 1,1 1,0 0,9-4,-18 11,0-1,-1 1,1 0,0 0,0 0,0 1,0-1,0 1,0 1,0-1,0 1,0 0,-1 0,1 0,0 0,0 1,-1 0,1 0,-1 0,0 1,1 0,-1-1,0 1,-1 1,3 1,-3-2,-1 0,1 0,-1 1,1-1,-1 1,0 0,0-1,-1 1,1 0,-1 0,0 0,0 0,0 1,0-1,-1 0,0 0,0 0,0 1,0-1,-1 0,1 0,-1 0,0 0,-1 0,1 0,-1 0,1 0,-1 0,0 0,-1 0,-4 7,0-1,0 0,-1-1,0 1,0-1,-1-1,-1 0,1 0,-1-1,-1 0,1-1,-1 0,0-1,0 0,-1 0,1-1,-1-1,0 0,0-1,-1 0,1-1,0 0,0-1,-3 0,-12-5,0-1,1-1,0-2,-7-3,-25-13</inkml:trace>
  <inkml:trace contextRef="#ctx0" brushRef="#br0" timeOffset="41448.236">6079 1403,'0'0,"0"0,0 0,0 0,2 0,2 1,5 1,4 1,3-1,4-1,-1 0,2-1,0-2,2-2,3 0,-2 0</inkml:trace>
  <inkml:trace contextRef="#ctx0" brushRef="#br0" timeOffset="41687.268">6178 1624,'0'0,"1"1,1 0,-1 0,2 1,4 1,4 1,7 0,4 0,5-2,13-1,-2 0</inkml:trace>
  <inkml:trace contextRef="#ctx0" brushRef="#br0" timeOffset="40335.152">4788 1298,'-1'0,"1"-1,0 0,0 1,0-1,0 1,0-1,0 0,0 1,0-1,0 0,0 1,1-1,-1 1,0-1,0 0,0 1,1-1,-1 1,0-1,1 1,-1-1,1 1,-1-1,0 1,1-1,-1 1,1 0,-1-1,1 1,-1 0,1-1,0 1,-1 0,1 0,-1-1,1 1,0 0,-1 0,1 0,-1 0,1 0,0 0,-1 0,1 0,-1 0,1 0,0 0,-1 0,1 1,-1-1,1 0,0 0,40 22,-10-6,-30-16,-1 0,0 0,0 0,0 0,0 0,1-1,-1 1,0 0,0 0,0 0,1 0,-1 0,0 0,0 0,0 0,0 0,0-1,1 1,-1 0,0 0,0 0,0 0,0 0,0-1,0 1,0 0,0 0,1 0,-1-1,0 1,0 0,0 0,0 0,0 0,0-1,0 1,0 0,0 0,0 0,0-1,0 1,0 0,0 0,-1 0,1-1,0 1,0 0,0 0,0 0,-7-17,-11-13,0 5,0 0,-2 2,0 1,-23-19,35 33,-1 1,0 0,0 1,0 0,-1 1,0 0,0 0,0 1,-1 0,0 1,1 0,-1 1,0 0,0 0,-2 1,6 2,0 0,0 0,0 1,0 0,0 0,1 1,-1 0,0 0,1 0,0 1,0 0,0 0,0 1,1-1,0 1,0 0,0 1,0-1,1 2,-14 16,2 1,0 1,-11 25,10-14,2 0,1 1,2 0,2 1,1 0,2 1,1 0,2 3,2 11,1 1,3 0,2 0,3 0,8 29,-12-67,1-1,0 1,2-1,0 1,0-2,2 1,-1-1,6 7,-10-17,0-1,0 1,0 0,0-1,1 1,-1-1,1 0,0 0,0-1,0 1,0-1,1 0,-1 0,1 0,-1 0,1-1,-1 0,1 0,0 0,0-1,-1 1,1-1,0 0,0-1,0 1,-1-1,1 0,0 0,-1 0,3-2,7-3,0 0,0-2,-1 0,0 0,0-1,-1-1,0 0,-1-1,0 0,0 0,-1-1,-1-1,0 0,-1 0,0 0,-1-1,-1-1,12-25,-1-1,-3 0,-1-2,-2 0,1-19,0-34,-4 0,-4 0,-5-12,1 17,20 329,-18-217,4 54,9 32,-11-85,1-1,1 0,0 0,2-1,0 1,2-2,2 5,-9-20,0 1,-1-1,1 0,1 0,-1 0,1-1,-1 1,1-1,0 0,0 0,1 0,-1 0,0-1,1 0,0 0,-1 0,1 0,2-1,0 0,0 0,0-1,0 0,-1 0,1 0,0-1,0 0,0-1,-1 1,1-1,-1-1,3 0,14-8,-1-1,-1-1,0-1,-1-1,0-1,14-14,9-12</inkml:trace>
  <inkml:trace contextRef="#ctx0" brushRef="#br0" timeOffset="41185.801">5378 1855,'2'33,"2"-1,1 0,1-1,6 16,-1-3,4 38,-9-2,-3 21,-1-15,21-155,-6-20,1-1,5-1,-15 64,1 0,1 0,2 1,0 1,8-11,-18 32,1 1,-1-1,0 0,1 1,0 0,0 0,0 0,0 0,0 0,1 0,-1 1,1-1,0 1,-2 2,0 0,0-1,-1 1,1 0,0 1,0-1,-1 0,1 0,0 1,0-1,-1 1,1 0,0-1,-1 1,1 0,-1 0,1 0,-1 0,1 0,-1 0,0 0,0 1,0-1,1 0,-1 1,0-1,0 1,-1-1,1 1,0 0,0-1,-1 2,9 14,-1-1,-1 2,-1-1,-1 1,0 0,-1 0,-1 1,-1-1,5 50,-3 34,-4-95,1 20,0 3,-1 1,-3 20,-2-70,3 4</inkml:trace>
  <inkml:trace contextRef="#ctx0" brushRef="#br0" timeOffset="43751.675">6995 1237,'169'12,"-146"-14,-1-1,-1 0,1-2,0 0,-1-1,17-8,-16 6,-20 8,0 0,0-1,1 1,-1 0,0 0,0 1,0-1,0 0,1 1,-1-1,0 1,0 0,0-1,0 1,0 0,0 0,0 1,-1-1,1 0,0 1,-1-1,1 1,-1-1,1 1,-1 0,0-1,1 1,-1 0,0 0,0 0,-1 0,1 0,0 1,4 9,0 0,-1 0,0 0,-1 0,0 2,7 53,-2 1,-4 0,-3 0,-5 35,-8 37,-22 94,33-230,1-3,0 1,0 0,0 0,0 0,-1-1,1 1,-1 0,1-1,-1 1,0 0,0-1,1 1,-1-1,0 1,0-1,-1 1,1-1,0 1,-3-3</inkml:trace>
  <inkml:trace contextRef="#ctx0" brushRef="#br0" timeOffset="44354.37">8393 1216,'-14'390,"14"-376,-1 5,0 11,-1 0,-1-1,-2 0,0 0,-6 12,11-39,-1 1,0-1,0 0,0 1,0-1,-1 0,1 0,0 0,-1 0,0 0,1 0,-1-1,0 1,0-1,-8 4</inkml:trace>
  <inkml:trace contextRef="#ctx0" brushRef="#br0" timeOffset="44602.973">8177 1662,'0'0,"0"0,0 0,2 0,4 0,6 0,6-1,8-2,8-2,16-5,7-2,8-6,-7 0</inkml:trace>
  <inkml:trace contextRef="#ctx0" brushRef="#br0" timeOffset="46347.227">9215 1309,'-1'0,"0"0,0 1,0-1,0 0,0 0,1 0,-1 0,0 0,0 0,0-1,0 1,0 0,0 0,0-1,1 1,-1 0,0-1,0 1,1-1,-1 1,0-1,0 0,1 1,-1-1,1 0,-1 1,0-1,1 0,-1 1,1-1,0-1,0 1,0-1,0 1,0-1,1 1,-1-1,0 1,1-1,-1 1,1 0,0-1,-1 1,1 0,0-1,0 1,0-1,42-42,-25 29,0 2,1 0,1 0,11-4,-24 14,0-1,0 1,0 1,1-1,0 1,-1 0,1 1,0 0,0 0,-1 1,1 0,0 0,0 0,0 1,0 1,-5-1,0 0,0 0,0 0,-1 0,1 1,-1-1,1 1,-1 0,1 0,-1 0,0 0,0 0,0 0,0 1,0-1,0 0,-1 1,1 0,-1-1,0 1,0 0,0 0,0 0,0 0,-1 0,1 0,-1 0,0 0,0 0,0 0,0 0,0 0,-1-1,0 2,-1 12,-1-1,-1 0,0 0,-1 0,-1-1,-1 1,-21 42,-2-1,-3-1,-2-2,-3-1,-32 33,128-98,-39 6,0 1,0 1,0 1,1 0,-1 2,1 0,0 1,-1 1,1 1,2 1,-14-1,0 1,0-1,0 1,-1 0,1 1,-1 0,1 0,-1 1,0 0,0 0,-1 0,1 1,-1 0,0 0,0 1,-1 0,0 0,0 0,0 0,-1 1,0 0,0 0,0 0,-1 1,0-1,0 3,1 6,-1 0,-1 0,0 1,-2-1,1 1,-2-1,0 1,-1-1,-1 0,0 0,-1 0,-1 0,-4 9,-3 4,-1 1,-1-2,-2 0,-1-1,0 0,-14 13,18-25,0-1,0-1,-2 0,0-1,0 0,-1-1,0-1,-1 0,0-2,-1 0,0-1,-2 1,-5-1,0-1,0-1,-1-1,0-1,0-1,0-2,0 0,-18-4,24 2</inkml:trace>
  <inkml:trace contextRef="#ctx0" brushRef="#br0" timeOffset="47270.546">10325 884,'0'-2,"0"-1,0 0,0 0,0 1,-1-1,1 0,-1 1,0-1,0 0,0 1,0-1,0 1,0-1,-1 1,1 0,-1-1,1 2,-1 0,1 0,0 0,-1 0,1 0,-1 0,1 0,-1 1,0-1,1 0,-1 1,0-1,1 1,-1 0,0 0,1-1,-1 1,0 0,0 1,-3-1,-1 1,1 1,0-1,0 1,0 0,0 0,0 0,1 1,-1-1,1 1,-1 0,1 1,0-1,0 1,0 1,-19 22,1 1,1 1,1 1,2 1,2 1,0 0,2 1,-6 26,-4 20,4 1,3 1,1 22,7-22,3 1,4 0,4 1,3-1,4-1,3 0,4 0,22 66,-29-119,0 0,2-1,2 0,0-1,1-1,10 13,-22-35,-1-2,0 0,-1 1,1-1,0 0,0 0,-1 0,1 0,0-1,0 1,0 0,0 0,0 0,0-1,1 1,-1-1,0 1,0-1,0 1,0-1,1 1,3-2</inkml:trace>
  <inkml:trace contextRef="#ctx0" brushRef="#br0" timeOffset="47885.475">10567 1497,'2'5,"0"0,0 0,-1 0,0-1,0 2,0-1,-1 0,0 0,0 0,0 0,0 0,-1 0,0 0,1 18,21 189,-9-111,-1 55,-13-38,2-102,0-19,3-29,0 0,3 0,0 1,2 0,11-28,14-25,20-36,-48 109,17-34,1 0,27-39,-43 74,0 1,0-1,0 1,1 1,1-1,0 1,0 1,0-1,1 2,0-1,0 2,0-1,1 1,0 1,3-1,-10 4,1 0,0 0,-1 0,1 1,0 0,0 0,-1 0,1 1,0-1,0 1,-1 0,1 1,-1-1,1 1,-1 0,0 0,2 1,0 1,0 0,-1 1,1-1,-1 1,0 1,0-1,0 1,-1 0,0 0,3 5,1 5,0 1,-1 0,-1 1,-1 0,0 0,-1 0,-1 0,0 10,-1 17,-2 1,-3 0,-1-1,-2 0,-9 33,13-70</inkml:trace>
  <inkml:trace contextRef="#ctx0" brushRef="#br0" timeOffset="48133.792">11501 1691,'1'0,"0"0,0 0,0 0,3 0,6 0,5-1,6-2,6 1,5-1,4 1,3-2,0-3,-1-1,-1-1,1-2,-5 0</inkml:trace>
  <inkml:trace contextRef="#ctx0" brushRef="#br0" timeOffset="48381.129">12274 1491,'11'546,"-11"-543</inkml:trace>
  <inkml:trace contextRef="#ctx0" brushRef="#br0" timeOffset="48702.384">12671 796,'46'40,"-2"2,-2 2,-2 2,-1 1,-3 2,-2 1,-3 2,-1 2,-3 0,-3 2,11 37,-22-44,-2 0,-2 1,-3 1,-1-1,-3 1,-4 41,-3-32,-2 1,-2-1,-3 0,-3-1,-11 25,19-64,0-1,-1 0,-2-1,1 0,-2 0,0-1,-1 0,-1-1,-1-1,0 0,-1-1,-9 7,-5 1</inkml:trace>
  <inkml:trace contextRef="#ctx0" brushRef="#br0" timeOffset="51004.604">13748 2882,'-5'-1,"0"-1,0 0,0 0,0 0,0-1,0 1,1-1,0-1,-1 1,-2-4,-14-8,-18-6,0 3,-1 1,0 1,-2 3,0 1,0 2,-7 1,-74-8,-106-2,-198 3,-135-10,30-9,-416-34,-579-9,913 75,-400 57,627-18,-1321 161,1433-150,-245 33,448-73,0-3,-24-4,67-1,-1-2,1 0,0-2,0-2,1 0,0-2,-3-2,15 3,1 0,0-2,0 1,1-2,0 0,1-1,0 0,1-1,1 0,0-1,1 0,0-1,-6-14,-14-29,3-1,2-1,1-6,19 51,-48-143,8-1,7-3,-15-151,26 61,11-1,11-55,5 302,-1 1,2 0,-1-1,0 1,1 0,0 0,0 0,0 0,1 0,0 0,0 0,0 0,1 0,-1 1,1-1,0 1,0 0,1 0,-1 0,1 0,0 1,0-1,0 1,1 0,-1 0,1 1,-1-1,1 1,0 0,0 0,0 1,0-1,5 0,28-5,1 1,0 2,0 1,0 2,1 2,10 3,34-1,1581-6,-74-86,-1186 61,1638-157,-768 75,-364 37,-461 29,1071-69,-1504 113,32-2,-1 2,1 3,-1 1,14 5,-50-7,1 1,-1 0,-1 1,1 0,0 1,-1 0,0 1,0 0,-1 1,0 0,0 1,0 0,-1 0,0 1,-1 0,0 0,0 1,-1 0,0 3,6 13,-1 1,-1 1,-2-1,0 2,-3-1,0 1,1 20,2 54,-4 56,-3-79,69 987,-63-999,15 144,-8 0,-10 66,-5-273,0 0,-1 0,1 0,-1 0,0 0,0 0,0 0,-1-1,1 1,-1 0,-1-1,1 1,0-1,-1 0,0 0,-1 1,0-1,-1-1,1 0,-1 0,0 0,1-1,-1 0,-1 0,1 0,0 0,0-1,-1 0,1 0,0 0,-1-1,-1 0,-284 10,260-10,-28 0</inkml:trace>
  <inkml:trace contextRef="#ctx0" brushRef="#br0" timeOffset="62400.248">2209 3827,'50'-3,"-1"-2,0-3,43-11,23-5,255-30,3 16,1 16,7 17,-271 6,-109-1,0-1,0 1,0 0,0-1,-1 1,1 0,0-1,0 1,0-1,0 1,-1-1,1 0,0 1,0-1,-1 0,1 0,-1 1,1-1,-1 0,1 0,-1 0,1 0,-1 0,0 0,1 1,-1-1,0 0,0 0,0 0,0 0,1 0,-1 0,-1-1,-3-40,3 33,-162-947,154 905,-3 0,-2 1,-9-18,17 52,-2-1,0 2,-1-1,0 1,-1 0,-1 1,0 0,-1 1,0 0,-1 1,-13-9,-7 0,0 1,-2 1,0 2,-1 1,-1 2,0 2,-1 1,-1 2,1 2,-1 1,-2 2,-67-4,0 6,0 3,-41 9,0 4,-79 19,168-21,0 3,2 2,0 3,1 2,-7 7,46-20,1 0,1 0,0 2,0 0,1 1,1 0,0 1,1 1,0 0,1 1,0 0,2 1,-1 0,2 1,0 0,2 1,-1-1,2 1,1 1,0-1,1 1,1 0,1 0,0 5,1 42,3 0,3 0,2 0,4-1,13 41,33 99,15 14,-37-115,-9-25</inkml:trace>
  <inkml:trace contextRef="#ctx0" brushRef="#br0" timeOffset="71648.077">2844 4930,'1'1,"0"-1,0 0,0 1,0-1,0 0,0 1,0-1,0 1,0 0,-1-1,1 1,0 0,0-1,0 1,-1 0,1 0,0 0,-1 0,1 0,-1-1,0 1,1 0,-1-1,0 1,1 0,-1-1,1 1,-1-1,0 1,1-1,0 1,-1-1,1 1,-1-1,1 1,-1-1,1 0,0 1,-1-1,1 0,0 0,-1 1,1-1,0 0,0 0,-1 0,1 0,0 0,-1 0,1 0,0 0,0 0,-1 0,1-1,0 1,-1 0,1 0,0-1,-1 1,1 0,-1-1,1 1,0-1,-1 1,1 0,-1-1,1 0,-1 1,1-1,-1 1,0-1,1 1,-1-1,1 0,2-5,1 1,-1 0,0-1,0 0,-1 0,0 0,0 0,0 0,-1 0,0-1,0 1,0-1,1-84,-2 61,-28-638,10 401,18 266,0 0,1 1,-1-1,0 0,0 1,0-1,0 0,0 1,0-1,-1 0,1 1,0-1,0 0,0 1,-1-1,1 0,0 1,-1-1,1 1,0-1,-1 0,1 1,-1-1,1 1,-1-1,1 1,-1 0,1-1,-1 1,0-1,1 1,-17 12,-11 34,-11 28,3 3,-2 15,26-60,2 1,1 0,1 0,2 1,2 0,-1 30,28-130,-9 30,11-45,-16 47,1 0,2 1,5-6,-15 35,0 0,1 1,-1-1,1 1,0 0,0 0,0 0,0 0,1 0,-1 1,1-1,0 1,-1 0,1 0,0 1,0-1,0 1,0 0,1 0,-1 0,0 0,0 1,1 0,-1-1,0 2,1-1,-1 1,19 1,-1 1,-1 2,1 0,17 7,-19-6,33 10,26 7,19 11,-75-24</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2:51.06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381 3059,'-3'92,"-6"9,1-12,4 33,4-94,2 0,1-1,1 1,1-1,1 0,6 12,-10-31,2 0,-1 0,1 0,0-1,0 0,1 0,0 0,1 0,-1-1,1 1,0-2,3 3,-6-6,0 0,1 0,-1 0,1 0,-1 0,1-1,0 0,0 1,0-2,0 1,0 0,0-1,0 1,0-1,0 0,0-1,0 1,0-1,0 0,-1 0,1 0,0 0,0 0,-1-1,1 0,0 0,0 0,13-9,-1-2,0 1,-1-2,0 0,-1 0,0-2,-1 0,-1 0,-1-1,0 0,-2-1,3-6,14-32,-3-2,-2 0,4-28,-13 48,-6 22,-1 0,0-1,-2 0,1-8,-4 62,1 0,2 0,8 35,-1-4,105 746,-110-775,-3 0,-1 0,-1 0,-3 0,-1 0,-2 0,-1-1,-3 0,0 0,-10 18,13-38,-1-1,-1 0,0-1,-1 0,0 0,-1-1,-1-1,-1 0,0 0,-1-1,0-1,-1 0,0-1,-1-1,0 0,0-1,-1-1,0-1,-1 0,0-1,0-1,-13 2,18-5,-1 0,0-1,0 0,0-1,0-1,0 0,0-1,0 0,1-1,-1-1,1 0,0-1,0 0,0-1,1 0,0-1,0-1,-5-4,1-1,0-1,2-1,-1-1,2 0,0 0,1-1,0-1,2 0,0-1,1 0,-6-18,-14-49,8 7</inkml:trace>
  <inkml:trace contextRef="#ctx0" brushRef="#br0" timeOffset="1570.955">0 2612,'1'1,"-1"0,0 1,1-1,-1 0,1 0,-1 1,1-1,0 0,-1 0,1 0,0 0,0 0,0 0,0 0,0 0,0 0,0 0,0 0,0-1,0 1,0 0,0-1,1 1,-1-1,0 1,1-1,-1 0,0 0,1 1,47 5,-39-5,208 11,20-11,78 3,-198 1,522 37,-260-12,226-17,-242-9,1466 4,-603-8,-524 3,695 10,424-24,-518-14,39 12,-450 9,-359 1,653-20,264-14,-1 37,-602 3,135-38,211 5,-669 24,743 0,-922 6,-334 0,46-3,-56 3,0 0,0 0,0-1,0 1,0-1,0 0,0 1,0-1,0 0,-1 0,1 0,0 0,-1-1,1 1,0 0,-1-1,0 1,1-1,-1 1,0-1,0 0,0 1,0-1,0-1,1-3</inkml:trace>
  <inkml:trace contextRef="#ctx0" brushRef="#br0" timeOffset="-1318.23">165 1110,'1'4,"0"0,-1-1,1 1,1 0,-1 0,0-1,1 1,0-1,0 1,0-1,0 0,3 3,35 40,-25-31,199 204,-13-14,-164-165,-11-8,2-2,1-1,1-2,2 0,7 2,-36-27,0 0,0 0,0-1,0 1,0-1,1 0,-1 0,0 0,1 0,-1-1,-2 0,0 0,0 0,0 0,0 0,0 0,0 0,0-1,0 1,0 0,0-1,0 1,0 0,-1-1,1 1,0-1,0 0,0 1,-1-1,1 0,0 1,-1-1,1 0,0 0,-1 0,1 1,-1-1,1 0,-1 0,0 0,1 0,-1 0,0 0,0 0,0-1,4-15</inkml:trace>
  <inkml:trace contextRef="#ctx0" brushRef="#br0" timeOffset="-1020.436">713 939,'-1'5,"0"-1,0 0,0 0,-1 1,1-1,-1 0,0 0,0 0,-1 0,0 1,-7 13,-102 201,-14 31,-5 40,121-262,2-3</inkml:trace>
  <inkml:trace contextRef="#ctx0" brushRef="#br0" timeOffset="2815.599">1375 812,'11'743,"-13"-87,11 947,-5-1467,6-1,6-1,6 0,21 57,-28-136</inkml:trace>
  <inkml:trace contextRef="#ctx0" brushRef="#br0" timeOffset="11165.412">2147 1386,'12'5,"-1"-2,1 1,-1-2,1 1,0-2,0 1,0-2,0 0,-1 0,1-1,10-2,17-5,0-1,34-14,19-4,-62 18,-25 6,0 2,1-1,-1 0,1 1,-1 0,1 1,-1-1,6 1,-9 0,0 1,0 0,0-1,0 1,0 0,0 0,0 0,0 1,0-1,0 0,-1 1,1-1,-1 1,1-1,-1 1,1 0,-1 0,0 0,0-1,0 1,0 0,0 1,0-1,0 0,-1 1,5 12,0 1,-2-1,0 1,-1 0,0 0,-2 0,0 0,-1 5,-4 39,-8 35,5-45,-9 82,5 1,6 3,6-130</inkml:trace>
  <inkml:trace contextRef="#ctx0" brushRef="#br0" timeOffset="11785.153">3445 365,'2'1,"-1"-1,1 1,0 0,-1-1,1 1,-1 0,1 0,-1 0,1 0,-1 0,0 1,0-1,1 0,-1 1,0-1,0 0,0 1,-1 0,1-1,0 1,0-1,-1 2,15 37,-6 4,-2 0,-3 1,-1 0,-2-1,-3 26,0 6,-42 1964,35-1823,-29 928,39-827,-1-316,-1-1,1 0,0 0,0 0,0 0,-1 0,1 0,0 1,-1-1,1 0,-1 0,0 0,1 0,-1-1,0 1,1 0,-1 0,0 0,-3 4</inkml:trace>
  <inkml:trace contextRef="#ctx0" brushRef="#br0" timeOffset="19453.398">4251 1425,'-2'-3,"-1"0,0 0,1 1,-1 0,0-1,-1 1,1 0,0 0,0 1,-1-1,1 1,-1-1,0 1,1 0,-1 1,0-1,-1 0,2 2,1-1,-1 1,1 0,-1 0,1 0,0 0,-1 0,1 0,0 1,0-1,0 1,0-1,0 1,0 0,1 0,-1 0,0 0,1 0,0 0,-1 0,1 1,0-1,0 0,0 1,1-1,-1 2,-10 32,2 1,2-1,1 2,2-1,1 1,3 3,-4 25,-2 27,4 1,5 0,7 33,-7-111,-2-20</inkml:trace>
  <inkml:trace contextRef="#ctx0" brushRef="#br0" timeOffset="19920.213">4671 1441,'-1'6,"0"0,-1-1,1 1,-1-1,0 1,-1-1,1 0,-1 0,-1 1,-13 31,10-9,1 1,1 0,2 0,1 0,1 0,2 13,0-22,0 0,2 1,1-1,0 0,2 0,0-1,1 0,1 0,5 10,-10-25,-1 0,1 0,0 0,0 0,0-1,0 1,0-1,1 0,0 1,0-2,0 1,0 0,0-1,0 0,0 0,3 0,-4-1,0 0,1-1,-1 1,1-1,-1 0,0 0,1-1,-1 1,1-1,-1 1,0-1,1 0,-1-1,0 1,0 0,0-1,0 0,0 1,0-1,0-1,-1 1,1 0,1-2,9-10,0-1,-1-1,-1 1,0-2,-2 1,1-2,-2 1,0-1,-2 0,0-1,0 0,-2 0,1-7,-3 13,0 0,0 0,-1 0,-1-1,0 1,-1 0,0 0,-1-1,-1 1,0 1,-1-1,0 0,-1 1,0 0,-1 0,0 0,-1 1,-1 0,1 0,-2 0,5 7,-1-1,1 1,-1 0,0 0,0 1,-1-1,1 1,-1 0,0 1,1-1,-1 1,0 0,0 1,0 0,-1 0,1 0,0 0,-2 1,-2 1,-1 0,1 1,-1 0,1 0,0 1,0 0,0 1,0 1,1-1,-3 3,1-1</inkml:trace>
  <inkml:trace contextRef="#ctx0" brushRef="#br0" timeOffset="20372.211">5664 282,'1'0,"0"1,0-1,0 1,0 0,-1-1,1 1,0 0,-1-1,1 1,0 0,-1 0,1-1,-1 1,1 0,-1 0,0 0,1 0,-1 0,0 0,1 0,-1 0,0-1,0 1,0 0,0 0,0 0,0 1,2 36,-2-31,4 730,-6-552,-59 999,-1 62,63-815,0-422,-4 13,0-22</inkml:trace>
  <inkml:trace contextRef="#ctx0" brushRef="#br0" timeOffset="20785.119">6454 1226,'2'4,"-1"0,0-1,0 1,0 0,0-1,0 1,-1 0,1 0,-1 0,0 0,0 0,-1-1,1 1,-1 1,0 11,-10 444,-1-1,15-409,-1-53</inkml:trace>
  <inkml:trace contextRef="#ctx0" brushRef="#br0" timeOffset="21433.401">6675 1464,'3'-1,"0"-1,0 1,1-1,-1 0,0 0,-1 0,1 0,0 0,-1 0,2-2,7-6,13-7,23-18,32-16,-66 43,0 1,1 0,0 1,1 0,-1 2,1-1,0 2,9-2,-22 5,0 0,1-1,-1 1,0 0,0 0,0 0,0 0,0 1,0-1,1 1,-1-1,0 1,0 0,0-1,-1 1,1 0,0 0,0 1,0-1,-1 0,1 1,0-1,-1 1,1 0,0 1,-1 0,0 0,1 0,-1 0,-1 0,1 0,0 0,-1 1,0-1,1 0,-1 0,0 0,-1 1,0 2,-2 12,-1-1,-1 1,-1 0,0-1,-2 2,-31 61,-4-2,-3-2,-46 58,84-123,26-26,1 1,0 1,1 0,0 1,1 2,0 0,1 1,0 1,4 0,-20 7,1 0,-1 0,1 1,-1 0,1 0,0 0,-1 1,1 0,-1 0,1 1,-1 0,0 0,0 0,0 1,0 0,0 0,0 0,-1 1,4 2,-4-1,0 1,-1-1,0 1,0 0,0 0,-1 0,1 0,-2 1,1-1,-1 1,0 0,0 0,0 0,-1 0,0 0,-1 0,0 0,0 2,-1 11,-1 1,-1-1,-1 0,-1 0,-1-1,0 1,-1-1,-2-1,0 1,0-1,-2-1,0 0,-1 0,-1-1,0-1,-1 0,-1-1,0 0,-1-2,-1 1,0-2,0 0,-1-1,-5 1,14-8,0 0,0 0,0-1,0-1,0 1,0-1,0-1,-1 0,-6-1,-11-2</inkml:trace>
  <inkml:trace contextRef="#ctx0" brushRef="#br0" timeOffset="21921.167">7835 139,'14'62,"-3"2,-3-1,-2 1,-4 62,0-56,-5 1431,1-1402,-24 665,-3 350,29-1106,0-19,0-19,0-14</inkml:trace>
  <inkml:trace contextRef="#ctx0" brushRef="#br0" timeOffset="22233.474">8514 1370,'0'-1,"1"1,0 0,-1 0,1-1,0 1,-1 0,1 0,0 0,0 0,-1 0,1 0,0 0,-1 0,1 0,0 0,0 0,-1 1,1-1,0 0,-1 0,1 1,0-1,-1 0,1 1,0-1,-1 1,1-1,-1 1,1-1,-1 1,1-1,-1 1,0 0,1-1,-1 1,1 0,-1-1,0 1,0 0,1-1,-1 1,0 0,0-1,0 1,0 0,0 0,0-1,0 1,0 0,3 47,-2-40,-4 610,3-607,-1-8,1 1,0 0,0 0,0 0,1 0,-1 0,1 0,0-1,0 1,0 0,0-1,1 1,0-1,-1 1,2 0,4-1</inkml:trace>
  <inkml:trace contextRef="#ctx0" brushRef="#br0" timeOffset="22738.396">8988 1436,'-6'10,"1"0,0 1,1 0,0 0,1 1,0-1,1 1,0 0,0 6,-1 27,3 39,0-55,2 34,2 1,10 41,-9-73,2-1,1-1,2 0,1 0,1-1,7 10,-17-34,1 0,0 0,0 0,1 0,-1-1,1 0,0 1,0-1,0-1,1 1,-1 0,1-1,0 0,0 0,0-1,0 0,2 1,-3-2,0-1,0 1,0-1,0 0,0 0,0 0,0-1,0 1,0-1,0 0,0 0,0 0,-1-1,1 1,0-1,-1 0,1 0,-1 0,0-1,1 1,-1-1,-1 0,1 0,1-1,8-10,0 0,-1-1,-1-1,-1 1,0-2,-1 1,0-1,-2 0,0 0,-1-1,0 0,-2 0,0 0,-1-1,-1 1,-1 0,0-1,-2-6,1 20,0 0,0 1,0-1,-1 1,0-1,1 1,-2 0,1 0,0 0,-1 0,0 0,0 0,0 1,0-1,-1 1,2 1,0 1,0-1,-1 1,1 0,0 0,-1 0,1 0,0 1,-1-1,1 0,-1 1,1 0,-1 0,1 0,-1 0,1 0,-1 0,1 0,-1 1,1 0,-1-1,1 1,-1 0,1 0,0 0,0 0,-1 1,1-1,-1 1,-8 7,-1 0,2 1,-1 0,1 0,1 1,0 1,0 0,1 0,1 0,0 1,0 0,2 1,-5 13,-2 10,2 1,2 0,1 0,-1 25,6-53,2-18</inkml:trace>
  <inkml:trace contextRef="#ctx0" brushRef="#br0" timeOffset="23204.325">9977 0,'3'10,"0"0,-1 0,0 0,-1 0,0 0,0 0,-1 0,-1 6,2 16,-17 1437,-70-24,35-664,43-575,-6 83,13-284,0-8,-3-19,0-32,2-10</inkml:trace>
  <inkml:trace contextRef="#ctx0" brushRef="#br0" timeOffset="23530.857">10479 1342,'0'0,"0"-1,-1 1,1 0,0-1,0 1,0 0,0-1,0 1,0-1,0 1,0-1,0 1,0 0,0-1,0 1,0-1,0 1,0 0,0-1,1 1,-1-1,0 1,0 0,0-1,1 1,-1 0,0-1,0 1,1 0,-1-1,0 1,1 0,-1 0,0-1,1 1,-1 0,0 0,1 0,-1-1,1 1,-1 0,0 0,1 0,-1 0,1 0,-1 0,0 0,1 0,-1 0,1 0,-1 0,1 0,-1 0,0 0,1 1,-1-1,1 0,0 1,0 0,1 0,-1 0,0 0,0 0,0 0,0 0,0 0,0 1,0-1,0 1,0-1,-1 0,1 1,0 1,7 34,-2 1,-1 1,-3-1,0 1,-4 21,2 7,-8 391,0-175,7-273,1-5,0 0,0-1,0 1,0-1,1 1,0 0,0-1,0 1,1 2,1-2</inkml:trace>
  <inkml:trace contextRef="#ctx0" brushRef="#br0" timeOffset="24485.185">11302 1524,'0'-12,"-1"0,0 0,-1 1,0-1,-1 1,0-1,0 1,-1 0,-1 0,0 0,-1 1,0 0,0 0,-1 0,0 1,-1 0,0 0,0 1,-1 0,0 0,-1 1,1 1,-2-1,1 2,0-1,-1 1,0 1,0 0,0 0,-1 1,1 1,-1 0,-10 0,15 1,-1 1,1 0,0 0,-1 1,1 0,0 0,0 1,-1 0,1 0,1 1,-1 0,0 0,1 0,-1 1,1 0,-5 4,3 0,0-1,1 1,0 1,0-1,1 1,0 1,0-1,1 1,0 0,-2 8,-1 5,2-1,0 1,2 1,0-1,2 0,0 1,2 0,1-1,0 1,3 8,1-5,1 1,1-1,6 15,-11-35,1 0,0-1,0 1,0-1,1 0,0 1,0-1,0-1,1 1,0-1,0 0,0 0,1 0,0-1,0 0,2 2,-5-5,0 0,-1 0,1 0,0-1,0 1,-1-1,1 1,0-1,0 0,0 0,-1 0,1-1,0 1,0 0,0-1,-1 0,1 0,0 0,1-1,1-1,0 0,0 0,0-1,0 1,-1-1,0 0,0-1,0 1,2-3,5-9,-1 0,0-1,-2 0,0 0,3-10,35-98,-6-2,-1-21,-30 113,3 61,-8 55,-5 0,-3 0,-6 20,2-5,-15 130,-8 133,30-329</inkml:trace>
  <inkml:trace contextRef="#ctx0" brushRef="#br0" timeOffset="35367.32">2093 3418,'-21'0,"0"-2,42-22,1 6,0 0,2 1,0 1,1 2,1 0,5-1,-13 7,1 1,0 1,0 1,0 1,1 0,-1 1,1 1,0 1,10 1,-25 0,-1 1,1-1,0 1,0 0,-1 0,1 0,0 1,-1-1,1 1,-1 0,0 0,0 1,0-1,0 1,0 0,0 0,-1 1,1-1,-1 1,0-1,0 1,2 4,-2-2,-1-1,0 1,0 0,0 0,-1 0,0 0,0 1,0-1,-1 0,0 0,0 1,-1-1,1 0,-1 0,-1 0,1 1,-2 1,-11 31,-2 0,-1-1,-2-1,-1-1,-2-1,-4 2,-58 76,-15 8,82-102,-55 68,3 4,-7 18,76-108,-1 0,1-1,-1 1,1 0,-1 0,1-1,0 1,-1 0,1 0,0 0,0 0,-1 0,1-1,0 1,0 0,0 0,0 0,0 0,0 0,0 0,1 0,-1-1,0 1,0 0,1 0,-1 0,0 0,1-1,-1 1,1 0,-1 0,1-1,0 1,1 1,0 0,1-1,-1 1,1-1,-1 0,1 0,0 0,0 0,-1 0,1-1,1 1,12 1,-1 0,1-2,12 0,87-10,-1-5,31-11,-45 8,-49 9</inkml:trace>
  <inkml:trace contextRef="#ctx0" brushRef="#br0" timeOffset="38467.402">4135 3390,'3'0,"-1"0,0 0,0 0,0 0,0 0,0 1,1-1,-1 0,0 1,0 0,0-1,0 1,0 0,0 0,-1 0,1 0,0 1,0-1,-1 0,1 1,-1-1,1 2,1 1,-1 1,-1-1,1 1,-1 0,1-1,-2 1,1 0,0 0,-1 4,4 70,-4-1,-5 35,-1 46,6-157,0-1,1 1,-1-1,1 1,-1-1,1 0,-1 1,1-1,0 0,0 0,0 1,-1-1,1 0,0 0,1 0,-1 0,0 0,0 0,0 0,0-1,1 1,-1 0,0-1,1 1,-1-1,1 1,-1-1,1 0,-1 1,0-1,1 0,-1 0,2 0,58-1,-50 1,28-3,0-2,13-3,-36 4,0 1,-1-2,1 0,-1-1,0-1,-1 0,2-2,-12 7,-1-1,1 0,-1 0,0 0,0 0,0-1,0 1,0-1,-1 0,1 0,-1 0,0 0,-1 0,2-4,5-17</inkml:trace>
  <inkml:trace contextRef="#ctx0" brushRef="#br0" timeOffset="38732.602">4682 3208,'-35'30,"28"-21,1 0,0 0,0 0,1 0,0 1,1 0,0 0,0 0,1 1,0-1,0 8,-2 20,1 2,1 21,2-28,-2 226,27 210,-19-375,-4-54</inkml:trace>
  <inkml:trace contextRef="#ctx0" brushRef="#br0" timeOffset="40567.343">7006 3147,'-1'1,"1"0,-1-1,0 1,0-1,1 1,-1 0,0-1,0 1,0-1,0 0,0 1,0-1,0 0,0 0,0 1,0-1,0 0,0 0,0 0,0 0,0 0,0 0,0-1,0 1,0 0,-1-1,-37-4,34 4,-16-1,0 1,-1 1,1 1,-1 1,1 0,0 2,0 0,0 2,0 0,1 1,0 2,1 0,0 0,0 2,1 0,0 2,1 0,0 0,1 2,1 0,-11 14,22-24,0 1,1-1,-1 1,1-1,0 1,1 0,0 0,0 0,0 0,0 1,1-1,0 0,1 1,-1-1,1 1,0-1,1 1,0-1,0 0,0 1,1-1,2 4,0 0,0 0,1-1,0 0,1 0,0 0,1-1,0 1,0-2,0 1,1-1,5 3,97 73,-75-59,0 1,-2 2,-2 1,0 1,18 24,-44-45,0-1,0 0,-1 1,0 0,-1 0,0 0,0 1,-1-1,0 1,0-1,-1 1,0 0,0-1,-1 1,-1 0,1-1,-1 1,-1 0,0-1,0 1,0-1,-1 1,0-1,-1 0,0-1,0 1,-1 0,0-1,-5 6,2-2,-1-1,0 0,0 0,-1-1,0 0,-1-1,1 0,-2-1,1 0,-1-1,0 0,0-1,-1 0,0-1,0 0,0-1,0-1,0 0,-6 0,16-2,0 0,0 0,0-1,0 1,0-1,0 1,0-1,0 0,0 0,0-1,0 1,0 0,1-1,-1 0,1 0,-1 1,1-2,0 1,-1 0,0-2,-1-1,1 0,0-1,1 1,-1-1,1 1,0-1,0 0,0 0,1 0,0-3,-1-11,1-1,0 1,2 0,1 0,0-1,1 1,4-10,2 0,0 0,8-14,1-5,-2 13,2 0,1 1,1 1,2 1,14-15,-12 18,-2-1,-1-2,-2 0,-1-1,-1-1,1-10,-15 36,-1 0,0 0,-1 0,0 0,0 0,-1 0,0-1,-1 1,1 0,-2 0,-2-9,-3-5,-1 0,-1 0,-11-19,14 30</inkml:trace>
  <inkml:trace contextRef="#ctx0" brushRef="#br0" timeOffset="44457.278">8469 3363,'-5'149,"-10"29,-2 22,10-14,-7 83,11-257,1-17</inkml:trace>
  <inkml:trace contextRef="#ctx0" brushRef="#br0" timeOffset="44986.496">8635 3423,'2'-1,"0"0,0 0,0 0,0 0,0 1,0-1,1 0,-1 1,0 0,0 0,0 0,1 0,-1 0,0 0,0 0,0 1,1-1,-1 1,0-1,1 1,-1 1,0 0,0-1,0 1,0 0,0 0,-1 0,1 0,0 0,-1 0,0 1,1-1,-1 0,0 1,0-1,-1 1,1-1,0 3,7 33,-2 0,-1 1,-1 33,4 33,-4-71,2 25,3 1,10 27,-15-72,0 1,1-2,1 1,0 0,1-1,1 0,0-1,1 0,0 0,1-1,10 10,-17-19,0 0,1-1,-1 1,0-1,1 1,0-1,-1 0,1 0,0-1,0 1,0-1,0 0,0 0,0 0,0-1,1 0,-1 1,0-1,3-1,-1 0,-1 0,1-1,-1 0,1 0,-1 0,0-1,0 0,0 0,-1 0,1 0,-1-1,1 0,0-1,7-8,-1 0,0-1,0-1,-2 0,0 0,-1-1,0 0,4-15,-3 7,-2 0,-1-1,0-5,-5 24,0-1,0 1,0-1,-1 1,0-1,-1 1,1-1,-1 1,-1-1,1 1,-1-1,0 1,0 0,-4-6,5 11,0 0,0-1,0 1,0 0,0 0,0 0,0 0,-1 0,1 0,0 0,-1 0,1 1,-1-1,1 1,-1-1,1 1,-1-1,0 1,1 0,-1 0,1-1,-1 1,0 0,1 1,-1-1,1 0,-1 0,0 1,1-1,-1 1,1-1,-1 1,1 0,0-1,-1 1,1 0,0 0,-1 0,1 0,0 0,-1 1,-6 5,-1 1,1 0,1 0,-1 0,-2 5,-3 6,1 0,1 1,0 0,2 1,0 0,1 0,1 1,2 0,0 0,1 1,1-1,1 1,1 8,2-8</inkml:trace>
  <inkml:trace contextRef="#ctx0" brushRef="#br0" timeOffset="45767.154">10456 3523,'0'0,"1"0,-1 0,0 0,0 0,0 1,0-1,0 0,0 0,0 0,0 0,0 0,0 1,0-1,0 0,0 0,1 0,-1 0,0 0,0 0,0 0,0 0,0 1,0-1,0 0,1 0,-1 0,0 0,0 0,0 0,0 0,0 0,1 0,-1 0,0 0,0 0,0 0,0 0,1 0,-1 0,0 0,0 0,0 0,0 0,0 0,1 0,-1-1,0 1,0 0,0 0,0 0,0 0,0 0,0 0,1 0,-1-1,15-9,23-23,-25 22,5-5,57-44,-69 55,1 1,0 0,0 0,0 0,0 1,0 0,1 1,-1 0,1 0,3 0,-11 2,1 0,0-1,-1 1,1 0,-1 0,1 0,0 0,-1 0,1 1,0-1,-1 0,1 0,-1 0,1 0,0 1,-1-1,1 0,-1 1,1-1,-1 0,1 1,-1-1,1 1,-1-1,1 1,-1-1,0 1,1-1,-1 1,0-1,1 1,-1-1,0 1,-2 24,-20 29,20-51,-51 92,-58 76,13-21,98-150,-1 1,0 0,0 0,1-1,-1 1,1 0,-1 0,1 0,-1 0,1 0,-1 0,1-1,0 1,-1 0,1 0,0 0,0 0,0 0,0 0,0 0,0 0,0 0,0 0,0 0,0 0,1 0,-1 1,2-2,-1 1,0-1,1 0,-1 0,0 0,1 0,-1 0,0-1,1 1,-1 0,0 0,0-1,1 1,-1-1,0 0,0 1,1-1,60-35,-59 35,3-4,11-7,1 0,1 1,-1 1,2 0,-1 2,1 0,1 1,-1 2,1 0,-18 4,0 1,0-1,0 1,1 0,-1 0,0 0,0 1,0-1,0 1,0 0,0 0,0 0,-1 0,1 0,0 1,0-1,-1 1,1-1,-1 1,1 0,-1 0,0 0,0 1,0-1,0 0,0 1,-1 0,1-1,-1 1,1 0,-1 0,0-1,0 1,0 0,-1 0,1 0,-1 0,1 0,-1 0,0 1,1 11,-1 0,-1 1,0-1,-1 0,0 0,-2 0,-2 7,-4 12,-2 0,-2-1,-1-1,-1 0,-2-1,-1 0,-2-2,0-1,-2 0,-1-2,-22 19,41-41,0 1,-1-1,0-1,0 1,0-1,0 0,0 0,0-1,-1 0,-3 1,7-3,0 1,0-1,0 0,0 0,0 0,0-1,0 1,0-1,-1 0,2 1,-1-1,0-1,0 1,0 0,0-1,1 1,-1-1,1 0,-1 0,1 0,0 0,-1 0,1-2,-13-13</inkml:trace>
  <inkml:trace contextRef="#ctx0" brushRef="#br0" timeOffset="46369.636">11092 3429,'1'2,"0"0,0 1,1-1,-1 0,1 1,-1-1,1 0,0 0,0-1,0 1,0 0,0 0,0-1,1 0,-1 1,0-1,1 0,-1 0,1 0,-1 0,1-1,0 1,-1-1,1 1,0-1,-1 0,1 0,0 0,-1-1,1 1,0-1,-1 1,1-1,1 0,12-5,0 0,-1-1,0 0,0-2,5-3,8-4,-24 14,11-7,1 1,1 1,-1 0,1 1,6-1,-20 6,0 1,-1-1,1 0,0 1,0-1,0 1,0 0,0 0,0 0,0 0,0 1,0-1,0 1,-1 0,1 0,0 0,0 0,-1 0,1 0,0 1,-1-1,0 1,1 0,-1 0,0 0,0 0,0 0,0 0,0 1,0-1,-1 1,1-1,-1 1,0 0,1 2,2 10,0 0,-2 0,0 0,-1 0,0 1,-1-1,-1 0,0 1,-3 11,-6 24,-1 0,-7 10,-2 6,-4-1,-2-1,-4 1,19-42,-2-1,-1 0,-1-1,0 0,-2-2,-1 0,0 0,-1-2,-13 9,31-26,0 0,0 0,0 0,0 0,0 0,0 0,0-1,0 1,-1 0,1-1,0 1,0-1,-1 1,1-1,0 0,-1 1,1-1,-1 0,1 0,0 0,-1 0,1 0,0-1,-1 1,1 0,-1-1,1 0,0 0,0 0,0-1,0 1,1 0,-1-1,0 1,1 0,-1-1,1 1,-1-1,1 1,0-1,-1 1,1-1,0 1,0-1,0 1,1-2,-1-9,2 0,-1 0,2 1,-1-1,3-5,-1 6,0 0,1 1,0-1,1 1,0 1,0-1,1 1,0 0,5-5,-8 11,-1 0,0 0,1 1,-1-1,1 1,0 0,0 0,0 0,0 0,0 1,0-1,0 1,1 0,-1 1,0-1,1 1,-1-1,1 2,-1-1,0 0,1 1,-1-1,0 1,1 1,-1-1,1 1,15 7,0 2,-1 0,0 1,-1 1,0 1,-1 1,-1 0,0 1,2 4,5 5</inkml:trace>
  <inkml:trace contextRef="#ctx0" brushRef="#br0" timeOffset="56157.565">6819 6570,'0'1,"1"1,-1-1,1 0,0 0,-1 0,1 0,0 0,0 0,0-1,0 1,0 0,0 0,0-1,0 1,0 0,0-1,0 1,0-1,1 1,-1-1,0 0,0 1,0-1,1 0,-1 0,0 0,0 0,1 0,-1 0,0 0,1-1,42-1,-31-1,0 0,-1-1,0 0,0-1,0 0,0-1,-1 0,0-1,0 0,-1-1,6-5,9-9,-1-2,-1 0,18-26,-7 2,-1-1,-3-2,-3-1,-1-2,-3 0,-2-2,-3 0,-2-1,-2 0,-4-1,-1-1,-4 0,-1 0,-4 0,-2 0,-9-58,7 93,-1 0,-1 0,0 1,-4-6,7 22,0 1,0 0,-1 0,1 0,-1 0,0 1,-1-1,-1 0,4 3,-1 1,1 1,0-1,-1 0,1 1,-1-1,0 1,1 0,-1-1,0 1,0 1,0-1,0 0,0 1,0-1,0 1,0 0,-1 0,-1 1,-1 1,1-1,0 1,1 0,-1 0,0 1,1-1,-1 1,1 0,0 0,0 0,0 1,0 0,0 0,1 0,0 0,0 0,0 0,0 1,1 0,0-1,-1 3,-8 17,1 0,1 0,-5 25,1 10,2 1,3 1,2-1,3 1,3 0,5 37,2-28,3 0,2-1,4-1,3 0,17 38,-24-74,2-1,1 0,2-1,1-1,1 0,1-2,5 4,-16-21,0-1,0-1,1 1,0-2,0 1,1-2,0 1,0-1,9 3,-13-7,1 1,1-1,-1 0,0-1,0 0,1-1,-1 1,1-1,-1-1,0 0,1 0,-1 0,0-1,0-1,3 0,1-3,0 0,0 0,0-1,-1-1,0 0,0 0,-1-1,0 0,-1-1,0 0,0-1,-1 0,26-35</inkml:trace>
  <inkml:trace contextRef="#ctx0" brushRef="#br0" timeOffset="56468.089">7951 5361,'27'99,"33"57,74 138,100 140,-213-397,44 74,-58-101,1 0,-1 0,1-1,1-1,0 1,0-1,1-1,-1 0,2 0,-10-6,1 0,0 0,0 0,-1 0,1 0,0 0,0-1,0 1,0-1,0 1,0-1,0 0,0 0,0 0,0 0,0 0,0 0,0 0,0-1,0 1,0-1,0 0,0 1,-1-1,1 0,0 0,0 0,-1 0,1-1,0 1,-1 0,1-1,15-16</inkml:trace>
  <inkml:trace contextRef="#ctx0" brushRef="#br0" timeOffset="56748.118">8541 5355,'-1'7,"0"0,-1 0,0 0,0-1,-1 1,0 0,0-1,0 0,-2 1,-9 23,-27 75,6 1,-19 95,-31 227,63-307,5 2,5-1,6 21,6-126</inkml:trace>
  <inkml:trace contextRef="#ctx0" brushRef="#br0" timeOffset="57047.705">8955 5427,'5'6,"0"0,0 1,0-1,-1 1,0 0,-1 0,1 1,-1-1,-1 1,1 0,-1 1,14 94,-10-55,100 843,-70-557,-3 28,-29-266,-4 1,-10 70,5-121</inkml:trace>
  <inkml:trace contextRef="#ctx0" brushRef="#br0" timeOffset="57487.184">8967 5483,'2'-4,"0"1,0 0,1 0,-1 0,1 0,0 0,0 1,0-1,0 1,1 0,-1 0,1 0,-1 0,1 1,2-1,7-5,14-9,1 2,1 0,0 2,0 2,1 0,1 2,-1 2,1 0,0 2,1 1,-1 2,1 1,-1 2,0 0,1 3,-2 0,1 2,0 1,-2 2,25 10,-45-16,1 1,-1-1,0 2,0-1,-1 1,1 1,-2-1,1 1,-1 1,1-1,2 6,-6-6,0-1,-1 1,0-1,0 1,0 0,-1 0,0 0,-1 1,1-1,-1 0,-1 1,0-1,0 0,0 1,-1-1,0 4,-4 16,-2 0,0 0,-2-1,-1 0,-1 0,-1-2,-1 1,-2-1,0-1,-1-1,-1 0,-12 10,-5 4,-2-1,-2-2,-1-2,-1-1,-2-2,-25 12,54-33,1 0,-1-1,0-1,-1 0,-9 2,20-6,-1 0,1 0,-1-1,1 0,-1 0,1 0,-1 0,1 0,-1 0,1-1,0 0,-1 0,1 0,0 0,0 0,-1-1,1 1,0-1,0 0,1 0,-1 0,0 0,1-1,-1 1,-1-3,-9-14</inkml:trace>
  <inkml:trace contextRef="#ctx0" brushRef="#br0" timeOffset="57953.037">10126 5477,'-13'27,"1"0,1 1,2 1,1 0,1 0,1 0,2 1,0 15,1 2,3 0,2 0,2 1,10 44,-10-68,2 0,1 0,0-1,2 1,1-2,11 20,-17-35,0-1,1 1,0-1,0 0,1 0,0-1,0 1,0-1,0-1,6 4,-7-5,0-1,-1 0,1-1,0 1,0-1,1 0,-1 0,0 0,0-1,0 1,1-2,-1 1,0 0,0-1,0 0,0 0,2-1,3-2,0 1,-1-2,0 1,0-1,0-1,-1 0,1 0,-1-1,-1 1,1-2,-1 1,-1-1,1 0,-1-1,-1 1,1-1,-2 0,2-3,2-6,0-1,-1-1,-1 1,-1-1,0 0,-2-1,0 1,-1-18,-2 7,-2 0,-1 1,-1-1,-2 1,-1-1,-6-15,7 28,0 0,-2 0,0 1,-1 0,-1 0,0 1,-1 0,-1 1,0 0,-1 1,-3-2,9 11,0 0,1 0,-1 1,-1 0,1 0,-1 1,1 0,-1 0,0 1,0 0,0 0,-1 1,1 0,0 0,-1 1,1 0,0 1,-7 0,4 1,1 0,-1 1,1 0,0 1,0 0,0 1,0-1,1 2,0 0,0 0,0 0,1 1,0 0,-2 3,-4 6</inkml:trace>
  <inkml:trace contextRef="#ctx0" brushRef="#br0" timeOffset="58734.34">10601 5493,'1'3,"0"1,0-1,0 0,0 0,-1 1,1-1,-1 0,0 1,0-1,0 1,0-1,-1 3,1 12,12 229,5 251,-18-372,10-242,4 0,6 2,5 0,6-5,-18 72,1 1,3 0,1 1,3 1,1 0,16-21,-36 63,1-1,-1 1,1-1,0 1,-1 0,1 0,0 0,0 0,1 0,-1 0,0 1,1-1,-1 1,1-1,-1 1,1 0,-1 0,1 0,0 0,0 1,-1-1,1 1,0-1,0 1,0 0,1 1,0 1,-1-1,1 1,-1 0,1 0,-1 0,0 0,1 0,-1 1,0-1,-1 1,1 0,0 0,-1 0,0 0,1 0,0 4,11 17,0 1,-2 0,-1 1,-2 0,0 1,3 19,7 49,0 26,-15-94,8 90,-10-81,1-1,1-1,2 1,2-1,1 0,1 0,4 4,-12-33,1 0,-1 0,1 0,0-1,0 0,1 1,-1-1,1 0,0 0,0-1,1 0,-1 1,1-1,-1 0,1-1,0 1,1-1,-2-1,0 0,0 0,0-1,0 1,0-1,0 0,0 0,1-1,-1 1,0-1,0 0,0 0,-1 0,1-1,0 1,0-1,-1 0,1 0,-1 0,1 0,-1-1,0 0,1-1,16-14,-2-1,-1-1,0 0,-1-2,-1 0,-2 0,3-7,7-17,-2 0,-2-2,3-15,-11 28,-3-1,0 0,0-17,-6 38,-1 0,-1-1,0 1,-1 0,0-1,-2 1,1 0,-2 0,-2-7,5 20,0 0,1 0,-1 0,0 0,0 0,0 0,0 0,-1 0,1 0,0 0,-1 0,1 1,-1-1,0 1,1-1,-1 1,0 0,0 0,0 0,0 0,0 0,0 0,0 0,-1 1,1-1,-1 1,1 0,-1 1,1-1,0 1,-1 0,1 0,0 0,0 0,0 0,-1 0,1 0,0 1,1-1,-1 1,0 0,0-1,1 1,-1 0,1 0,-1 0,1 0,0 0,0 0,-1 1,-9 21,0-1,1 1,2 1,0 0,1 0,2 0,1 1,0 4,0 18,2 1,2 0,6 45,-3-66,1 0,1 0,9 24,-11-44,0 1,0-1,0 1,1-1,1 0,-1-1,1 1,1-1,-1 0,1 0,1-1,-1 1,1-1,1 0,-5-4,1 0,-1-1,0 1,1-1,0 0,-1 0,1 0,0 0,-1-1,1 1,0-1,0 0,-1 0,1-1,0 1,-1-1,1 0,0 0,-1 0,3-1,4-2,-1 0,0-1,0 0,0 0,0-1,5-5,18-18</inkml:trace>
  <inkml:trace contextRef="#ctx0" brushRef="#br0" timeOffset="59199.794">11986 5609,'-11'36,"-1"-1,2 50,4 2,4-1,3 6,0 18,-3-14,0-9,8 75,5-187,2-19,18-92,43-165,-51 225,3 1,31-62,-55 133,37-68,-37 68,1-1,1 0,-1 1,1 0,0 0,0 0,0 0,0 1,1-1,-1 1,1 0,0 0,0 1,-3 2,0-1,0 1,0 0,-1 0,1 0,0 0,0 0,0 0,0 1,-1-1,1 1,0-1,0 1,-1 0,1-1,0 1,-1 0,1 0,-1 0,1 1,-1-1,0 0,1 0,-1 1,0-1,0 1,0-1,0 1,0-1,0 1,0 0,-1-1,1 1,0 1,4 11,0-1,0 1,-1 0,-1 1,10 52,-3 1,-3 0,-2 62,-17 207,12-336,0 14,0-10,1 0,-1 0,0 0,-1 0,1 0,-1 0,0 0,0 0,-1 0,0 0,1-1,-1 1,-1 1,-5-9,0-9</inkml:trace>
  <inkml:trace contextRef="#ctx0" brushRef="#br0" timeOffset="59534.88">12837 4759,'4'13,"-1"1,0 0,-1 0,0 0,-1 0,-1 0,0 0,-2 8,2 30,-23 1180,20-1156,3-29,-3-1,-7 36,10-81,0 1,0-1,0 0,0 0,0 0,-1 0,1 1,0-1,-1 0,1 0,-1 0,1 0,-1 0,0 0,1 0,-1 0,0 0,0 0,0-1,1 1,-1 0,0 0,0-1,-1 1,1-1,-1 0,1 0,0 0,0 0,0-1,0 1,0 0,0-1,0 1,0-1,0 1,0-1,0 0,0 1,0-1,0 0,1 0,-1 0,0 0,0 0,-36-56,35 54,-16-35,0-1,3 0,-7-29,1-6</inkml:trace>
  <inkml:trace contextRef="#ctx0" brushRef="#br0" timeOffset="59798.531">12560 5813,'36'-13,"-14"3,66-14,34-3,17-4,-84 16,54-13,-100 26,1 1,0 0,0 0,0 1,0 1,0-1,0 2,0-1,5 3,-9-2,0 1,0 0,0 0,-1 1,1 0,-1 0,0 0,0 1,0-1,-1 1,0 0,0 0,0 1,0 0,-1-1,0 1,0 0,0 2,6 14,0 1,-2 1,-1 0,0 6,2 7,-3 0,-1 1,-1-1,-3 1,-1 0,-1-1,-2 1,-6 18,9-51,0 0,0 0,0 0,-1-1,0 1,0 0,0-1,-1 0,1 1,-3 2,-8 3</inkml:trace>
  <inkml:trace contextRef="#ctx0" brushRef="#br0" timeOffset="59987.947">13438 5079,'0'0,"0"0,0 0,0 0,0 2,2 2,2 1,4 3,4 1,10 4,2 0</inkml:trace>
  <inkml:trace contextRef="#ctx0" brushRef="#br0" timeOffset="60783.882">14200 5521,'-1'1,"-1"-1,1 1,-1 0,1-1,-1 1,1-1,-1 1,1-1,-1 0,1 0,-1 0,1 0,-1 0,1 0,-1 0,0 0,1 0,-1-1,1 1,-1-1,1 1,-1-1,-41-17,32 14,1 0,0 0,0 0,0 2,-1-1,1 1,-1 1,1 0,-1 0,0 1,0 0,-2 1,6 1,0-1,0 1,1 1,-1-1,0 1,1 0,0 1,0 0,0-1,0 2,1-1,0 1,-1 0,2 0,-1 0,0 1,-1 3,-6 9,1 1,1 0,1 1,0 0,2 0,0 1,1 0,1 0,1 0,0 12,1 2,1-1,2 1,1 0,2 0,1 0,3 4,-3-20,1 0,0 0,1-1,2 0,0 0,0-1,2 0,4 5,-11-17,0 0,0-1,1 1,0-1,0 0,0 0,0 0,1 0,-1-1,1 0,0 0,0 0,0-1,1 1,-1-1,0 0,1-1,-1 0,1 1,0-2,-1 1,1-1,0 0,0 0,-1 0,1-1,0 0,-1 0,5-1,2-3,0 0,0-1,0 0,-1-1,0-1,0 1,-1-2,0 1,0-2,-1 1,0-1,2-3,10-15,-2 0,0-1,-2-1,2-7,2-11,-2 0,-2-1,-2-1,-2 0,-3-1,-1 0,-3-1,-3 1,-1-1,-3 0,-2-3,12 144,3 0,5 0,3-2,5 0,3-2,19 38,-40-107,1 0,0-1,1 0,1 0,0-1,3 2,-11-13,0-1,0 0,1 1,-1-1,0 0,1 0,-1 0,1 0,0-1,-1 1,1-1,0 0,0 0,0 0,0 0,0 0,0 0,0-1,0 1,1-1,-1 0,0 0,0-1,0 1,0 0,0-1,1 0,-1 0,0 0,-1 0,1 0,0-1,0 1,0-1,-1 1,1-1,0-1,11-10,-2 1,1-2,-2 1,0-2,0 0,-2 0,0 0,0-1,-2-1,6-14,5-20,-3 0,-1-1,-3-3,10-63,-6-1,-4-35,-1-244,-7 181,0 180,1 27,1 28,24 189,-3 77,-5-30,-10-148,11 105,11 5,-33-212,14 47,-14-50,0 0,0-1,0 1,0 0,0 0,1 0,-1 0,0-1,1 1,-1 0,0 0,1-1,-1 1,1 0,-1-1,1 1,-1 0,1-1,0 1,-1-1,1 1,0-1,0 1,-1-1,1 0,0 1,0-1,-1 0,1 1,0-1,0 0,0 0,0 0,-1 0,1 0,0 0,0 0,0 0,0 0,-1 0,1-1,0 1,0 0,0 0,-1-1,1 1,0 0,0-1,10-10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5:47.51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0 520,'2'4,"-1"0,0 0,1 0,0 0,0 0,0 0,1-1,-1 1,1-1,0 0,0 1,0-1,0 0,1-1,2 3,6 6,116 105,-40-37,41 50,-44-27,17 33,-66-86,-27-42,-9-12</inkml:trace>
  <inkml:trace contextRef="#ctx0" brushRef="#br0" timeOffset="288.258">403 464,'-4'3,"0"0,0 0,0 1,0 0,0 0,1 0,-1 0,1 0,0 1,1-1,-1 1,1 0,0 0,-2 3,-3 7,-69 153,55-114,-3-2,-1 0,-3-2,-2-1,-14 14,40-58,2-2,0 0,0 0,0 1,-1-1,0-1,0 1,1 0,-2-1,1 1,0-1,0 0,-1 0,1 0,-1-1,0 1,3-2,1-1,0 1,-1 0,1-1,0 1,-1-1,1 1,0 0,-1-1,1 1,0-1,0 1,-1-1,1 1,0-1,0 1,0-1,0 1,0-1,0 1,0-1,0 0,0 1,0-1,0 1,0-1,0 1,0-2,1-11</inkml:trace>
  <inkml:trace contextRef="#ctx0" brushRef="#br0" timeOffset="525.757">618 812,'3'0,"1"0,-1 0,0 0,-1 0,4 0,6 1,7 1,7 1,8-1,6-1,3-2,1-2,6-6,-6-2</inkml:trace>
  <inkml:trace contextRef="#ctx0" brushRef="#br0" timeOffset="900.628">1292 470,'3'44,"3"1,1-1,2 0,3-1,4 11,8 31,-10-35,1 0,3-1,15 27,-33-75,0-1,0 1,1 0,-1 0,0 0,1-1,-1 1,1 0,-1-1,1 1,-1 0,1-1,-1 1,1-1,0 1,-1-1,1 1,0-1,0 1,-1-1,1 0,0 1,0-1,-1 0,1 0,0 0,0 1,0-1,-1 0,1 0,0 0,0 0,1-1,0 0,0 0,0 0,-1 0,1 0,0-1,-1 1,1 0,-1-1,1 1,-1-1,0 0,1-1,35-66,-32 58,53-117,4-32,39-90,-98 241,1 1,0 1,0-1,1 0,-1 1,2 0,-1 0,1 1,0-1,0 1,5-3,1 2</inkml:trace>
  <inkml:trace contextRef="#ctx0" brushRef="#br0" timeOffset="1490.5">2109 619,'1'4,"1"1,0-1,0 1,0-1,0 0,1 0,-1 0,1 0,0 0,6 9,11 13,-18-28,-12-15,5 9,-1 0,1 1,-2-1,1 2,-1-1,0 0,0 1,-1 1,0-1,0 1,0 0,0 1,-1 0,0 1,0-1,0 2,0-1,-6 0,7 2,0 1,0-1,0 2,0-1,0 1,0 0,0 1,0-1,0 2,1-1,-1 1,1 0,0 1,0 0,0 0,0 0,0 1,1 0,0 0,0 1,1-1,-1 2,-2 2,1 1,0 0,1 0,1 0,-1 1,1 0,1 0,0 0,1 0,0 1,1-1,0 1,0 0,2 0,-1 0,2 4,-1-9,1-1,-1 1,1 0,1-1,-1 1,1-1,1 0,-1 1,1-1,0 0,0 0,1-1,-1 1,1-1,1 0,-1 0,1 0,0 0,0-1,0 0,1 0,-1 0,1-1,0 0,0 0,0 0,0-1,1 0,2 1,-4-2,1 0,-1 0,0 0,0-1,1 0,-1 0,0 0,0-1,1 1,-1-1,0-1,0 1,0-1,0 0,0 0,0 0,2-2,1-1,-1-1,0 0,0 0,0 0,-1-1,0 0,0 0,0-1,3-6,3-8,-1-1,0 0,-2-1,-1 0,-1 0,4-25,-9 12,-7 26,-9 23,11-6,0 0,0 1,1-1,0 0,0 1,1-1,-1 1,1 0,1-1,-1 1,1 0,1 0,-1-1,1 1,0 0,1-1,-1 1,1-1,1 1,-1-1,1 0,2 4,-2-3,0-1,1 1,0-1,0 0,0 0,0 0,1-1,0 0,0 0,1 0,0 0,-1-1,1 0,1 0,-1-1,1 1,-1-2,1 1,0-1,0 1,0-2,-3 0,0-1,0-1,0 1,0-1,0 1,0-1,0 0,0 0,0-1,0 1,-1-1,1 0,-1 0,1 0,-1-1,0 1,3-3,6-6,-2 0,1 0,7-13,6-9</inkml:trace>
  <inkml:trace contextRef="#ctx0" brushRef="#br0" timeOffset="1787.843">2468 1,'-10'103,"0"-18,9 45,5-1,6 1,6-2,10 25,-24-140,-1-6,0-1,0 1,0 0,1-1,0 1,1-1,-1 0,1 0,1 2,-3-8,-1 0,0 0,1 0,-1 0,0 0,1 0,-1 0,0 0,1 0,-1 0,1 0,-1 0,0-1,1 1,-1 0,0 0,1 0,-1 0,0 0,0-1,1 1,-1 0,0 0,1-1,-1 1,0 0,0 0,0-1,1 1,-1 0,0-1,0 1,0 0,0-1,1 1,-1 0,0-1,10-17,-9 16,26-55,17-51,-15 32</inkml:trace>
  <inkml:trace contextRef="#ctx0" brushRef="#br0" timeOffset="2606.021">2816 481,'-1'10,"0"1,-1 0,0 0,-1-1,-2 7,1-5,1-1,0 1,1 0,0 7,2 12,1 0,2 0,1 0,1 0,2-1,1 0,12 27,-20-53,1-1,1 1,-1-1,0 0,1 1,0-1,0 0,0 0,0 0,0 0,1 0,-1 0,1-1,-1 1,1-1,0 0,0 0,1 0,-1 0,0 0,0-1,1 1,-1-1,1 0,-1 0,1 0,0-1,-1 1,1-1,0 0,0 0,-1 0,1-1,0 1,-1-1,1 0,-1 0,1 0,-1 0,1-1,-1 1,2-2,10-5,-1 0,0-1,-1-1,0 0,0-1,-1 0,-1 0,0-2,0 0,7-11,0-1,-2 0,-1-2,-1 0,-1 0,-2-1,0-1,-2-1,-2 6,-2 0,0 0,-2-1,0 1,-2-1,-1 0,-1 1,-1-1,-1 1,-2-4,4 22,-1 0,0 0,0 0,0 1,-1-1,0 1,0-1,0 1,-3-3,5 7,1 0,-1 1,0-1,1 0,-1 1,0-1,0 1,1-1,-1 1,0-1,0 1,0-1,0 1,0 0,0-1,0 1,0 0,0 0,0 0,0 0,0 0,0 0,0 0,-1 1,0-1,1 1,-1 0,1 0,-1 0,1 1,0-1,0 0,-1 0,1 1,0-1,0 1,0-1,0 1,0-1,1 1,-1 0,0 1,-2 7,0 0,0 0,1 1,0-1,1 1,1-1,-1 1,2-1,-1 1,2 0,-1-1,1 0,2 5,3 11,0 0,2-1,1 0,11 18,-17-36,1 0,0 0,0 0,1-1,-1 0,2 0,-1 0,0-1,1 0,0 0,1 0,-1-1,1 0,-1-1,1 0,0 0,0-1,1 1,-1-2,0 1,1-1,-1-1,1 1,-1-2,1 1,-1-1,1 0,2-1,1 0,0-1,0 0,0 0,-1-1,0 0,0-1,0-1,0 1,-1-2,0 1,0-2,-1 1,1-1,-2-1,1 1,-1-1,-1-1,0 0,6-10,-12 18,1 0,-1 0,0 0,0 0,0 0,-1 0,1 0,0 0,-1 0,1-1,-1 1,0 0,0 0,0-1,0 1,0 0,0 0,-1-1,1 1,-1 0,1 0,-1 0,0 0,0-1,0 1,0 0,0 1,-1-1,1 0,0 0,-1 0,1 1,-1-1,0 1,0-1,1 1,-1 0,0 0,0 0,0 0,-1 0,-4-2,1 1,-1 0,0 0,0 1,0 0,0 0,1 1,-1 0,0 0,0 0,0 1,0 0,-1 1,-9 4,1 1,0 1,0 0,1 1,0 1,1 0,0 1,0 0,1 2,1-1,0 1,1 1,0 0,1 1,1 0,0 0,1 2,4-9,2 0,-1-1,1 1,0 1,1-1,0 0,0 0,1 0,0 1,0-1,1 0,0 0,1 0,0 0,0 0,0 0,1 0,0 0,1-1,0 0,0 1,0-1,1-1,0 1,0-1,1 0,0 0,0 0,2 0,-1 0,-1-1,1 0,0 0,1-1,-1 0,1 0,0-1,0 0,0 0,0-1,0 0,0-1,1 1,-1-2,1 1,-1-1,1 0,-1-1,1 0,-1 0,0-1,0 0,1-1,-1 1,-1-2,1 1,0-1,3-2,31-28,-7-2</inkml:trace>
  <inkml:trace contextRef="#ctx0" brushRef="#br0" timeOffset="3003.326">4058 398,'-1'-2,"0"1,1-1,-1 0,0 0,0 1,-1-1,1 1,0-1,0 1,-1 0,1-1,-1 1,1 0,-1 0,1 0,-1 0,0 0,0 0,1 0,-1 1,0-1,-1 1,-45-15,46 14,0 0,0 1,0-1,-1 1,1-1,0 1,-1 0,1-1,0 1,-1 1,1-1,0 0,-1 0,1 1,0-1,-1 1,1 0,0 0,0 0,0 0,0 0,0 0,0 1,0-1,0 1,0-1,-1 3,2-2,0 0,0 0,0 1,0-1,0 1,1-1,-1 1,1-1,0 1,0-1,0 1,0-1,0 1,0-1,1 1,-1-1,1 1,0-1,-1 0,1 1,0-1,1 0,-1 1,0-1,1 0,13 22,1-1,2-1,16 17,-18-23,-1 1,-1 1,-1 0,0 0,-2 1,7 15,-16-30,0 0,0 0,-1 0,1 0,-1 0,0 0,0 0,-1 0,1 0,-1 0,0 1,0-1,0 0,-1 0,1 0,-1 1,0-1,-1 0,1 0,0 0,-1-1,0 1,0 0,0-1,-1 1,1-1,-1 1,0-1,1 0,-2 0,1-1,0 1,0 0,-1-1,1 0,-1 0,-3 1,-4 2,0-1,0-1,0 0,-1 0,1-1,-1-1,0 0,1 0,-1-1,0 0,1-1,-1-1,0 0,-2-2,0 0,0 0,1-2,0 1,0-2,1 0,-10-7,-15-11</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6:11.25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110 0,'-2'23,"-1"-1,-1-1,-1 1,-1-1,-1 0,-1 0,-6 11,1 1,1 1,-2 12,7-13,1 1,2 0,1 1,1-1,2 0,2 1,1-1,7 30,-6-46,0 0,1 0,1-1,0 1,2-1,0-1,1 0,0 0,1 0,1-2,0 1,2-1,-1-1,1 0,1-1,1 0,4 2,-10-8,1 0,0-1,-1 0,2-1,-1 0,0-1,1 0,0 0,-1-1,1-1,0 1,0-2,0 0,0 0,0-1,0 0,0-1,0 0,-1-1,1 0,-1-1,1 0,-1-1,-1 0,1 0,-1-1,0 0,0-1,0 0,-1 0,0-1,-1 0,0 0,0-1,0 0,-1 0,-1 0,0-1,0 0,0 0,-2 0,3-10,0-5,-2 1,0-1,-2 0,-1 0,-1 0,0 0,-3 0,0 0,-1 0,-1 1,-2-1,-8-21,6 22,-1 0,0 1,-2 0,-1 1,-1 1,0 0,-2 1,0 0,-1 1,-1 1,-1 1,-15-11,23 21,0 0,0 1,-1 1,0-1,0 2,0 0,-1 0,-9-1,17 4,-1 0,1 0,0 1,0-1,0 1,-1 0,1 1,0-1,0 1,0 0,0 1,0-1,0 1,0 0,0 0,1 0,-1 1,1 0,-1-1,1 2,0-1,0 0,0 1,-1 4</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6:11.88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249 0,'-2'139,"0"-15,11 88,-7-191,1-1,1-1,2 1,-1 0,2-1,1-1,0 1,1-1,5 6,-11-18,1 0,0 0,0-1,0 1,1-1,-1 0,1 0,1-1,-1 1,1-1,-1-1,1 1,0-1,0 0,1 0,-1 0,1-1,-1 0,1-1,0 1,0-1,-1-1,1 1,0-1,0 0,0-1,0 1,0-1,0-1,-4 2,-1-1,1 0,0 0,-1 0,1-1,0 1,-1-1,0 1,1-1,-1 0,0 0,0 0,0 0,0 0,0 0,0 0,0-2,8-12</inkml:trace>
  <inkml:trace contextRef="#ctx0" brushRef="#br0" timeOffset="271.256">1 271,'0'1,"1"1,0-1,-1 0,1 0,0 1,0-1,0 0,0 0,0 0,0 0,0 0,1 0,-1 0,0 0,0 0,1-1,-1 1,0-1,1 1,-1-1,1 1,-1-1,1 0,0 1,40 8,-40-9,74 7,0-2,-1-4,66-8,-89 3</inkml:trace>
  <inkml:trace contextRef="#ctx0" brushRef="#br0" timeOffset="753.232">785 310,'-2'1,"0"0,1 0,-1 0,0 0,1 0,-1 0,1 0,0 1,-1-1,1 1,0-1,0 1,0-1,0 1,0 0,0-1,1 1,-1 0,1 0,-1 0,-14 39,15-40,-4 16,1 0,0 0,1 0,1 0,1 1,0-1,1 0,1 0,1 0,0 0,1 0,1 0,1-1,0 0,4 7,-6-14,1 0,0 0,0-1,0 0,1 0,1 0,-1 0,1-1,0 0,1 0,0-1,0 0,0-1,1 0,0 0,0 0,0-1,0-1,1 1,-1-2,1 1,0-1,0-1,0 0,0 0,0-1,1 0,-6 0,0-1,0 1,-1-1,1 0,0 0,0-1,-1 1,1-1,-1 0,1-1,-1 1,0-1,0 1,0-1,0 0,0-1,-1 1,3-3,-2 0,-1 1,0-1,0 0,0 0,0 0,-1 0,0 0,0 0,-1-1,0 1,0-1,0-5,0-3,-2 1,0-1,0 1,-1 0,-1-1,0 1,-1 1,-1-1,0 0,-1 1,0 0,-4-4,5 8,-1-1,-1 1,0 0,0 1,0-1,-1 1,-1 1,1 0,-1 0,0 1,-1 0,0 0,0 1,0 0,0 1,-1 0,1 1,-1 0,0 0,0 2,0-1,0 1,-10 1,-19 5</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6:24.61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371 166,'1'-6,"-1"0,0 0,-1 0,1 0,-1-1,-1 1,1 0,-1 0,0 1,0-1,-1 0,1 1,-1-1,-1 1,1 0,-1 0,0 0,0 0,0 1,0 0,-1 0,0 0,0 0,0 1,0 0,-1 0,1 0,-5-1,3 1,-1-1,0 2,0-1,0 1,0 1,0-1,0 2,0-1,0 1,-1 0,1 0,0 1,0 0,0 1,0 0,0 0,0 1,0 0,1 0,-1 1,0 1,1 0,-1 1,1-1,0 1,1 1,-1-1,1 1,1 0,-1 1,1-1,1 1,-1 0,1 0,1 1,-1-1,1 2,-1 6,0 0,1 0,0 0,1 1,1-1,1 1,0-1,1 0,1 1,1 2,-1-8,0-1,1 1,0 0,0-1,1 1,1-1,-1 0,2-1,-1 1,1-1,1 0,0-1,0 1,1-1,4 4,-9-10,0 0,-1 0,1-1,0 1,0 0,0-1,0 0,0 0,0 0,0 0,0 0,1-1,-1 1,0-1,0 0,1 0,-1 0,0 0,0-1,3 0,-1-1,0 0,1 0,-1 0,0-1,0 0,-1 0,1 0,0-1,-1 0,0 0,2-2,11-14,-1-2,0 0,-2 0,10-22,-16 29,33-68,-21 40,22-36,-35 68,0 1,0 0,1 0,0 1,0 0,1 1,1-1,-1 2,6-4,-10 8,0 1,0-1,1 1,-1 0,1 0,-1 1,1 0,-1 0,1 0,0 1,0-1,-1 2,1-1,0 0,-1 1,1 0,5 2,-3-1,1 1,-1 1,0-1,0 1,0 1,0 0,-1 0,0 0,0 1,0 0,2 3,-3-3,-2-1,1 1,0 0,-1 0,0 1,-1-1,0 1,1 0,-2 0,1 0,-1 0,-1 0,1 4,-1-6,-1 0,0 0,0 0,0 0,-1 0,1-1,-1 1,-1 0,1 0,-1 0,0-1,0 1,0-1,0 1,-1-1,0 0,0 0,0 0,0 0,-3 2,-1 0,0-1,-1 0,1 0,-1-1,0 0,0 0,-1-1,1 0,-1 0,1-1,-1 0,0-1,0 1,0-2,0 1,0-2,0 1,-8-2,0 0,-1-1,1 0,0-2,0 0,0-1,1 0,-1-2,2 1,-2-3,-8-6</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6:23.591"/>
    </inkml:context>
    <inkml:brush xml:id="br0">
      <inkml:brushProperty name="width" value="0.05" units="cm"/>
      <inkml:brushProperty name="height" value="0.05" units="cm"/>
      <inkml:brushProperty name="color" value="#004F8B"/>
      <inkml:brushProperty name="ignorePressure" value="1"/>
    </inkml:brush>
  </inkml:definitions>
  <inkml:trace contextRef="#ctx0" brushRef="#br0">299 0,'0'465,"0"-461,0-1,0 0,0 1,0-1,-1 1,1-1,-1 0,0 0,0 1,0-1,0 0,0 0,-1 0,0 0,1 0,-1 0,0-1,0 1,-3 2,-1-2</inkml:trace>
  <inkml:trace contextRef="#ctx0" brushRef="#br0" timeOffset="243.289">1 398,'0'1,"0"0,0 1,0-1,1 0,-1 1,0-1,1 0,-1 0,1 1,-1-1,1 0,0 0,-1 0,1 0,0 0,0 0,0 0,0 0,0 0,0 0,0 0,0 0,0-1,1 1,3 1,-1 0,0 0,1-1,-1 0,1 0,0 0,-1 0,2-1,12 1,1-1,0-1,9-2,7-2,0-2,0-1,-1-1,30-14,-21 4</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6:54.3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0 742,'4'7,"0"0,-1 0,0 0,0 0,0 1,-1-1,-1 1,1-1,-1 1,0 0,-1 5,3 9,8 85,-4 0,-6 0,-4 3,1 49,4-196,1 0,1 0,3 0,3-10,45-145,-45 157,-9 32,14-44,16-35,-26 70,1 0,0 0,1 1,1-1,-1 1,2 1,0 0,9-9,-17 18,0 0,0-1,0 1,0 0,0 0,0 0,1 0,-1 0,0 0,1 1,-1-1,1 0,-1 1,1-1,-1 1,1-1,-1 1,1 0,-1 0,1 0,-1-1,1 2,0-1,-1 0,1 0,-1 0,1 1,-1-1,1 1,-1-1,1 1,-1 0,1-1,-1 1,0 0,1 0,-1 0,0 0,0 0,0 0,0 0,0 1,0-1,0 0,0 0,0 1,0-1,-1 1,1-1,-1 1,1-1,-1 2,5 9,-1 1,-1 0,0 1,-1-1,1 10,5 99,-5 1,-10 80,35-319,25-60,-44 149,0 1,1 0,2 1,1 0,1 1,1 1,6-8,-20 30,-1 1,0-1,0 1,1-1,-1 1,1-1,-1 1,0-1,1 1,-1-1,1 1,-1 0,1-1,-1 1,1 0,0-1,-1 1,1 0,-1 0,1 0,0 0,-1-1,1 1,-1 0,1 0,0 0,-1 0,1 0,0 0,-1 0,1 1,-1-1,1 0,0 0,-1 0,1 1,-1-1,1 0,-1 1,1-1,-1 0,1 1,-1-1,1 1,-1-1,1 0,-1 1,0-1,1 1,-1 0,0-1,1 1,-1-1,0 1,0-1,0 1,1 0,-1-1,0 1,9 43,-8-42,12 151,-10-97,2 1,3-1,3-1,3 10,-11-57,0 0,0-1,0 1,1 0,0-1,0 0,1 0,0 0,2 2,-5-8,-1 1,0-1,1 0,-1 0,1 1,0-1,-1 0,1-1,0 1,0 0,0 0,0-1,-1 1,1-1,0 0,0 1,0-1,0 0,0 0,0 0,0 0,0-1,0 1,0-1,0 1,0-1,-1 1,1-1,0 0,0 0,0 0,-1 0,1 0,-1 0,1-1,-1 1,1 0,-1-1,0 1,0-1,0 0,1 0,11-14,-1 0,-1-1,-1 0,0-1,-1 0,-1-1,0 0,-2 0,0-2,7-27,-3-1,-1 0,-2-7,-4 3,-1 1,-3 0,-2 0,-9-46,12 94,-1 1,1-1,-1 1,1-1,0 0,1 1,-1-1,1 0,-1 1,1-1,0 1,1-1,-1 1,0 0,1-1,0 1,0 0,0 0,0 0,0 0,1 1,-1-1,1 1,0-1,0 1,0-1,2 1,-1 0,1-1,-1 2,1-1,0 0,0 1,0 0,0 0,0 0,0 1,1 0,-1 0,0 0,0 1,0-1,0 1,0 0,3 2,2 0,-1 0,1 1,-1 0,0 1,0 0,-1 1,1 0,-1 0,-1 0,1 1,-1 0,0 1,1 1,2 5,-1 0,0 0,-1 1,0 0,-1 1,-1 0,3 11,2 20,-1 1,-3 0,-1 0,-3 1,-2 3,0-21,1 17,-3 0,-2 13,16-160,18-62,-20 116,2 1,2 0,2 0,18-32,-34 74,0-1,0 1,0 0,0-1,1 1,-1 0,0 0,1 0,0 0,-1 0,1 1,0-1,0 0,0 1,0 0,0-1,0 1,1 0,-1 0,0 0,1 0,-1 0,1 1,-1-1,1 1,-1 0,1-1,1 2,-1 1,0-1,0 0,0 1,-1 0,1 0,0-1,-1 2,1-1,-1 0,1 0,-1 1,0-1,0 1,0 0,-1 0,1 0,-1-1,1 2,0 1,8 19,-1 1,-1 0,-1 1,-1 0,-1 0,-2 0,0 5,2 63,-6 33,1-92,-3 1,1-34,3-23,10-75,4 1,5 0,3 1,31-78,-53 170,-1 0,1 0,0 0,0 0,-1 0,1 1,0-1,0 0,1 1,-1-1,0 0,0 1,1 0,-1-1,1 0,-1 2,0 0,-1 0,1 0,-1 0,1 0,-1 0,1 0,-1 0,1 1,-1-1,1 0,-1 0,1 0,-1 0,1 1,-1-1,1 0,-1 0,1 1,-1-1,0 0,1 1,-1-1,0 1,1-1,-1 0,0 1,1-1,-1 1,0-1,0 1,1 0,2 7,1 0,-1 0,-1 0,0 0,2 9,21 173,-18-123,2 0,3-1,4 0,4 6,-19-67,1 0,0 1,1-1,-1 0,1 0,0 0,0-1,1 1,0-1,-1 1,3 0,-6-5,1 1,0-1,0 1,0-1,-1 1,1-1,0 0,0 1,0-1,0 0,0 0,0 1,-1-1,1 0,0 0,0 0,0 0,0 0,0-1,0 1,0 0,0 0,0 0,-1-1,1 1,0-1,2-1,-1 1,0-1,0 0,0-1,0 1,0 0,-1 0,1-1,-1 1,1-1,-1 0,0 1,1-3,13-40,-3 0,-1-2,-2 1,-2-1,-2-11,4-14,6-64,-9 65,3 1,4-1,9-27,-21 95,-1 1,1 0,-1 0,1 0,0 0,0 0,0 0,0 0,0 0,0 0,0 1,1-1,-1 0,1 1,-1-1,1 1,0 0,-1-1,2 1,-2 1,-1-1,1 1,-1 0,1 0,-1 1,1-1,-1 0,1 0,-1 0,1 0,-1 0,1 1,-1-1,1 0,-1 0,0 1,1-1,-1 0,1 1,-1-1,0 0,1 1,-1-1,0 0,1 1,-1-1,0 1,1-1,8 29,6 88,-6 1,-4 0,-8 45,2-56,0 77,19-228,16-59,-11 28,28-58,-42 112,2 0,0 1,1 1,0 0,2 0,1 1,0 1,8-6,-19 18,1 1,1 0,-1 0,1 1,-1-1,1 1,0 0,0 1,0-1,1 1,-1 0,1 1,-1 0,1 0,4 0,-7 1,0 0,0 1,1-1,-1 1,0 0,0 1,0-1,0 1,0 0,0-1,-1 2,1-1,-1 0,1 1,-1 0,0-1,0 1,0 1,0-1,-1 0,1 1,-1-1,0 1,2 2,1 7,0 0,0 0,-1 0,-1 1,0 0,-1-1,0 1,-1 0,-1 0,0 0,-1 0,0-1,-1 1,-1 0,-1 2,-1 6,-1 0,-1-1,-2 1,0-2,-1 1,-1-1,0-1,-15 18,19-29,0 0,-1 0,-1 0,1-1,-1 0,0-1,-1 0,1 0,-1-1,0-1,-1 1,1-2,-1 1,1-2,-2 1,7-2,0 0,0-1,1 1,-1-1,0-1,0 1,0 0,0-1,0 0,1 0,-1-1,0 1,1-1,-1 0,1 0,-1-1,1 1,0-1,0 0,0 0,1 0,-1-1,1 1,0-1,-1 0,2 0,-1 0,0 0,1 0,0-1,0 1,0-1,1 1,-2-6,1 5,1-1,-1 0,1 0,0-1,1 1,-1 0,1 0,1 0,-1 0,1-1,0 1,0 0,1 0,-1 0,2 1,-1-1,0 0,1 1,0-1,1 1,-1 0,1 0,0 0,0 1,0-1,4-1,-1-1,1 1,0 1,1 0,0 0,-1 0,1 1,1 0,-1 1,0 0,1 1,0-1,0 2,-1 0,1 0,0 0,3 2,26 3,0 2,0 2,20 8,-23-6,0-1,0-2,1-1,1-3,6 0,-35-3,1 0,-1-1,1 0,-1-1,0 0,1-1,-1 0,0 0,0-1,-1 0,1 0,-1-1,0 0,0 0,0-1,-1 0,0-1,0 0,-1 0,0 0,5-7,-5 4,-1 0,1 0,-2 0,0-1,0 0,0 1,-2-1,1-1,-1 1,-1 0,0 0,-1-3,0 5,0 1,0 0,-1-1,0 1,-1 0,1 0,-2 0,1 0,-1 0,0 0,-1 1,0 0,0-1,-1 1,0 1,-5-7,9 12,0 0,0 0,0 0,0 0,0 0,0 0,0 0,-1 1,1-1,0 0,-1 1,1-1,0 1,-1-1,1 1,-1 0,1 0,-1 0,1-1,-1 1,1 0,0 1,-1-1,1 0,-1 0,1 1,-1-1,1 1,0-1,-1 1,1-1,0 1,-1 0,1 0,0 0,0 0,0 0,0 0,0 0,0 0,0 0,0 0,0 0,0 1,1-1,-1 0,0 2,-4 5,1 0,0 1,0 0,1-1,0 1,-2 9,-3 41,1 1,3-1,3 1,3 0,7 44,-9-99,16 87,-15-86,0-1,1 0,-1 0,1 0,1 0,-1-1,1 1,-1 0,1-1,1 0,-1 0,1 0,-1 0,1 0,0-1,1 1,-4-4,0 1,1 0,0-1,-1 1,1-1,-1 0,1 1,0-1,-1 0,1 0,0 0,-1 0,1 0,-1 0,1-1,0 1,-1-1,1 1,-1-1,1 1,-1-1,1 0,-1 0,1 1,-1-1,0 0,1 0,-1-1,0 1,0 0,0 0,0-1,0 1,0 0,0-1,0 0,4-6,0 0,-1-1,0 0,0 1,1-6,4-18</inkml:trace>
  <inkml:trace contextRef="#ctx0" brushRef="#br0" timeOffset="400.802">3092 665,'1'14,"1"0,0 0,2 0,-1 0,4 7,6 21,36 196,-42-191,-2 1,-2 0,-3-1,-1 6,6-113,3 0,3 0,8-19,-11 47,3 0,0 1,2 1,1 0,1 0,2 2,3-3,-15 24,0-1,1 2,0-1,0 1,1 0,-1 0,1 0,1 1,-1 0,1 1,0 0,0 0,0 0,0 1,8-2,2 2</inkml:trace>
  <inkml:trace contextRef="#ctx0" brushRef="#br0" timeOffset="1135.941">3815 593,'-26'0,"-1"1,0 2,1 0,-1 2,-2 1,23-5,-1 1,1 0,-1 0,1 0,0 1,0 0,0 0,0 1,0 0,1 0,0 0,0 0,0 1,0 0,1 0,0 0,0 1,0-1,0 1,1 0,0 0,-2 6,4-7,1 0,-1 1,1-1,0 0,0 1,0-1,1 0,0 1,0-1,0 0,1 0,0 0,0 0,0 0,0 0,1 0,0-1,0 0,0 1,1-1,0 1,15 16,1-1,0-1,18 12,-3-1,0 1,-2-4,-2 3,16 19,-40-42,0 2,-1-1,0 1,-1 0,0 0,0 0,-1 1,0-1,0 1,-1 0,0 1,0 7,-2-14,-1 0,0 0,0 0,0 0,0 0,-1 0,1 0,-1 0,0 0,0-1,-1 1,1 0,-1-1,0 1,0-1,0 1,0-1,-1 0,1 0,-1 0,0 0,1-1,-1 1,-1-1,1 1,0-1,-1 0,1 0,-1-1,1 1,-1-1,0 0,-2 1,0 0,0-1,0 0,0-1,-1 1,1-1,0 0,0-1,-1 1,1-1,0 0,0-1,0 0,0 0,0 0,0-1,1 1,-1-1,1-1,-1 1,-6-7,1 1,0-2,0 1,1-1,1-1,0 0,0 0,1-1,1 0,-1-3,-2-6,1-1,1 0,1-1,1 0,-3-24,2-16,4 0,2 0,3 0,5-23,2-7,5 1,6-17,-11 73,1 2,1-1,2 2,2-1,1 2,1 0,3 0,-16 27,0-1,0 1,0 1,1-1,0 1,0 0,1 0,0 0,-1 1,1 0,1 0,-1 0,0 1,1 0,2 0,-3 1,0 2,0-1,-1 1,1-1,0 2,0-1,-1 1,1-1,0 2,-1-1,1 1,-1-1,1 1,-1 1,0-1,0 1,0 0,0 0,-1 1,2 0,26 22,-1 1,-1 1,-1 1,-2 2,-1 1,-2 1,-1 1,4 11,7 15,-3 2,-2 1,-4 1,10 41,-18-41,-3 1,-3 0,-3 1,-2 0,-4 0,-2 1,-3-1,-4 0,-12 56,6-66,-3-2,-2 0,-2-1,-2-1,-13 17,8-19</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6:50.21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11 546,'-1'1,"1"0,-1-1,0 1,0 0,1-1,-1 1,1 0,-1 0,0 0,1-1,-1 1,1 0,0 0,-1 0,1 0,0 0,0 0,-1 0,1 0,0 0,0 0,0 0,0 0,0 0,1 1,-2 36,1-32,0 111,6-1,4 0,6-1,13 38,-20-131,-9-21,0-1,1 0,-1 0,0 0,0 0,1 0,-1 0,0 0,0 0,1 0,-1 0,0 0,0 0,1 0,-1 0,0 0,0 0,1-1,-1 1,0 0,0 0,0 0,1 0,-1 0,0-1,0 1,0 0,1 0,-1 0,0 0,0-1,0 1,0 0,0 0,1-1,-1 1,0 0,0 0,0-1,0 1,0 0,0 0,0-1,12-44,-9 33,21-143,-16 98,1 1,7-16,-14 66,-1 1,1 0,0 0,1 0,-1 0,1 1,0-1,1-1,-3 5,0 0,0 0,0 0,0 0,0 0,0 0,0 1,0-1,0 0,0 1,0-1,0 0,1 1,-1 0,0-1,0 1,1 0,-1-1,0 1,1 0,-1 0,0 0,1 0,-1 1,0-1,0 0,1 0,-1 1,0-1,0 1,1-1,-1 1,0-1,0 1,0 0,0 0,0-1,0 1,9 8,-1-1,0 1,-1 1,0-1,-1 1,0 1,0 0,2 5,44 99,-47-101,16 35,-3 0,13 51,-55-228,10 66,3 0,2 0,3-29,6 17,3 0,4 1,15-62,-15 98</inkml:trace>
  <inkml:trace contextRef="#ctx0" brushRef="#br0" timeOffset="907.142">591 110,'1'14,"0"-1,1 1,1-1,1 4,7 39,23 384,-18 66,-13-483,-3-22,0-1,1 0,-1 0,0 0,0 0,0 0,0 0,0 0,1 0,-1 0,0 0,0 0,0 0,0 0,1 0,-1 0,0 0,0 0,0 0,0 0,1 0,-1 0,0 0,0 0,0 0,0 0,0 0,1 0,-1 0,0 0,0-1,0 1,0 0,0 0,0 0,1 0,-1 0,0 0,0-1,0 1,0 0,0 0,0 0,0 0,0 0,0-1,0 1,0 0,0 0,0 0,0 0,0-1,0 1,0 0,13-41,14-117,13-56,-30 173,2 0,1 1,2 1,3-2,-17 39,-1 0,1 1,0-1,0 0,0 0,0 1,0-1,0 1,0-1,0 1,1-1,-1 1,1 0,-1-1,1 1,-1 0,1 0,0 0,-1 1,1-1,0 0,0 1,0-1,0 1,-1 1,1 0,-1-1,1 1,-1 0,0 0,1 0,-1 0,0 0,0 0,1 0,-1 0,0 0,0 1,-1-1,1 0,0 1,0-1,-1 1,1-1,0 1,-1-1,0 1,1-1,-1 1,0 0,0-1,0 1,8 42,-3 1,-2-1,-1 1,-5 44,1 23,2-79,-1-17,1-1,1 1,0 0,1-1,3 7,-6-22,1 0,0 1,0-1,0 0,0 1,1-1,-1 0,0 1,0-1,0 0,0 1,0-1,0 0,0 0,1 1,-1-1,0 0,0 1,0-1,0 0,1 0,-1 0,0 1,0-1,1 0,-1 0,0 0,1 1,-1-1,0 0,0 0,1 0,-1 0,0 0,1 0,-1 0,0 0,1 0,-1 0,0 0,1 0,-1 0,0 0,1 0,-1 0,0 0,0 0,1 0,12-17,6-25,18-82,-28 87,2 0,1 2,2-1,12-21,-26 56,0 0,0 1,0-1,0 0,1 1,-1-1,0 0,0 1,1-1,-1 1,1-1,-1 1,0-1,1 1,-1-1,1 1,-1-1,1 1,-1-1,1 1,-1 0,1-1,0 1,-1 0,1 0,-1-1,1 1,0 0,-1 0,1 0,0 0,-1 0,1 0,0 0,0 0,7 23,-6 53,-2-68,-1 40,3 60,-1-97,0-1,1 0,0 0,0 0,2 0,-1 0,1 0,0-1,1 1,-4-8,0 0,0 0,0 0,1-1,-1 1,0 0,1 0,0-1,-1 1,1-1,0 1,-1-1,1 0,0 0,0 0,0 0,0 0,1 0,-1 0,0-1,0 1,0-1,2 1,0-1,-1-1,0 0,0 1,-1-1,1 0,0 0,0-1,0 1,-1-1,1 1,-1-1,1 0,-1 0,1 0,0-2,7-6,-2 0,1-1,-1 0,-1-1,0 0,0 0,0-4,-1 3,-1-1,-1 0,-1-1,0 1,0-1,-2 1,0-1,0 0,-1 1,-1-1,-1 0,0 1,-2-5,3 13,0 1,-1-1,0 1,0-1,-1 1,1 0,-1-1,0 1,-1 1,1-1,-1 0,0 1,0 0,0 0,-1 0,1 0,-1 1,0 0,0 0,0 0,0 0,-1 1,1 0,-1 0,0 1,1-1,-1 1,0 0,0 1,0 0,1 0,-1 0,0 0,-1 1,-7 1,10-2,0 1,0-1,0 1,0-1,0 0,0-1,0 1,0-1,-1 0,5 1,-1 0,1 0,-1-1,1 1,-1 0,1-1,-1 1,1 0,-1-1,1 1,-1-1,1 1,0-1,-1 1,1-1,0 1,0-1,-1 1,1-1,0 0,0 1,0-1,-1 1,1-1,6-25,36-45,-16 33</inkml:trace>
  <inkml:trace contextRef="#ctx0" brushRef="#br0" timeOffset="1151.682">1491 0,'2'0,"-1"1,1-1,0 1,-1 0,1-1,-1 1,0 0,1 0,-1 0,1 0,-1 0,0 0,0 0,0 0,0 1,0-1,0 0,0 1,0-1,0 0,-1 1,1 0,0-1,-1 1,1-1,-1 1,0-1,0 2,9 51,-9-53,8 170,-14 155,0-127,10 39,-4-232,5 37,-6-42,1 0,1 0,-1 0,0 0,0 0,0 0,0 0,1 0,-1 0,0 0,1 0,-1 0,1 0,-1 0,1 0,0-1,-1 1,1 0,0 0,0-1,-1 1,1 0,0-1,0 1,0-1,0 1,0-1,0 1,0-1,0 1,0-1,1-1,-1 1,0-1,1 0,-1 0,0 0,0 0,1 0,-1 0,0 0,0 0,0-1,0 1,-1 0,1 0,0-1,-1 1,1-1,0 1,-1-1,1 0,1-2,9-24</inkml:trace>
  <inkml:trace contextRef="#ctx0" brushRef="#br0" timeOffset="1536.038">1717 695,'26'0,"-1"-1,1-2,0 0,1-2,-17 3,1-1,-1 0,0-1,0 0,0-1,0 0,-1 0,0-1,0 0,0 0,0-2,-5 3,0 0,0 0,0-1,-1 1,1-1,-1 0,-1 0,1 0,-1 0,0-1,0 0,-1 5,-1 1,1-1,-1 0,1 0,-1-1,0 1,0 0,1 0,-2 0,1 0,0 0,0 0,-1 0,1 0,-1 0,1 0,-1 0,0 0,0 0,0 1,0-1,0 0,0 0,0 1,-1-1,1 1,-1-1,1 1,-1 0,1-1,-1 1,0 0,0 0,1 0,-1 0,-2 0,2 1,0 0,0-1,0 1,0 1,0-1,0 0,0 0,0 1,0-1,0 1,0 0,0-1,0 1,1 0,-1 0,0 0,0 1,1-1,-1 0,1 0,-1 1,1-1,-1 1,1 0,0-1,0 1,0 0,0 0,0 0,0-1,0 1,1 0,-1 1,-4 9,1 0,0 0,1 0,-2 10,1 2,2 0,0-1,1 1,2 0,0 0,2 0,0 0,-2-15,1 0,0-1,0 1,1-1,0 1,0-1,1 0,0 0,1 0,-1-1,1 0,1 0,0 0,0 0,0-1,0 0,1 0,0-1,0 0,4 2,-7-5,0-1,1 1,0-1,-1 0,1 0,-1-1,1 1,0-1,0 0,-1 0,1-1,0 1,-1-1,1 0,0 0,2-2,6-2,0 0,0-1,-1 0,12-9,17-13</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5:47.020"/>
    </inkml:context>
    <inkml:brush xml:id="br0">
      <inkml:brushProperty name="width" value="0.05" units="cm"/>
      <inkml:brushProperty name="height" value="0.05" units="cm"/>
      <inkml:brushProperty name="color" value="#004F8B"/>
      <inkml:brushProperty name="ignorePressure" value="1"/>
    </inkml:brush>
  </inkml:definitions>
  <inkml:trace contextRef="#ctx0" brushRef="#br0">492 143,'0'2,"1"0,-1-1,1 1,0 0,-1-1,1 1,0-1,0 1,0-1,0 0,0 1,1-1,-1 0,0 0,1 0,-1 0,1 0,-1 0,1 0,-1 0,1-1,-1 1,1 0,0-1,-1 0,1 1,0-1,0 0,-1 0,57 8,-57-8,209 5,82 7,-181-1,519 34,-263-41,448 10,-406 20,-124-6,-266-27,-9 1,0-1,0-1,0 0,1-1,-1 0,-8 1,0 0,0 0,0-1,0 0,0 1,0-1,0 0,0 0,0 0,0 0,0 0,-1 0,1-1,-1 1,1 0,-1-1,1 1,-1-1,0 0,0 1,1-1,-1 0,-1 0,1 0,1-2,3-15</inkml:trace>
  <inkml:trace contextRef="#ctx0" brushRef="#br0" timeOffset="58786.87">144 685,'-7'15,"1"0,0 0,1 1,1-1,0 1,0 10,-7 100,10-114,-4 188,-3 51,8-250,0 0,0 0,0 0,0 0,-1 0,1 0,0 0,0 0,-1 0,1 0,0 0,-1 0,1 0,-1-1,1 1,-1 0,1 0,-2 0,-1-7</inkml:trace>
  <inkml:trace contextRef="#ctx0" brushRef="#br0" timeOffset="59036.24">0 326,'0'0,"0"0,0 0,0 0,0 0,0 0,0 0,1 0,4 0,4-2,5-2,1-1</inkml:trace>
  <inkml:trace contextRef="#ctx0" brushRef="#br0" timeOffset="59586.831">436 801,'3'181,"0"74,-6-230,-1-19,0-18,-1-24,1 0,2-1,1 1,2-1,2 1,1 0,2 0,1 0,2 1,2 0,1 0,9-16,-17 42,1 0,0 0,1 1,0-1,0 1,1 1,0-1,5-3,-11 9,1 1,0 0,-1 0,1-1,0 1,0 0,-1 1,1-1,0 0,0 0,0 1,0-1,0 1,0 0,0 0,0-1,0 1,0 1,0-1,0 0,0 0,0 1,0-1,0 1,0-1,0 1,0 0,0 0,0 0,-1 0,1 0,0 0,-1 1,1-1,-1 1,1-1,-1 1,0-1,0 1,1 0,-1-1,0 1,-1 0,1 0,0 0,7 13,-1 1,0-1,-1 1,-1 1,-1-1,0 1,-1-1,0 14,2 35,-4 43,-1-65,1 9,0-2,-5 46,3-95,0-3</inkml:trace>
  <inkml:trace contextRef="#ctx0" brushRef="#br0" timeOffset="59902.316">994 287,'0'1002,"-28"-1098,17 50</inkml:trace>
  <inkml:trace contextRef="#ctx0" brushRef="#br0" timeOffset="60153.903">851 861,'9'5,"1"-2,0 1,0-1,0-1,0 0,0 0,1-1,-1-1,8 1,9-2,1-1,-1-1,1-1,9-4,-1-2,0-1,-1-2,12-7,-13 5</inkml:trace>
  <inkml:trace contextRef="#ctx0" brushRef="#br0" timeOffset="61227.636">1375 928,'9'0,"0"0,1 0,-1-1,1 0,-1 0,0-1,0-1,0 0,0 0,0 0,0-1,-1-1,0 1,0-1,0-1,0 0,-1 0,0 0,0-1,-1 0,0 0,0 0,4-8,-8 10,1-1,-1 0,0 0,-1 0,1 0,-1 0,-1 0,1 0,-1 0,0-1,0 1,-1 0,0 0,0 0,0 0,-1 0,-1-5,1 6,1 1,-1 0,0-1,0 1,0 0,-1 0,1 0,-1 0,0 0,0 1,0-1,-1 1,1 0,-1 0,0 0,1 1,-1-1,-1 1,1 0,0 0,-1 0,1 1,-4-2,5 3,-1 0,0 1,1-1,-1 1,0-1,1 1,-1 0,1 1,-1-1,1 0,0 1,0 0,0 0,0 0,0 0,0 0,0 1,0-1,1 1,-1 0,1-1,0 1,0 0,0 1,-1 1,-5 9,1 0,0 1,0-1,2 1,-1 5,-1 3,2 0,1 0,1 0,1 0,0 0,2 1,1-1,1 0,1 0,1 0,1 0,1 0,0-1,10 18,-15-36,1 0,0 0,0 0,0 0,1 0,-1 0,1-1,0 1,0-1,1 0,-1 0,0 0,1 0,0-1,0 0,-1 1,1-1,1-1,-1 1,0 0,0-1,1 0,-1 0,1 0,-1-1,5 0,0-1,0 0,0 0,0-1,0 0,-1-1,1 0,-1 0,1-1,-1 0,0 0,0-2,30-19,-2-2,-1-2,-1-1,-2-1,-1-2,12-18,0 2,3 2,29-23,-63 61,3-6,-15 15,0-1,0 0,-1 1,1-1,-1 1,1-1,0 1,-1-1,1 0,-1 1,1-1,-1 1,1 0,-1-1,0 1,1-1,-1 1,1 0,-1 0,0-1,1 1,-1 0,0 0,1 0,-1 0,0-1,0 1,1 0,-1 0,0 1,1-1,-1 0,-12-3,1 0,-1 1,0 1,0 0,1 1,-1 0,0 1,0 1,0 0,-4 1,11-1,0 1,0-1,0 1,1 0,-1 0,1 1,0 0,-1 0,2 0,-1 0,1 1,-1 0,1 0,0 0,1 0,-1 0,1 1,0 0,1 0,-1 0,0 5,-1 3,0 1,1 0,1 0,0 1,1-1,1 0,0 1,1-1,1 0,3 12,-4-19,0-1,1 1,0-1,0 0,1 0,0 0,1 0,-1-1,1 1,0-1,1 0,-1 0,1-1,1 1,-1-1,1 0,-1 0,2-1,-1 0,0 0,1 0,5 2,-8-5,0 0,1 0,-1 0,0 0,0-1,1 1,-1-1,0 0,1 0,-1-1,0 1,0-1,1 0,-1 0,0 0,0-1,0 0,2-1,0-1,0 0,0 0,0-1,-1 0,0 0,0 0,0-1,-1 1,1-1,1-5,3-6,0 1,-2-2,0 1,-1-1,-1 0,0 0,-2 0,1-6,-2 5,0 8,0 1,-1-1,0 0,-1 1,0-1,-1 0,0 1,-3-10,30 95,-4 0,-3 2,-3 0,4 69,-14-96,-3 1,-2-1,-4 42,1-69,-1 0,-1 0,-1-1,-1 1,-1-1,-1-1,-1 1,0-1,-7 8,12-22,0-1,-1 0,1 0,-1-1,0 1,0-1,-1 0,0 0,0-1,0 0,0 0,-1 0,1-1,-1 0,0 0,0-1,0 1,0-2,-1 1,-6 0,7-2,0 0,0 0,0-1,0 0,1 0,-1-1,0 0,1 0,-1-1,1 1,0-1,0-1,0 1,0-1,1 0,-1 0,1-1,0 1,0-1,1 0,-1-1,-2-3,-2-6,0 0,1-1,0 0,2 0,0-1,-4-15,-1-11</inkml:trace>
  <inkml:trace contextRef="#ctx0" brushRef="#br0" timeOffset="62068.997">2369 872,'1'3,"-1"1,1-1,0 0,0 0,1 0,-1 0,1 0,-1-1,1 1,0 0,0-1,0 1,0-1,1 0,-1 1,0-1,1 0,0-1,0 1,-1 0,1-1,0 0,1 1,4 2,0-1,0 1,1-2,-1 1,0-1,1 0,-1-1,5 0,-8-1,1-1,-1 0,1 0,-1 0,1-1,-1 0,0 0,1 0,-1 0,0-1,-1 0,1 0,0 0,-1-1,0 0,0 0,0 0,0 0,-1 0,1-1,-1 1,0-1,0 0,-1 0,1-2,-1 3,0 0,-1 0,1 0,-1 0,0-1,0 1,0 0,-1-1,1 1,-1 0,0-1,-1 1,1 0,-1-1,0 1,0 0,0-1,0 1,-1 0,1 0,-1 0,0 0,-1 1,1-1,-1 0,1 1,-1 0,0-1,0 1,-1 0,1 1,-3-3,4 4,0-1,0 1,-1-1,1 1,-1 0,1 0,0 0,-1 0,0 0,1 1,-1-1,1 1,-1 0,0-1,1 1,-1 1,0-1,1 0,-1 1,0-1,1 1,-1-1,0 2,-1 0,0 0,1 1,-1-1,1 1,0 0,0 0,0 0,0 0,0 1,1-1,-1 1,1 0,-1 2,-4 9,1 0,0 1,1 0,0 0,2 1,-2 15,0 10,3 1,1-1,3 18,-1-46,0 0,1 0,1 0,0 0,1-1,0 1,1-1,1 0,0-1,1 1,0-1,3 3,-9-13,1 1,0-1,-1 1,1-1,0 0,0 0,1 0,-1 0,0 0,1-1,-1 1,1-1,-1 1,1-1,0 0,0 0,-1 0,1 0,0-1,0 1,0-1,0 0,0 0,0 0,0 0,0 0,0-1,0 1,-1-1,1 0,0 1,0-1,0-1,-1 1,1 0,-1-1,1 1,-1-1,1 0,-1 0,0 0,0 0,0 0,1-2,8-8,-1-1,0 0,-1-1,-1 0,0 0,-1-1,3-8,10-35,-2-1,6-37,13-44,-38 139,1 1,0 0,0 0,0-1,0 1,0 0,0 0,0-1,0 1,0 0,0 0,0-1,0 1,1 0,-1 0,0-1,0 1,0 0,0 0,0 0,0-1,0 1,1 0,-1 0,0 0,0-1,0 1,1 0,-1 0,0 0,0 0,0 0,1 0,-1-1,0 1,0 0,1 0,-1 0,0 0,0 0,1 0,-1 0,0 0,0 0,1 0,-1 0,0 0,0 0,1 0,-1 0,0 0,0 1,1-1,-1 0,0 0,0 0,0 0,1 0,-1 0,0 1,0-1,11 22,4 32,-1 46,-5 1,-4 12,-3-77,2-21,2-31,7-40,-12 53,8-40,2 0,2 1,2 1,2 0,8-13,-10 27,1 0,1 1,1 1,1 1,2 0,0 2,24-20,-21 22</inkml:trace>
  <inkml:trace contextRef="#ctx0" brushRef="#br0" timeOffset="62506.148">4379 0,'-45'39,"34"-30,-1 1,2 0,-1 1,1 0,-4 7,-13 24,1 2,3 0,1 2,3 1,1 0,3 1,1 1,3 0,2 1,-4 37,4 0,3 1,5 0,7 69,0-85,3-1,14 50,-17-96,1 0,1 0,1-1,1 0,1-1,2 0,0-1,1 0,5 4,-14-20,0 0,0-1,0 0,1 0,-1 0,1-1,0 1,1-2,-1 1,1-1,0 0,0 0,0 0,0-1,0 0,0-1,1 0,-1 0,0 0,1-1,-1 0,5-1,19-4</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05.185"/>
    </inkml:context>
    <inkml:brush xml:id="br0">
      <inkml:brushProperty name="width" value="0.05" units="cm"/>
      <inkml:brushProperty name="height" value="0.05" units="cm"/>
      <inkml:brushProperty name="color" value="#004F8B"/>
      <inkml:brushProperty name="ignorePressure" value="1"/>
    </inkml:brush>
  </inkml:definitions>
  <inkml:trace contextRef="#ctx0" brushRef="#br0">529 894,'6'2,"-1"0,0 1,1-1,-1 1,0 0,-1 0,1 1,0-1,-1 1,0 0,0 0,0 1,0 0,4 2,42 46,-1 3,-3 1,-3 3,21 39,25 58,16 51,-96-193,-4-16,-2-26,-3-2</inkml:trace>
  <inkml:trace contextRef="#ctx0" brushRef="#br0" timeOffset="315.988">1125 751,'-2'0,"-1"1,0 0,1-1,-1 1,1 0,-1 0,1 1,-1-1,1 0,0 1,0-1,0 1,0 0,0 0,0 0,0 0,0 1,-31 41,26-34,-136 223,-100 220,159-288,73-141,10-18</inkml:trace>
  <inkml:trace contextRef="#ctx0" brushRef="#br0" timeOffset="1068.673">1623 695,'45'4,"1"2,-1 1,0 3,0 2,38 15,-2-2,87 12,-167-37,0 0,0 1,0-1,0 0,0 0,0 0,0 1,0-1,0 1,0-1,0 1,0-1,-1 1,1-1,0 1,0 0,0-1,-1 1,1 0,0 0,-1-1,1 1,-1 0,1 0,-1 0,1 0,-1 0,0 0,1 0,-1 0,0 0,0 0,0 0,0 0,0 0,0 0,0 0,0 0,0 0,0 0,0 0,-1 0,1 0,0 0,-1 0,1 0,-1 0,1 0,-1-1,1 1,-1 0,0 0,1 0,-1-1,0 1,0 0,-5 5,1 0,-1 0,-1 0,1-1,-1 0,-3 2,-35 16,-1-1,-1-3,-1-2,-11 2,3-2,0 4,-46 24,87-36,3-1</inkml:trace>
  <inkml:trace contextRef="#ctx0" brushRef="#br0" timeOffset="1314.016">1738 1369,'0'0,"1"0,1 0,4 0,5 0,1 0,2 0,4 0,6 0,4-1,3-2,4-3,3-1,3-4,0 0,7-5,-5 0</inkml:trace>
  <inkml:trace contextRef="#ctx0" brushRef="#br0" timeOffset="1921.079">2908 729,'-33'51,"23"-24,1 0,1 0,1 1,2-1,1 1,1 1,1-1,1 0,2 0,1 1,1-1,2 0,0 0,2-1,1 0,-4-18,0 0,0-1,0 0,1 0,0 0,1 0,0-1,0 0,1 0,-1-1,1 0,1 0,-1 0,1-1,0 0,1-1,-4-1,1 0,0-1,-1 0,1-1,0 1,0-1,0 0,0 0,0-1,0 0,0 0,0 0,0-1,0 0,0 0,0 0,0-1,0 0,-1 0,1-1,-1 1,0-1,1 0,4-4,1-3,-1 0,0-1,0 0,-1-1,0 0,-1 0,0-1,-1 1,-1-2,0 1,-1-1,0 0,-1 0,0-1,-1 1,-1-1,0-12,0 6,-1-1,-1 0,-1 1,0-1,-2 1,-1-1,0 1,-2 0,0 1,-2-1,-9-18,13 30,-2 1,1-1,-1 1,-1 0,1 0,-1 1,-1 0,1 0,-1 0,0 1,-1 1,0-1,1 1,-2 1,1 0,-7-3,-12 0,0 0,-1 2,1 0,-1 3,-7 0,15 0</inkml:trace>
  <inkml:trace contextRef="#ctx0" brushRef="#br0" timeOffset="3005.078">3013 116,'-46'-3,"0"-1,-38-10,-28-2,-102-4,-1 11,-1 8,-210 28,307-12,0 6,1 4,2 6,1 4,2 6,1 5,-95 54,151-67,2 2,2 2,1 2,2 3,2 2,-3 7,16-15,2 2,2 1,2 2,1 0,3 2,1 1,2 1,-2 12,14-30,2 0,1 1,2 0,0 1,2-1,1 1,1-1,1 1,2-1,1 0,1 0,1 0,2 0,6 13,-4-12,2-1,1-1,1 0,1-1,1 0,1-1,2-1,0-1,2 0,0-2,2 0,0-2,16 10,11 1,2-2,0-3,2-2,0-2,2-3,0-2,1-3,0-2,32 1,88 2,-1-7,91-11,117-18,-2-17,330-79,-574 89,-2-6,66-29,-138 40,0-3,-2-3,-1-2,-2-3,-1-2,6-9,-44 30,0-2,-2 0,1-1,-2-1,-1-1,0 0,-2-1,-1-1,0 0,7-21,-8 13,-2-1,0 0,-3 0,-1-1,-1 0,-1 0,-2 0,-2-8,-2-4,-1 0,-3 0,-2 1,-1 0,-2 0,-3 1,-1 1,-2 1,-2 0,-1 1,-2 1,-24-30,25 40,-3 1,0 1,-1 2,-2 0,-1 2,0 1,-2 1,-22-12,10 11,-1 1,-1 3,0 1,-1 3,-1 1,-10 0,-22-1,0 4,0 3,-36 3,-26 6,-61 12,119-5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09.0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25,'2'2,"-1"-1,0 1,1-1,-1 1,1-1,-1 0,1 0,0 0,-1 0,1 0,0 0,0 0,0 0,0-1,0 1,0-1,0 1,0-1,1 0,46 2,-34-2,85-2,0-5,31-8,52-4,-173 18,-1 0,0 1,0 0,1 0,-1 1,0 1,0-1,0 2,0-1,0 1,-1 0,1 1,-1 0,2 1,-3 1,-1-1,0 1,0 0,0 0,0 0,-1 1,0 0,-1 0,1 0,-1 0,-1 1,0 0,0 0,0 0,1 8,5 24,-2 0,-1 1,-3-1,-1 1,-2 0,-4 28,-9 53,-18 68,6-70,10-57,3 1,-2 50,13-113,1 0,0 0,0 0,-1 0,1 0,0 0,0 0,0 0,0 0,0 0,0 1,1-1,-1 0,0 0,1 0,-1 0,0 0,1 0,-1-1,1 1,-1 0,1 0,0 0,-1 0,1 0,1 0,-1-1,0 0,0-1,0 1,0 0,1-1,-1 1,0-1,0 1,0-1,0 1,0-1,0 0,0 1,0-1,-1 0,1 0,0 0,0 0,0 0,39-53,-5-3,-1-2</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17.07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1 114,'6'-1,"0"0,0-1,0 0,0 0,0-1,-1 1,1-1,-1 0,0-1,1 0,22-12,134-43,-139 48</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17.62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35 72,'2'8,"0"0,0 0,-1-1,0 1,0 0,-1 0,0 0,-1 7,1 12,3 118,-6 1,-7-1,-21 106,31-251,-1 1,1 0,0-1,0 1,0 0,0 0,0-1,0 1,0 0,0 0,0-1,0 1,0 0,0-1,0 1,1 0,-1 0,0-1,1 1,-1-1,0 1,1 0,-1-1,1 1,-1-1,1 1,-1-1,1 1,-1-1,1 1,22-2,20-21,-21 7,0 2,1 0,1 2,0 0,0 2,1 1,17-4,-36 11,-1 0,1 0,-1-1,1 0,-1 0,0-1,0 0,0 1,0-2,-1 1,1 0,-1-1,0 0,0 0,0 0,0-1,2-4,5-10</inkml:trace>
  <inkml:trace contextRef="#ctx0" brushRef="#br0" timeOffset="326.008">327 1,'5'87,"2"0,9 23,-3-16,27 176,19 193,-56-407,-1-28,-2-67,0 7</inkml:trace>
  <inkml:trace contextRef="#ctx0" brushRef="#br0" timeOffset="831.094">593 238,'2'-3,"2"13,2 16,-6-26,42 278,-28-203,5 0,18 47,-29-100,1 0,1 0,1 0,10 13,-19-30,1-1,0 1,0-1,1 0,-1 0,1 0,0 0,0-1,0 1,1-1,-1 0,1 0,-1-1,1 0,0 1,0-2,0 1,1 0,-1-1,0 0,0 0,1-1,3 1,-4-3,0 1,-1 0,1-1,0 0,-1 0,1-1,-1 1,0-1,1 0,-1 0,-1 0,1-1,0 1,-1-1,0 0,0 0,0 0,0 0,-1 0,1-1,-1 0,1-1,5-13,-1 1,0-2,-1 1,-1-1,-1 0,4-32,-2 0,-3-1,-2 1,-2-1,-2 0,-3 1,-2 0,-2 0,-3 1,-4-6,12 42,0 0,-2 1,0 0,0 0,-1 0,-1 1,0 1,-1-1,-6-4,13 13,-1 0,-1 0,1 1,0 0,-1 0,0 0,1 0,-1 0,0 1,-1 0,1 0,0 1,-1-1,1 1,0 0,-1 1,1-1,-1 1,0 0,1 1,-1-1,1 1,-1 0,1 0,0 1,-1-1,1 1,-2 2,-8 4,0 1,1 1,0 1,0 0,2 0,-1 1,1 1,-7 10,-19 25</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32.417"/>
    </inkml:context>
    <inkml:brush xml:id="br0">
      <inkml:brushProperty name="width" value="0.05" units="cm"/>
      <inkml:brushProperty name="height" value="0.05" units="cm"/>
      <inkml:brushProperty name="color" value="#004F8B"/>
      <inkml:brushProperty name="ignorePressure" value="1"/>
    </inkml:brush>
  </inkml:definitions>
  <inkml:trace contextRef="#ctx0" brushRef="#br0">94 187,'-4'0,"1"1,0 0,-1-1,1 1,0 1,-1-1,1 0,0 1,0 0,0 0,0 0,0 0,1 0,-1 0,1 1,-1 0,1-1,0 1,0 0,0 0,0 0,1 0,-1 0,1 0,0 1,0-1,-1 2,-3 10,1 1,0 0,1 0,1 0,0 5,0 5,1 0,1 0,1 0,3 10,-3-29,0 1,1 0,-1-1,2 0,-1 1,1-1,0 0,1 0,-1 0,1-1,1 1,-1-1,1 0,0 0,1-1,4 5,-8-9,0 1,0 0,0-1,0 0,0 0,0 1,0-1,0 0,1-1,-1 1,0 0,1-1,-1 1,0-1,1 0,-1 1,1-1,-1-1,0 1,1 0,-1 0,1-1,-1 1,1-1,-1-1,1 0,0 0,-1 0,1 0,-1 0,0 0,0-1,0 1,0-1,0 0,0 1,-1-1,1 0,-1 0,1-3,3-8,-1 1,-1-1,0 0,-1 0,-1 0,0 0,-1-10,-1 2,-1 0,-2-1,0 2,-1-1,-2 1,-7-19,9 28,-1 0,0-1,-1 2,0-1,-1 1,-1 0,1 1,-2 0,1 0,-1 1,-9-6,19 15,0-1,-1 1,1-1,0 1,0-1,0 1,0-1,0 1,0-1,0 1,0-1,0 1,0-1,0 1,0-1,0 1,0-1,0 1,0-1,1 1,-1-1,0 1,0 0,1-1,-1 1,0-1,0 1,1-1,-1 1,1 0,-1-1,0 1,1 0,-1 0,1-1,-1 1,1 0,-1 0,1 0,-1-1,21-13,13-6,1 1,1 1,0 2,2 1,-1 2,16-1,-48 12,0 1,0 1,1-1,-1 1,0 0,0 0,0 0,0 1,0 0,0 0,0 0,0 1,0-1,0 1,0 0,-1 1,1-1,-1 1,0 0,1 0,-1 0,-1 0,5 5,-3 0,1 0,-1 1,0-1,-1 1,0 0,0 1,-1-1,0 1,-1-1,0 1,-1 0,1 1,3 63,-2-1,-5 45,0 45,2-163,0 0,0 0,0 0,0 0,0 0,0 0,1 0,-1 0,0-1,0 1,0 0,0 0,0 0,0 0,0 0,0 0,1 0,-1 0,0 0,0 0,0 0,0 0,0 0,0 0,1 0,-1 0,0 0,0 0,0 0,0 0,0 0,0 0,0 0,1 0,-1 0,0 0,0 0,0 0,0 1,0-1,0 0,0 0,0 0,0 0,1 0,8-24,9-33,7-43,4-14,35-91,-63 202,0 0,0 1,0-1,0 1,1-1,-1 1,1-1,0 1,-1-1,1 1,0 0,1-1,-2 3,-1 0,1 0,-1 0,1-1,-1 1,1 0,-1 0,1 0,-1 0,1 0,-1 0,1 0,-1 0,1 1,-1-1,0 0,1 0,-1 0,1 0,-1 1,1-1,-1 0,0 0,1 1,-1-1,1 0,-1 1,0-1,1 1,-1-1,0 0,0 1,1-1,-1 1,0-1,0 0,0 1,1 0,3 9,-1 0,1 0,-2 1,1-1,-1 5,7 38,-4-19,1-1,1 1,2-1,1-1,2 0,0 0,6 6,-16-34,1 0,-1 0,1-1,0 1,0 0,0-1,0 0,0 1,1-1,0-1,-1 1,1 0,0-1,0 0,0 0,1 0,-1-1,0 1,1-1,-1 0,1 0,-1 0,1-1,0 0,-1 0,5-1,-1 0,1-1,-1 0,0-1,1 0,-1 0,-1-1,1 0,0 0,-1-1,0 0,5-4,26-22</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31.0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434 464,'-5'-1,"0"-1,0 0,0 0,0 0,0 0,1-1,-1 0,1 0,-1 0,1 0,-3-4,-26-17,22 20,-1 1,1-1,-1 2,0 0,0 0,0 1,0 0,0 1,0 0,0 1,0 1,0 0,1 0,-1 1,0 1,1 0,0 1,0 0,-2 1,6-3,0 1,1 0,-1 0,1 0,-1 1,1 0,1 0,-1 1,1-1,0 1,0 0,1 1,-1-1,1 1,1 0,0 0,0 0,0 0,0 1,1-1,1 1,-1-1,1 1,0 0,1-1,0 1,0 0,1 0,0-1,0 2,2 0,0 1,1-1,0 0,0-1,1 1,0-1,0 0,1 0,0 0,1-1,-1 0,1 0,1 0,23 18,1 0,23 12,-2 0,-36-26,28 21,-42-30,-1 0,0 0,0 0,1 0,-1 1,0-1,-1 1,1-1,0 1,-1 0,1-1,-1 1,0 0,0 0,-1-2,0 0,-1 1,1-1,0 0,-1 0,1 0,-1 0,1 0,-1 0,0 0,1 0,-1 0,0 0,0 0,0 0,0 0,0-1,0 1,0 0,0-1,0 1,0-1,0 1,0-1,0 1,0-1,0 0,-1 1,1-1,0 0,-41 9,39-9,-42 2,36-2,0 0,1 1,-1-1,0 1,0 1,1 0,-1 0,-1 2,9-4,1 0,-1 0,0 0,1 1,-1-1,1 0,-1 0,0 1,1-1,-1 1,1-1,-1 0,1 1,-1-1,1 1,0-1,-1 1,1-1,0 1,-1 0,1-1,0 1,0-1,-1 1,1 0,0-1,0 1,0 0,0-1,0 1,0 0,0-1,0 1,0 0,0 0,19 18,31 6,-39-23,-1 0,1 0,-1-1,1 0,0-1,-1 0,1-1,0 0,-1 0,1-1,-1-1,0 0,0 0,4-3,1-1,-1 0,-1-1,1-1,-1 0,-1-1,0 0,0-1,-1 0,4-6,2-4,-2 0,0-1,-1-1,-1-1,-1 1,-1-2,-1 0,-2 0,0-1,-2 1,2-14,-5 8,-2 1,0-1,-2 1,-2-6,6 249,26 139,-8-130,-8 80,-20-544,1-115,9 294,2 1,3 0,3 0,14-42,-21 90,1 0,0 1,1-1,1 1,0 1,1-1,2-2,-8 13,0 0,0 0,-1 0,1 0,0 0,0 0,1 1,-1-1,0 1,1 0,-1-1,0 1,1 0,0 0,-1 1,1-1,2 0,-3 1,1 1,-1-1,1 1,-1-1,1 1,-1 0,1 0,-1 0,0 1,0-1,1 0,-1 1,0-1,0 1,0 0,-1 0,1 0,0 0,-1 0,1 0,-1 0,1 1,4 7,-1 0,0 0,-1 1,0 0,0-1,-1 1,-1 1,0-1,0 0,-1 0,-1 1,0-1,0 1,-1-1,-1 3,0 6,-2 0,0 0,-1-1,-1 1,-1-1,-1-1,0 1,-3 2,4-11,1 0,-2 0,1 0,-1-1,-1 0,7-7,0 1,-1-1,1 0,-1 1,0-1,1-1,-1 1,0 0,0-1,0 1,0-1,0 0,-1 0,1 0,0 0,0-1,-1 1,1-1,0 0,-2 0,21 1,0 0,0-1,0-1,0 0,0-1,0-1,0-1,0 0,-1-1,0 0,0-2,7-3,-6 3,-1-1,0 0,-1-2,1 1,-2-2,1 0,-2 0,1-2,-2 1,1-1,-2-1,0 0,0-2,-2 2,-2 0,0 0,-1-1,0 1,-1-1,0 0,-2 0,0-1,0 1,-2 0,1-1,-2 1,0-1,-1 1,-1 0,0 0,-1 0,-1-1,4 15,1-1,0 1,-1 0,1 0,-1 0,1-1,-1 1,0 0,1 0,-1 0,0 0,0 0,0 0,0 0,0 0,0 1,0-1,0 0,0 0,0 1,-1-1,1 1,0 0,1 0,-1 0,0 0,0 1,0-1,0 0,0 0,1 1,-1-1,0 0,0 1,1-1,-1 1,0-1,1 1,-1 0,0-1,1 1,-1 0,1-1,-1 1,1 0,-4 4,1 0,0 0,0 0,1 1,0-1,0 1,0-1,0 2,-3 20,2 0,0 1,2-1,1 1,1-1,1 0,2 1,0-1,2 0,1-1,1 0,11 23,-18-46,0 0,1 0,-1 0,1 0,0 0,0-1,0 1,0-1,0 1,0-1,1 0,-1 0,1 0,0 0,-1 0,1 0,0-1,0 1,0-1,0 0,0 0,1 0,2 0,-3-1,0-1,1 0,-1 1,0-1,0-1,1 1,-1 0,0-1,0 0,0 1,-1-1,1 0,0-1,-1 1,1 0,-1-1,0 1,0-1,0 0,0 0,0 0,-1 0,1 0,18-35,-2-1,-2-1,-1-1,-2 0,2-16,-2 5,4 0,21-48,-37 98,0 0,0 0,0 1,0-1,0 0,0 1,0-1,0 0,0 1,1-1,-1 1,1 0,-1-1,2 1,-3 1,1 0,-1 0,1 0,-1 0,1 0,-1 0,0 0,1 0,-1 0,1 0,-1 0,1 0,-1 1,0-1,1 0,-1 0,1 1,-1-1,0 0,1 0,-1 1,0-1,1 0,-1 1,0-1,1 1,-1-1,0 0,0 1,0-1,1 1,-1-1,0 0,0 1,3 7,-1 1,0-1,-1 0,1 1,-1 6,7 277,-2-43,-6-249,0 0,0 0,0 0,0-1,0 1,0 0,1 0,-1 0,0 0,0 0,0 0,0 0,0 0,1 0,-1 0,0 0,0 0,0 0,0 0,1 0,-1 0,0 0,0 0,0 0,0 0,0 0,1 0,-1 0,0 0,0 0,0 0,0 1,0-1,0 0,1 0,-1 0,0 0,0 0,0 0,0 0,0 1,0-1,0 0,0 0,0 0,12-31,9-44,2-30,-13 52,3 0,1 1,3 0,2 2,6-8,-24 55,0 1,0-1,0 1,1-1,-1 1,1 0,-1 0,1-1,0 1,0 1,0-1,0 0,0 0,1 1,-1-1,0 1,1 0,-1 0,1 0,1-1,-2 2,0 1,0-1,0 1,0 0,0 0,0 0,0 0,0 0,-1 0,1 0,0 0,-1 1,1-1,-1 1,0-1,1 1,-1-1,0 1,0 0,0 0,0 0,0-1,0 1,-1 0,1 0,-1 0,1 0,-1 1,21 72,-3 1,-3 0,-4 1,-2 16,2 0,-10-86</inkml:trace>
  <inkml:trace contextRef="#ctx0" brushRef="#br0" timeOffset="296.533">2074 0,'-7'191,"-14"42,-3 63,23-257,-2 39,0-52,3-26,-1 0,1 0,0-1,0 1,0 0,0 0,0 0,0 0,0 0,-1 0,1 0,0 0,0 0,0 0,0 0,0 0,-1 0,1 0,0 0,0 0,0 0,0 0,0 0,0 0,-1 0,1 0,0 0,0 0,0 0,0 0,0 0,0 0,-1 1,1-1,0 0,0 0,0 0,0 0,0 0,0 0,0 0,0 0,0 1,-1-1,1 0,0 0,0 0,0 0,0 0,0 1,0-1,0 0,0 0,0 0,0 0,0 0,0 0,0 1,0-1,0 0,0 0,0 0,0 0,1 0,-1 1,0-1,0 0,0 0,0 0,-42-72,21 32</inkml:trace>
  <inkml:trace contextRef="#ctx0" brushRef="#br0" timeOffset="545.763">1814 547,'0'0,"0"0,0 0,0 1,3 1,4 2,6 0,4 0,5 0,7-2,13-8,6-4,3-2,-1-3,-1 1,6 1,-5 3</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21.8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15 813,'-14'-3,"19"-2,36-12,-9 5,24-18,-2-3,-1-2,-2-2,-2-3,-1-1,-2-3,-2-1,-2-2,-2-3,-3 0,-1-3,5-15,-33 53,-1 0,0-1,-2 1,4-12,1-17</inkml:trace>
  <inkml:trace contextRef="#ctx0" brushRef="#br0" timeOffset="335.796">407 608,'0'137,"12"641,-7-744,-4-34,-1 1,0-1,0 0,0 0,0 0,1 0,-1 0,0 0,0 0,0 0,1 0,-1 0,0 1,0-1,0 0,1 0,-1 0,0 0,0 0,0 0,1 0,-1-1,0 1,0 0,0 0,1 0,-1 0,0 0,0 0,0 0,1 0,-1 0,0-1,0 1,0 0,0 0,0 0,1 0,-1-1,0 1,0 0,0 0,0 0,0 0,0-1,0 1,0 0,0 0,0 0,1-1,-1 1,0 0,0 0,0 0,0-1,-1 1,1 0,0 0,0-1,0 1,13-59,-10 13</inkml:trace>
  <inkml:trace contextRef="#ctx0" brushRef="#br0" timeOffset="1271.165">617 443,'10'229,"0"-35,-9 439,31-760,-17 54,36-151,-41 188,2 1,2 1,0 0,3 0,2-1,-19 35,0-1,0 1,1-1,-1 1,0 0,0-1,0 1,0 0,0 0,0-1,1 1,-1 0,0-1,0 1,1 0,-1 0,0-1,0 1,1 0,-1 0,0-1,0 1,1 0,-1 0,0 0,1 0,-1 0,0-1,1 1,-1 0,1 0,-1 0,0 0,1 0,-1 0,0 0,1 0,-1 0,0 0,1 1,-1-1,0 0,1 0,-1 0,1 0,6 20,-2 32,-5-51,-1 150,-1-100,1 0,3-1,2 1,2-1,3 0,2 4,-9-49,-1 0,1 0,0 1,1-1,-1-1,1 1,0 0,0-1,1 1,-1-1,1 0,0 0,2 1,-5-4,1 1,1-1,-1 0,0-1,0 1,0 0,0 0,1-1,-1 0,0 1,0-1,1 0,-1 0,0 0,1 0,-1-1,0 1,0-1,1 1,-1-1,0 0,0 1,0-1,0-1,0 1,0 0,0 0,0-1,-1 1,1-1,0 1,0-2,6-5,-1 0,0 0,-1-1,0 0,0 0,-1 0,0-1,0 0,-1 0,-1 0,0 0,0-1,-1 1,0-1,0-8,39-12,-28 16,-1-1,0-1,-2 0,0 0,-1-1,0 0,5-18,-4 6,-2 1,0-2,-2 1,1-25,-7-10,-1 61,1 0,-1 0,0 0,0 1,0-1,0 0,-1 1,0-1,0 1,0-1,0 1,0 0,0 0,-1 0,-1-1,3 3,1 0,-1 1,0-1,0 1,0-1,0 1,0-1,0 1,1-1,-1 1,0 0,0-1,0 1,0 0,0 0,0 0,0 0,0 0,-1 0,1 0,0 0,0 0,0 1,0-1,1 0,-1 1,0-1,-1 1,-1 1,1 0,-1 0,1 0,-1 0,1 0,0 1,0-1,0 1,1 0,-2 0,-4 11,0 1,0 0,-2 10,8-22,-10 29,1 0,2 1,2 0,-1 21,5-35,1 1,0-1,2 1,1-1,0 1,1-1,1 0,5 13,-8-29,-1 0,1 0,0 0,0 0,1 0,-1 0,1 0,0 0,-1 0,1-1,0 1,0-1,1 1,-1-1,1 0,-1 0,1 0,-1 0,1-1,0 1,0-1,0 1,0-1,0 0,0 0,0 0,1-1,-1 1,0-1,0 0,1 0,-1 0,0 0,0 0,1-1,-1 1,0-1,0 0,0 0,0 0,0-1,0 1,0-1,0 1,1-2,21-13,-1-2,-1 0,0-1,17-21,-2 2</inkml:trace>
  <inkml:trace contextRef="#ctx0" brushRef="#br0" timeOffset="2638.341">1803 791,'16'45,"3"-10,-11-21,-25-39,9 11,-2 0,0 1,0 1,-1 0,-1 0,0 1,0 0,-14-8,22 17,1 0,-1 0,0 0,1 1,-1-1,0 1,0 0,0 0,0 1,0-1,0 1,0 0,0 0,0 0,0 0,-2 1,1 0,1 1,0 0,0 0,0 0,1 0,-1 1,1-1,-1 1,1 0,0 0,0 0,0 0,0 1,0-1,1 1,0 0,0 0,-1 2,-5 10,2-1,0 1,0 0,2 1,0-1,1 1,0 8,-2 33,3 28,1-79,1 33,1 0,5 25,-5-55,0-1,1 1,0-1,1 1,0-1,1 0,0 0,0 0,0-1,1 1,1-1,-1 0,6 4,-9-10,-1 0,1-1,0 1,0-1,0 1,0-1,0 0,0 0,0 0,0 0,1 0,-1 0,0-1,0 1,1-1,-1 0,1 0,-1 1,0-2,1 1,-1 0,0 0,1-1,1 0,0-1,0 1,0-1,0 0,0-1,0 1,0-1,-1 0,0 1,1-2,-1 1,0 0,9-11,-1-1,-1 0,0 0,-1-1,4-12,3-6,-2-2,-1 0,-2-1,-2 0,-1 0,-2-1,-2 0,-1 0,-2-1,-1 1,-3-10,-2 108,0-14,2 60,5 4,0-76,2 0,1-1,1 0,2 0,5 12,-12-40,1 0,1 0,-1 0,1 0,-1-1,1 1,1-1,-1 0,2 2,-4-5,0 0,0 0,0 0,0-1,0 1,1 0,-1-1,0 1,0-1,0 1,1-1,-1 0,0 1,1-1,-1 0,0 0,1 0,-1 0,0 0,1 0,-1 0,0 0,0-1,1 1,-1 0,0-1,0 1,1-1,-1 0,0 1,0-1,0 0,0 0,0 0,0 1,0-1,0 0,0 0,-1 0,1-1,0 0,9-10,-1-1,-1 0,0 0,-1-1,-1 0,0 0,2-11,28-110,-30 109,10-55,-4 0,0-73,-16 370,23 194,-14-387,2-38,5-48,-11 57,10-58,33-177,-33 195,2 0,2 0,2 2,4-4,-20 44,1 0,0 0,1 1,-1-1,1 0,-1 1,1 0,0 0,0-1,1 2,-1-1,1 0,-1 1,1-1,-3 3,0-1,0 1,0 0,0 0,0-1,0 1,0 0,0 0,0 0,0 0,0 0,0 0,1 0,-1 1,0-1,0 0,-1 0,1 1,0-1,0 1,0-1,0 1,0-1,1 2,0 0,0 0,0 0,-1 0,1 1,0-1,-1 0,0 1,1-1,-1 1,0-1,-1 1,1 0,7 23,-1 0,-2 1,-1 0,-1 0,-1 2,1 142,-4-106,-2 135,39-536,-21 243,3 2,24-63,-40 146,1 1,0-1,0 1,0 0,1 0,4-4,-8 10,0 1,1 0,-1-1,0 1,1-1,-1 1,0 0,1-1,-1 1,1 0,-1-1,0 1,1 0,-1-1,1 1,-1 0,1 0,-1 0,1 0,-1-1,1 1,-1 0,1 0,0 0,-1 0,1 0,-1 0,1 0,-1 1,1-1,-1 0,1 0,0 0,0 2,0 0,1-1,-1 1,0 0,0 0,0 0,0 0,0 0,0 0,-1 0,1 0,-1 0,1 0,-1 2,8 52,-2 1,-3-1,-2 1,-4 15,1 21,1-31,-1-30,1 1,2-1,1 0,2 0,1 0,2 1,-6-30,0 0,0 0,0 0,0 0,1 0,0-1,-1 1,1-1,0 1,1 1,7 4</inkml:trace>
  <inkml:trace contextRef="#ctx0" brushRef="#br0" timeOffset="4054.112">2897 653,'-11'37,"2"-9,-2 44,4 0,3 1,3 0,3-1,7 30,-8-92,12 83,-12-86,1 1,0 0,1-1,0 1,0-1,1 0,0 0,0 0,0-1,3 3,-6-7,0-1,0 0,0 0,0 0,0 0,1 0,-1-1,0 1,1 0,-1 0,0-1,1 1,-1-1,1 0,-1 1,1-1,-1 0,1 0,-1 1,1-1,-1-1,1 1,-1 0,1 0,-1 0,1-1,-1 1,1-1,-1 1,0-1,1 0,-1 1,0-1,1 0,-1 0,0 0,0 0,0 0,0 0,0 0,0-1,0 1,0 0,0 0,0-2,5-5,0-1,0-1,-1 1,0-1,2-9,1-3,-2 0,0-1,-2 1,0-1,-2 0,0 0,-2-1,-1 1,1 8,-1 1,-1-1,0 1,-1-1,0 1,-2 0,1 1,-2-1,0 1,0 0,-1 0,-1 0,-3-2,7 10,-1 1,0-1,0 1,-1 0,1 0,-1 1,0-1,0 1,0 1,-1-1,1 1,0 0,-1 0,-5 0,7 1,0 0,0 1,0-1,0 1,0 0,0 1,0-1,0 1,0 0,0 0,0 0,0 1,1 0,-1 0,0 0,1 0,0 1,-1 0,1 0,0 0,4-3,0 0,-1 0,1 0,0 1,0-1,0 0,-1 0,1 0,0 0,0 0,0 0,0 1,-1-1,1 0,0 0,0 0,0 0,0 1,0-1,0 0,0 0,0 0,-1 1,1-1,0 0,0 0,0 0,0 1,0-1,0 0,0 0,0 0,0 1,0-1,0 0,0 0,1 1,-1-1,0 0,0 0,0 0,0 0,0 1,0-1,0 0,1 0,-1 0,0 1,13 0,17-7,7-10,-1-2,-1-2,-1-1,0-2,7-9,15-8,-55 39,1 0,0-1,-1 1,1 0,0 0,0 0,-1 0,1 1,0-1,0 0,0 1,0-1,0 1,0 0,0-1,0 1,0 0,0 0,0 1,0-1,2 1,-3 0,1 0,0 0,-1 0,0 0,1 0,-1 1,0-1,1 0,-1 1,0-1,0 1,0 0,0-1,-1 1,1 0,0-1,-1 1,1 0,-1 0,3 14,-1 0,0 0,-1 0,-1 0,-1 4,1-2,-1 78,-2-51,3 0,1 0,2 0,3 0,9 38,-14-79,1 1,-1-1,1 1,0-1,0 0,1 0,-1 0,1 0,0 0,1 0,-4-3,1 0,0-1,0 1,0 0,0-1,1 1,-1 0,0-1,0 1,0-1,0 0,1 1,-1-1,0 0,0 0,1 0,-1 0,0 0,0 0,1 0,-1 0,0 0,0-1,0 1,1 0,-1-1,0 1,0-1,0 1,0-1,0 0,0 1,0-1,0 0,0 0,0 0,0 0,0 0,-1 0,1 0,0 0,9-12,1-1,-2 0,0 0,-1-1,0 0,-1-1,2-10,9-25,7-42,-15 47,-1-1,-3 0,-2-1,-2 1,-2-6,0 139,-1-34,2-1,4 16,-4-63,5 42,2 0,3 5,-8-40,0-1,0 0,1 0,0 0,1 0,0 0,0-1,1 0,0 0,1-1,0 0,1 1,-7-8,1 1,-1-1,1 0,-1 0,0 0,1 0,0 0,-1-1,1 1,0 0,-1-1,1 1,0-1,-1 0,1 1,0-1,0 0,0 0,-1 0,1 0,0-1,0 1,-1 0,3-1,-1-1,0 1,0-1,-1 0,1 0,0 0,0 0,-1 0,0-1,1 1,-1-1,0 0,1-2,6-10,-1 0,0-1,-1 0,3-12,-9 26,24-80,-4 0,7-63,5-24,-33 168,0 1,0-1,0 0,0 1,0-1,0 1,0-1,0 1,0-1,0 0,0 1,0-1,0 1,1-1,-1 1,0-1,0 1,1-1,-1 1,0-1,1 1,-1 0,1-1,-1 1,0-1,1 1,-1 0,1-1,-1 1,1 0,-1 0,1-1,-1 1,1 0,7 18,1 35,7 225,-6-75,-5-174,1-23,3-18,9-45,-2 0,7-50,-15 60,2 1,2 0,3 0,1 2,3-3,-18 46,-1-1,1 1,-1-1,1 1,0 0,0-1,0 1,0 0,0 0,0 0,0-1,0 1,0 0,0 0,0 1,1-1,-1 0,0 1,-1 0,1 0,-1 1,1-1,-1 0,1 0,-1 1,1-1,-1 0,1 1,-1-1,0 0,1 1,-1-1,0 1,1-1,-1 0,0 1,1-1,-1 1,0-1,0 1,0-1,1 1,-1-1,0 1,0-1,0 1,0 0,0-1,6 61,-6-51,5 166,-2-43,10 42,-13-174,6 32,-5-32,-1-1,0 0,0 1,0-1,0 1,0-1,0 0,0 1,0-1,1 1,-1-1,0 0,0 1,1-1,-1 0,0 1,0-1,1 0,-1 1,0-1,1 0,-1 0,1 1,-1-1,0 0,1 0,-1 0,1 1,-1-1,0 0,1 0,-1 0,1 0,-1 0,1 0,-1 0,0 0,1 0,-1 0,1 0,-1 0,1 0,-1-1,0 1,1 0,-1 0,1 0,-1-1,0 1,1 0,-1 0,0-1,1 1,-1 0,0-1,0 1,1 0,-1-1,0 1,0 0,1-1,-1 1,0-1,8-10</inkml:trace>
  <inkml:trace contextRef="#ctx0" brushRef="#br0" timeOffset="4312.466">4365 85,'9'447,"-1"89,-8-521,1-9,-1 1,0-1,-1 1,1-1,-1 0,-1 0,1 1,-3 4,4-11,0 0,0 1,0-1,0 0,0 1,0-1,0 0,0 0,-1 1,1-1,0 0,0 0,0 1,0-1,-1 0,1 0,0 0,0 1,-1-1,1 0,0 0,0 0,-1 0,1 1,0-1,0 0,-1 0,1 0,0 0,-1 0,1 0,0 0,-1 0,1 0,0 0,0 0,-1 0,1 0,0 0,-1 0,1 0,0 0,-1 0,1-1,0 1,0 0,-1 0,1 0,0 0,0-1,-1 1,1 0,0 0,0 0,0-1,0 1,-1 0,1-1,0 1,0 0,0 0,0-1,0 1,0 0,0-1,-1 1,1 0,0 0,-9-24,9 23,-9-31</inkml:trace>
  <inkml:trace contextRef="#ctx0" brushRef="#br0" timeOffset="4561.882">4199 763,'0'0,"0"0,0 0,3 0,5 0,4 0,6 0,6-1,6-1,5-2,3-4,9-9,5-6,0-2,2-6,-8 2</inkml:trace>
  <inkml:trace contextRef="#ctx0" brushRef="#br0" timeOffset="4786.529">5050 156,'5'139,"14"64,2 31,-19-198,6 113,-6 0,-8 5,3-146,-2-20,0-5</inkml:trace>
  <inkml:trace contextRef="#ctx0" brushRef="#br0" timeOffset="5748.281">4752 349,'5'-8,"1"0,0 1,1 0,0 0,0 0,1 0,-1 1,2 0,15-14,53-46,23-12,-73 58,1 2,2 0,-1 2,2 2,25-9,-49 20,0 1,0 0,1 0,-1 1,1 0,-1 0,1 1,-1-1,1 2,-1-1,1 1,-1 0,1 1,-1 0,0 0,3 2,-5-2,0 1,-1 0,1 1,-1-1,0 1,0-1,0 1,-1 1,1-1,-1 0,0 1,0-1,0 1,-1 0,0 0,0 0,0 1,0-1,-1 0,0 1,0-1,-1 0,1 1,1 25,-1-1,-2 1,-1-1,-1 1,-1-1,-2 0,-1-1,-5 10,-5 14,-3-1,-2 0,-3-2,-6 6,17-30,-2-1,-16 19,27-38,0 0,0 0,0-1,-1 0,0 0,0 0,0-1,-1 1,1-2,-1 1,0-1,0 0,-4 1,9-4,0 1,-1-1,1 0,0 0,-1 0,1-1,0 1,-1-1,1 1,0-1,0 0,0 0,0 0,-1 0,1 0,0 0,1 0,-1-1,0 1,0-1,0 0,1 1,-1-1,1 0,-2-2,2 3,0-1,0 1,0-1,0 1,1-1,-1 0,0 1,1-1,-1 0,1 0,-1 1,1-1,0 0,0 0,0 0,0 0,0 1,0-1,1 0,-1 0,0 0,1 1,0-1,-1 0,1 1,0-1,0 0,0 1,0-1,0 1,0-1,1 0,-1 1,0 1,0-1,0 1,0-1,0 1,0 0,0-1,0 1,0 0,0 0,0 0,0 0,0 0,0 0,0 0,0 0,0 0,0 0,0 0,0 1,0-1,0 0,0 1,0-1,0 1,0-1,0 1,0-1,-1 1,1 0,0-1,0 1,-1 0,1 0,0 0,25 30,1 11,-3 2,-1 1,-2 1,9 32,-13-30,3-2,1 0,3-2,20 30,-40-68,0-1,0 0,1 0,-1-1,1 1,0-1,0 0,0 0,1 0,0-1,-1 0,1 0,0-1,3 1,-6-2,1 0,-1-1,1 1,-1-1,1 0,-1 0,1 0,0-1,-1 1,1-1,-1 0,0 0,1 0,-1-1,0 1,1-1,-1 1,0-1,0 0,-1 0,1-1,0 1,-1-1,1 1,-1-1,2-2,5-8,0 0,-1-1,0 0,-1-1,-1 0,-1 0,0 0,0 0,-2-1,2-11,3-35,-3 0,-2-7,-1 32,1-8,-1 24,-1 0,0 0,-2 0,0 1,-1-1,-2-1,4 22,0-1,0 0,0 1,0-1,0 1,0-1,0 1,0-1,-1 1,1-1,0 0,0 1,-1-1,1 1,0 0,-1-1,1 1,0-1,-1 1,1-1,-1 1,1 0,-1-1,1 1,-1 0,1-1,-1 1,1 0,-1 0,1 0,-1-1,-12 13,-5 26,11-11,2 0,1 1,1-1,1 1,2 0,2 16,-1-24,1 0,1-1,1 1,1-1,0 0,2 0,0 0,1-1,6 9,-12-23,-1-1,1-1,0 1,0 0,0 0,0-1,0 1,1-1,-1 1,1-1,-1 0,1 0,0 0,0-1,0 1,0-1,0 1,0-1,1 0,-1 0,0-1,1 1,-1-1,0 1,1-1,0 0,0-1,0 0,-1-1,1 1,0-1,-1 0,1 0,-1 0,0 0,0 0,1-1,-1 1,-1-1,1 0,0 0,-1 0,1 0,-1-1,0 1,0-1,-1 1,1-1,0-1,5-15,0 0,-1-1,-1 0,0 0,-2 0,-1-1,0 1,-2-1,0 1,-2-2,1 5,-1 0,-1 0,-1 0,0 0,-1 1,-1 0,0 0,-2 0,0 1,0 0,-2 1,-1-2,7 12,1 1,0 0,-1 0,0 0,0 0,0 1,0-1,-1 1,1 0,-1 1,0-1,0 1,0 0,0 0,0 0,0 1,-1 0,1 0,-1 0,1 0,0 1,-1 0,-3 1,-7 2</inkml:trace>
  <inkml:trace contextRef="#ctx0" brushRef="#br0" timeOffset="6997.656">6148 747,'0'-7,"-1"1,1-1,-1 1,-1-1,1 1,-1-1,0 1,-1 0,0 0,0 0,0 1,0-1,-1 0,0 1,0 0,0 0,-1 1,0-1,0 1,0 0,0 0,-1 0,0 1,1 0,-7-3,9 6,-1 0,1 0,0 0,-1 0,1 1,0-1,-1 1,1 0,0 0,0 0,0 0,0 1,0-1,0 1,0-1,0 1,0 0,1 0,-1 1,1-1,0 1,-1-1,1 1,0-1,1 1,-1 0,-5 8,0-1,1 1,0 0,0 1,1-1,0 6,0 1,1 0,0 0,2 0,0 0,2 1,-1-1,3 16,-1-27,-1 1,1-1,1 1,-1-1,1 0,0 1,1-1,0 0,0-1,0 1,1 0,0-1,0 0,1 0,0 0,0 0,0-1,1 0,-1 0,3 1,-6-5,0 1,1-1,-1 0,0 0,0 0,1-1,-1 1,1 0,-1-1,0 0,1 1,-1-1,1 0,-1 0,1 0,-1-1,1 1,-1-1,1 1,-1-1,0 0,1 0,-1 0,3-2,-2 1,1-1,0 0,0-1,-1 1,0-1,0 1,0-1,0 0,0 0,1-4,4-8,-1 0,-1-1,0 1,-1-1,-1-1,1-3,0-12,0-1,-2 0,-2-1,-1 1,-2-6,29 224,9 1,-9-57,-6 1,-5 1,-5 32,-10-146,-3 58,2-69,-1-1,1 0,-1 0,0 1,0-1,-1 0,1 0,-1 0,0 0,0 0,0-1,-1 1,1 0,-2 1,3-4,0 0,0 0,0 0,0 0,0-1,0 1,0 0,-1 0,1-1,0 1,0-1,-1 1,1-1,0 1,0-1,-1 0,1 0,0 0,-1 0,1 0,0 0,-1 0,1 0,0 0,-1 0,1-1,0 1,-1-1,1 1,-2-2,1 0,0 0,-1 0,1 0,0 0,0-1,0 1,0 0,1-1,-1 0,1 1,-2-4,-2-8,0 0,0-1,1 1,-1-15,0-8,3-1,1 1,2-1,1 1,2-1,1 1,10-32,17-45,40-91,-29 86,-33 97,-4 18,2 32,0 6,-4-21,1 0,0-1,1 0,1 0,0-1,1 0,0 0,0 0,1-1,0-1,3 2,-9-8,0 0,0-1,0 1,1-1,-1 0,1 0,0 0,-1-1,1 1,0-1,0 0,0 0,0 0,0 0,0-1,0 0,0 1,0-2,1 1,-1 0,0-1,0 0,0 0,0 0,0 0,-1-1,1 1,0-1,-1 0,1 0,-1-1,1 1,-1-1,0 1,0-1,0 0,-1 0,2-2,9-11,-2-1,0-1,0 0,-2 0,0-1,-1 0,-1 0,-1-1,3-14,24-66,-33 100,0-1,0 1,0-1,0 1,0 0,0-1,0 1,1-1,-1 1,0 0,0-1,0 1,0 0,0-1,1 1,-1 0,0-1,0 1,1 0,-1-1,0 1,1 0,-1 0,0-1,1 1,-1 0,0 0,1 0,-1 0,0-1,1 1,-1 0,0 0,1 0,-1 0,1 0,-1 0,0 0,1 0,-1 0,1 0,-1 0,8 18,-1 28,-2 30,10 40,-10-90,1 1,1-1,2 0,0 0,2-1,1 1,3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38.1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1205,'7'-1,"-1"1,1-1,-1 0,1 0,-1-1,0 0,1 0,-1 0,0-1,0 0,-1 0,1-1,-1 1,2-2,2-3,0 0,0-1,0 0,-1-1,-1 0,1 0,1-6,7-13,-1-2,-2 1,-1-2,-1 0,0-8,2-11,-2 0,-2 0,-2-1,-3 0,-2 0,-2 0,-3-2,36 107,10 32,-4 2,14 53,-43-109,-1 1,-1 0,-2 0,-1 1,-2-1,-1 1,-1 0,-2 0,-3 13,3-40,1 0,-1 0,-1 0,1 0,-1 0,0 0,-1-1,1 1,-1-1,0 1,0-1,-1 0,0 0,0-1,0 1,0-1,-1 0,1 0,-1 0,0-1,0 1,-1-1,1 0,-1-1,1 1,-1-1,0-1,0 1,0-1,0 0,0 0,0 0,0-1,0 0,0 0,0-1,0 0,0 0,0 0,0-1,0 1,0-2,0 1,-2-2,0 1,1 0,-1 0,1-1,0 0,0 0,1 0,-1-1,1 0,0-1,0 1,1-1,0 0,0-1,0 1,1-1,0 0,0 0,0 0,1 0,0-1,1 1,0-1,0 0,0 0,1 0,1-11</inkml:trace>
  <inkml:trace contextRef="#ctx0" brushRef="#br0" timeOffset="980.895">613 636,'0'34,"0"35,5 26,-4-75,2 0,1 0,0 0,1 0,1-1,1 0,3 5,-9-21,0-1,1 1,-1 0,0-1,1 1,-1-1,1 0,0 1,0-1,0 0,0 0,0 0,0 0,1-1,-1 1,0 0,1-1,0 0,-1 0,1 0,0 0,-1 0,1 0,0-1,0 1,0-1,0 0,0 0,2 0,-1-1,1-1,-1 1,1-1,-1 0,1-1,-1 1,0-1,0 0,0 0,-1 0,1 0,-1-1,0 1,0-1,0 0,0 0,1-2,13-25,-1-1,-1-1,-2-1,-1 1,-2-2,-2 0,0 0,-3 0,-1-1,-1 1,-2-24,-1 55,2 10,5 28,5 49,25 357,-20 334,-28-891,1 16,7 59,-6-128,9-38,2 155,2 0,3 1,2 0,2 0,3 1,4-5,-9 30,2 2,0-1,11-14,-17 31,0 0,0 1,1-1,0 1,1 0,0 0,0 1,0 0,0 0,1 1,0 0,1 0,-7 4,0 0,0-1,0 1,0 0,0 1,0-1,1 0,-1 1,0-1,1 1,-1 0,0-1,1 1,-1 0,0 1,1-1,-1 0,0 1,0-1,1 1,-1 0,0-1,0 1,0 0,0 1,0-1,0 0,0 0,0 1,0 0,-1-1,1 1,0 0,-1-1,0 1,1 0,-1 0,0 0,0 0,0 1,0-1,0 0,-1 0,1 0,-1 1,1-1,-1 2,3 10,-1 1,-1-1,-1 0,0 1,0-1,-1 1,-2 2,-2 16,-2 0,-2 0,-1-1,-1 0,-1-1,-2 0,-2-1,0-1,-2 0,-17 20,31-44,0-1,0 1,0-1,0 0,-1-1,1 1,-1-1,0 0,0 0,-1 0,1-1,0 1,-1-1,1-1,-1 1,0-1,0 0,0 0,2-1,0-1,0 1,1-1,-1 0,0 0,1 0,-1 0,0 0,1-1,0 0,-1 0,1 0,0 0,0 0,0-1,0 1,0-1,1 0,-1 0,1 0,0 0,0 0,0 0,0-1,1 1,-1-1,1 1,-1-1,-9-28,2 0</inkml:trace>
  <inkml:trace contextRef="#ctx0" brushRef="#br0" timeOffset="1737.554">1464 663,'-2'0,"0"1,1-1,-1 1,0 0,1-1,-1 1,1 0,-1 0,1 0,0 0,-1 0,1 0,0 0,-1 0,1 0,0 1,0-1,0 1,0-1,1 1,-1-1,0 1,1-1,-1 1,1-1,-1 1,1 0,0 0,-1-1,1 1,-7 67,5-47,-17 305,14 44,4-213,-3-123,1-27,-1-24,-6-109,5 1,6-1,7-15,-7 132,1-53,4-1,2 2,8-25,-12 68,0 1,1-1,1 1,0 0,1 1,1-1,0 1,2 1,-1 0,2 0,-1 1,2 0,0 0,7-4,-15 14,-1 0,0 1,1 0,0 0,-1 0,1 0,0 1,0-1,0 1,0 0,0 0,0 1,0-1,1 1,-1 0,0 0,0 0,0 0,0 1,4 0,-6 1,1-1,0 0,0 1,-1-1,1 1,-1 0,1 0,-1 0,0 0,0 1,0-1,0 0,0 1,-1 0,1-1,-1 1,1 0,-1 0,0 0,0-1,0 1,-1 0,1 0,-1 1,0-1,1 0,-1 0,-1 1,1 15,-2 0,0 0,-1 0,-1-1,-1 1,-1-1,0 0,-1 0,-1-1,-1 0,-1 0,0-1,-1 0,0-1,-1 0,-1-1,-6 4,17-15,0-1,0-1,0 1,0 0,-1 0,1-1,-1 1,1-1,-1 0,0 0,1 0,-1 0,0 0,0-1,0 1,0-1,0 0,1 0,-1 0,0 0,0 0,0-1,0 1,0-1,1 0,-1 0,0 0,-1-1,0 0,1-1,0 0,0-1,0 1,0 0,1-1,-1 1,1-1,0 0,0 0,0 0,1 0,-1 0,1 0,0-1,0 1,0 0,1-1,0 1,-3-30,4 2</inkml:trace>
  <inkml:trace contextRef="#ctx0" brushRef="#br0" timeOffset="2502.322">1629 917,'2'12,"0"0,1 0,0 0,0-1,2 1,-1-1,1 0,1 0,0 0,1-1,0 0,0-1,1 1,0-1,1-1,0 1,7 4,-13-11,0 0,1 0,-1 0,1 0,-1 0,1-1,0 0,-1 0,1 0,0 0,0 0,0-1,0 0,0 1,0-1,0-1,0 1,0-1,3 0,0-2,-1 1,0-1,0 0,0 0,0-1,0 0,-1 0,1 0,-1 0,0-1,0-1,10-12,0 0,-2-2,0 1,-1-1,-1-1,3-9,1-9,-1-1,-2-1,-2 0,-2 0,-2-1,2-38,-5-26,-3 0,-7-17,6 97,-2 0,0 0,-2 0,0 0,-2 1,-2-4,9 28,0 1,0 0,0-1,0 1,0 0,0-1,0 1,0 0,0-1,0 1,0 0,-1-1,1 1,0 0,0-1,0 1,0 0,0 0,-1-1,1 1,0 0,0 0,-1-1,1 1,0 0,0 0,-1 0,1-1,0 1,0 0,-1 0,1 0,0 0,-1 0,1 0,0-1,-1 1,1 0,0 0,-1 0,1 0,0 0,-1 0,1 0,0 1,-1-1,1 0,0 0,-1 0,1 0,-8 21,1 34,2 87,7 41,1-123,3 0,3 0,2-1,10 25,-17-69,1-1,1 1,1-1,0 0,0 0,2-1,-1 0,4 3,-10-14,0 1,0 0,1-1,-1 1,1-1,-1 0,1 1,0-2,0 1,0 0,0 0,0-1,0 0,1 1,-1-1,0 0,1-1,-1 1,1-1,-1 1,1-1,-1 0,1 0,-1-1,0 1,1-1,-1 0,1 1,-1-1,0-1,0 1,1 0,-1-1,0 0,0 0,-1 0,1 0,2-2,7-7,0-1,-1 0,0-1,-1 0,-1 0,0-1,-1 0,0-1,-1 0,-1 0,3-12,-1 3,-1-1,-2 1,0-1,-2 0,-1 0,-1 0,-1-10,2 91,-1 2,8 48,-7-89,2 1,-1-1,2 0,0 0,1-1,1 1,1-1,5 8,-12-22,0 0,0 0,0-1,0 1,1 0,-1-1,1 1,-1-1,1 1,0-1,-1 0,1 1,0-1,0 0,0 0,0-1,0 1,2 0,-3-1,1 0,-1 0,1 0,-1 0,1 0,-1-1,0 1,1-1,-1 1,1-1,-1 1,0-1,0 0,1 0,-1 0,0 0,0 1,0-2,0 1,1 0,3-6,1-1,-1 1,-1-1,1 0,-1 0,-1-1,2-4,7-22</inkml:trace>
  <inkml:trace contextRef="#ctx0" brushRef="#br0" timeOffset="2750.666">2518 1,'0'0,"0"0,-1 1,0 0,-1 0,1 0,0 1,-1 3,1 0,0 0,0 4,1 0</inkml:trace>
  <inkml:trace contextRef="#ctx0" brushRef="#br0" timeOffset="3446.45">2684 790,'11'15,"-10"-13,-1-1,1 0,0 0,-1 0,1 0,0 0,0 0,0 0,0 0,-1 0,1 0,1 0,-1-1,0 1,0 0,0-1,0 1,0-1,1 1,-1-1,0 1,0-1,1 0,-1 0,0 0,1 0,-1 0,0 0,1 0,-1 0,0 0,0 0,1-1,3 0,-1-1,0 1,0-1,0 0,0 0,0 0,0-1,-1 1,1-1,-1 0,0 0,0-1,0 1,0 0,0-1,-1 0,1 0,-1 1,0-1,0-2,8-14,-2-1,-1 1,2-13,-7 29,6-23,-1 0,-2-1,0 1,-2-1,-1-1,-1 1,-1 0,-3-15,3 42,0-1,0 1,0-1,-1 1,1-1,-1 1,1-1,-1 1,1-1,-1 1,0 0,0-1,1 1,-1 0,-1-1,2 1,-1 1,1 0,-1 0,1 0,-1 0,1 0,0 0,-1 0,1 0,-1 0,1 0,0 0,-1 0,1 0,-1 1,1-1,0 0,-1 0,1 0,0 0,-1 1,1-1,0 0,-1 0,1 1,0-1,-1 0,1 1,0-1,0 0,-1 1,1-1,0 1,-3 3,0 0,1 1,0-1,0 1,0 0,0 0,1 0,0 0,-5 27,2 0,1 0,2 0,1 1,2 3,-1-18,1 0,1 1,1-1,1 0,0-1,1 1,1-1,1 0,6 10,-12-24,0 1,0-1,0 0,1 0,0 0,-1 0,1 0,0 0,0-1,1 1,-1-1,1 0,-1 0,1 0,-1-1,1 1,0-1,0 0,0 0,3 1,-3-2,1-1,-1 1,1 0,-1-1,0 0,1 0,-1-1,0 1,0-1,0 0,0 0,0 0,0 0,-1-1,1 1,-1-1,1 0,-1 0,0-1,16-17,-2 0,0-1,-2 0,0-1,-2-1,0 0,-2-1,-1 0,-1-1,5-21,-4 3,-1-1,-2-1,-2 1,-2-1,-2 0,-2-2,1 46,-1 1,1-1,0 0,0 0,0 1,0-1,0 0,0 1,0-1,1 0,-1 0,1 1,-1-1,1 0,0 1,-1-1,1 1,0-1,0 1,1-2,-1 3,0 0,0 0,0 0,0 0,0 0,0 0,0 0,0 0,0 0,-1 1,1-1,0 0,0 0,0 1,0-1,0 1,0-1,-1 1,1-1,0 1,0 0,-1-1,1 1,0 0,0 0,7 8,0 0,0 0,-1 1,0 0,0 1,1 5,0 0,-1 1,-1 0,0 0,-2 1,0-1,0 1,-2 0,0 0,-1 0,-1 0,-1 0,-2 11,2-19,0-1,-1 1,0-1,0 0,-1 1,-1-1,1 0,-1-1,-1 1,0-1,0 0,0 0,-1 0,-1-1,1 0,-1 0,0-1,0 0,-1 0,0 0,0-1,0-1,-1 1,0-1,0-1,-2 1,7-2,0-1,0 0,0-1,-1 1,1-1,0 0,0 0,0 0,-1 0,1-1,0 0,0 0,0 0,0 0,0-1,0 1,0-1,1 0,-1 0,0-1,1 1,0-1,0 1,-1-1,2 0,-1 0,0-1,1 1,-1-1,1 1,0-1,0 0,0 1,1-1,-1 0,1 0,0 0,0-4,-5-15</inkml:trace>
  <inkml:trace contextRef="#ctx0" brushRef="#br0" timeOffset="3685.645">3672 453,'0'0,"0"0,0 3,0 1,0-1,0 0,0-1,0 0,0-2,0 1,0-1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37:34.152"/>
    </inkml:context>
    <inkml:brush xml:id="br0">
      <inkml:brushProperty name="width" value="0.05" units="cm"/>
      <inkml:brushProperty name="height" value="0.05" units="cm"/>
      <inkml:brushProperty name="color" value="#004F8B"/>
      <inkml:brushProperty name="ignorePressure" value="1"/>
    </inkml:brush>
  </inkml:definitions>
  <inkml:trace contextRef="#ctx0" brushRef="#br0">231 497,'-1'1,"0"0,0 0,0 0,0 0,0 0,0 0,0 0,0 0,0 1,0-1,1 0,-1 1,1-1,-1 0,1 1,-1-1,1 1,0-1,0 0,-1 1,1-1,0 1,0-1,1 1,-4 43,3-42,7 57,-5-54,-8-38,5 27,0 0,-1 0,0 0,0 0,0 0,0 1,-1-1,1 0,-1 1,-1 0,1 0,0 0,-1 0,0 0,-1 0,3 3,0-1,-1 1,1 0,0 0,0 0,-1 1,1-1,-1 0,1 1,-1 0,1-1,-1 1,1 0,-1 0,1 1,-1-1,1 0,-1 1,1-1,-1 1,1 0,0 0,-1 0,1 0,0 0,0 1,0-1,0 1,0-1,0 1,0 0,-1 1,-4 5,0 1,0-1,1 1,0 1,0-1,1 1,1 0,-1 0,2 0,-1 1,0 5,-4 18,1 1,-1 31,2 1,3 0,3 25,1-69,1 1,1 0,1-1,1 0,1 0,1 0,1-1,6 11,-12-28,1 1,0-1,0 0,0 0,1 0,0-1,0 1,0-1,0 0,1 0,-1 0,1-1,0 1,0-1,1 0,-1-1,0 0,1 1,0-1,0-1,0 0,0 0,1-1,-1 0,0-1,0 1,1-1,-1 0,0-1,0 1,0-1,0 0,-1-1,1 1,0-1,-1 0,0-1,0 1,0-1,0-1,12-9,-1-2,-1 0,-1-1,0 0,-1-1,-1-1,-1 0,-1-1,0 0,1-5,10-30,-2-1,-2-1,-1-14,3-28,-4-1,-5 0,-4-5,-8-301,-3 372,-2 26,-1 22,-2 27,1 1,2 0,2 0,2 14,2 169,4-110,7 11,-6-91,2 0,1-1,2 0,1 0,13 27,-20-53,1 0,0 0,1 0,0 0,0-1,1 0,0 0,0 0,0-1,1 0,0 0,0-1,1 0,3 2,-6-5,-1 0,1 0,0 0,0-1,0 0,0 0,0 0,0-1,0 0,0 0,0 0,0 0,1-1,-1 0,0 0,0 0,-1-1,1 0,0 0,0 0,-1 0,0-1,1 1,-1-1,0 0,0-1,9-7,0-1,-1 0,0-1,8-12,-2 1</inkml:trace>
  <inkml:trace contextRef="#ctx0" brushRef="#br0" timeOffset="590.072">926 1170,'3'-45,"2"0,2 0,2 1,10-31,16-82,-31 129,12-101,-15 115,0 0,-2 0,0 0,0 0,-2 0,1 0,-6-13,8 26,0 0,0 1,0-1,0 0,-1 0,1 0,0 0,-1 1,1-1,-1 0,1 0,-1 1,1-1,-1 0,1 1,-1-1,0 1,1-1,-1 1,0-1,1 1,-1-1,0 1,0-1,0 1,1 0,-1 0,0-1,0 1,0 0,0 0,1 0,-1 0,0 0,0 0,0 0,0 0,0 0,1 1,-1-1,0 0,0 0,0 1,1-1,-1 0,0 1,0-1,1 1,-1-1,0 1,1 0,-1-1,0 1,1 0,-5 3,0 1,1 0,-1 0,1 1,1-1,-3 4,-10 21,2 0,1 1,2 0,0 1,2 0,2 0,0 9,3-18,1 1,2 0,0 0,2 0,1 0,0-1,2 1,0-1,2 1,5 10,-10-30,0 0,1 1,0-1,0 0,0 0,1 0,-1-1,1 1,0 0,0-1,0 0,0 0,1 0,-1 0,1 0,0-1,0 0,0 1,0-1,0-1,0 1,0-1,2 1,4-1,-1 0,1-1,-1 0,0-1,1 0,-1 0,0-1,0 0,1 0,5-4,23-7</inkml:trace>
  <inkml:trace contextRef="#ctx0" brushRef="#br0" timeOffset="1887.247">1451 739,'-5'-2,"0"0,1 0,-1 0,1-1,-1 0,1 0,0 0,0-1,0 1,0-1,1 0,-1 0,1 0,0-1,-14-14,14 16,-1 0,0-1,1 1,-1 0,-1 1,1-1,0 1,-1 0,1 0,-1 0,1 0,-1 1,0 0,0 0,0 0,1 0,-1 1,0 0,0 0,0 1,0-1,0 1,0 0,0 0,1 0,-1 1,0 0,1 0,0 0,-1 0,1 1,0 0,0 0,-5 4,0 1,0 0,1 1,0-1,1 2,0-1,0 1,1 0,1 0,-1 1,2 0,-1 0,0 5,-3 13,1 0,1 1,2-1,0 23,3-39,1-1,0 1,1 0,0-1,1 0,1 1,0-1,0 0,1 0,1 0,0-1,4 6,-8-15,0 1,1-1,-1 0,1 0,-1 0,1 0,0 0,0 0,0-1,0 1,0-1,0 1,0-1,1 0,-1 0,0 0,1 0,-1 0,1 0,-1-1,1 1,-1-1,1 0,0 0,-1 0,1 0,-1 0,1 0,-1-1,1 1,-1-1,1 0,-1 1,1-1,-1 0,0-1,1 1,-1 0,0-1,0 1,0-1,2-2,7-5,0-2,0 1,-1-1,0-1,-1 0,7-13,-1 1,-1 0,-2-1,0-1,-2 0,-1 0,-1-1,-1 0,-1-1,-2 0,-1 1,-1-1,-1-16,1 102,-2-11,2 0,9 46,-7-75,0 5,1 0,1-1,1 1,-5-19,-1 1,1-1,0 0,0 0,0 0,1 0,-1 0,1 0,0-1,0 1,0-1,1 0,-1 0,1 0,0 0,0 0,1 0,-3-2,0-1,-1 1,1-1,0 0,-1 1,1-1,0 0,0 0,-1 0,1 0,0 0,-1 0,1-1,0 1,0-1,-1 1,1-1,-1 1,1-1,-1 0,1 0,2-2,0 0,0 0,-1 0,1 0,-1-1,0 1,0-1,1-2,5-9,0-1,-1 0,5-15,-12 31,24-73,-2 0,7-51,0 1,-24 227,0 20,10 135,-8-227,0-27,4-19,2-21,-1-1,-2-1,-2 0,5-35,3-11,-5 26,-6 26,1 0,2 0,2-3,-11 33,0 1,0-1,0 1,0-1,0 1,0 0,0-1,0 1,0-1,1 1,-1-1,0 1,0 0,0-1,1 1,-1-1,0 1,0 0,1-1,-1 1,0 0,1-1,-1 1,0 0,1 0,-1-1,0 1,1 0,-1 0,1 0,-1 0,1-1,-1 1,0 0,1 0,-1 0,1 0,-1 0,1 0,-1 0,1 0,-1 0,1 0,-1 0,0 1,1-1,11 23,3 41,-14-62,7 43,-5-19,1-1,1 1,2-1,0 0,2-1,0 1,2-2,8 13,-18-33,1 0,0-1,0 1,0-1,0 1,0-1,0 0,0 0,1 0,-1 0,1 0,0-1,-1 1,1-1,0 0,0 1,0-1,0-1,0 1,0 0,0-1,1 0,-1 0,0-1,0 1,0-1,0 0,0 0,0 0,0-1,0 1,-1-1,1 1,0-1,-1 0,1 0,-1 0,0 0,1-2,7-8,0 0,-1-1,0 0,-1-1,-1 0,0 0,2-8,1-3,-1-1,-2 0,0-1,-2 1,-1-1,-1 0,-1-1,-2 1,0-4,3 82,1 20,6 26,-7-77,1 0,1 0,1-1,0 1,2-1,0-1,4 6,-11-22,0 0,0 1,0-1,1 0,-1-1,1 1,-1 0,1 0,0 0,0-1,0 1,0-1,0 0,0 0,0 1,1-1,-2-1,0 0,0 0,0 1,1-1,-1 0,0-1,0 1,0 0,0 0,0 0,0-1,0 1,0-1,0 1,0-1,0 1,0-1,0 1,0-1,0 0,0 0,0 1,0-2,3-4,1 1,-1-1,-1-1,1 1,-1-1,0 1,-1-1,0 0,1-1,6-26</inkml:trace>
  <inkml:trace contextRef="#ctx0" brushRef="#br0" timeOffset="2136.669">2312 199,'0'0,"0"0,0 0,0 2,0 1,0 2,0 1</inkml:trace>
  <inkml:trace contextRef="#ctx0" brushRef="#br0" timeOffset="2500.453">2632 590,'0'124,"-6"1,-14 64,32-261,2 1,3 1,4 1,29-67,-48 131,1 0,0 1,-1-1,2 0,-1 1,0 0,1 0,0 0,1-1,-4 5,-1-1,1 1,0-1,-1 1,1-1,0 1,-1 0,1-1,0 1,0 0,0 0,-1-1,1 1,0 0,0 0,0 0,-1 0,1 0,0 0,0 1,0-1,0 0,-1 0,1 1,1 0,-1 0,1 0,-1 0,0 0,0 1,0-1,0 0,0 1,0-1,0 1,0-1,0 1,-1 0,1-1,-1 1,1 1,5 19,-1 1,-1-1,-2 1,0 0,-1 9,-6 120,1-75,-3 11,2-51</inkml:trace>
  <inkml:trace contextRef="#ctx0" brushRef="#br0" timeOffset="3335.576">3129 569,'-18'-35,"16"32,1-1,-1 0,0 0,0 0,0 1,0-1,0 1,-4-4,5 6,0 1,-1-1,1 0,0 0,-1 1,1-1,-1 1,1-1,-1 1,1 0,-1-1,1 1,-1 0,1 0,-1 0,0 0,1 0,-1 1,1-1,-1 0,1 1,-1-1,1 1,0-1,-1 1,1 0,-1 0,1 0,-6 3,0 1,1 0,-1 0,1 1,0-1,0 2,1-1,0 0,0 1,1 0,0 0,0 1,0-1,-2 8,-4 13,0 0,2 1,-2 13,10-42,-4 21,0 1,1-1,1 13,1-30,1-1,0 1,0 0,0 0,1 0,-1 0,1 0,0 0,0 0,0-1,1 1,-1 0,1-1,0 1,0-1,0 0,0 1,1-1,-1 0,1-1,0 1,0 0,0 0,-1-2,-1-1,1 1,0 0,-1-1,1 1,0-1,0 1,0-1,-1 0,1 0,0 1,0-2,0 1,0 0,-1 0,1 0,0-1,0 1,-1-1,1 0,0 1,2-3,0 1,0 0,0-1,-1 0,1 0,-1 0,0 0,1 0,-1-1,6-9,1 0,-2 0,0-1,4-9,1-1,-2 0,-1 0,-1-1,-1 0,-1-1,-1 0,1-19,-5 70,0 0,2-1,1 1,2 2,6 37,4 26,37 257,-47-285,-4 1,-2-1,-3 1,-7 36,7-86,0-1,-2 1,1-1,-1 1,-2 1,5-12,0 0,0 0,0-1,0 1,0 0,0-1,0 1,0-1,-1 1,1-1,-1 0,1 1,-1-1,1 0,-1 0,0 0,1 0,-1-1,1 0,-1 0,1 0,0 0,-1-1,1 1,0 0,-1 0,1-1,0 1,-1-1,1 1,0-1,0 0,-1 1,1-1,0 0,0 0,0 0,0 0,0 0,0 0,0 0,1 0,-1 0,0-1,0 1,-5-9,0 0,0 0,1-1,0 1,1-1,1-1,-1 1,2 0,-2-11,-1-16,1 0,2-15,2 19,1 0,1 0,3 1,0-1,2 1,2 1,1-1,1 1,1 1,3 0,0 1,2 0,0 2,3 0,0 1,15-15,-17 24</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43:28.276"/>
    </inkml:context>
    <inkml:brush xml:id="br0">
      <inkml:brushProperty name="width" value="0.05" units="cm"/>
      <inkml:brushProperty name="height" value="0.05" units="cm"/>
      <inkml:brushProperty name="color" value="#004F8B"/>
      <inkml:brushProperty name="ignorePressure" value="1"/>
    </inkml:brush>
  </inkml:definitions>
  <inkml:trace contextRef="#ctx0" brushRef="#br0">5378 2233,'36'14,"34"-3,1-3,1-3,-1-3,54-6,-13 1,113 2,96 17,1109 107,-516-62,-910-61,25 2,49 3,0-4,44-5,-92-2,-23 2</inkml:trace>
  <inkml:trace contextRef="#ctx0" brushRef="#br0" timeOffset="509.61">5399 1902,'0'0</inkml:trace>
  <inkml:trace contextRef="#ctx0" brushRef="#br0" timeOffset="1946.283">5239 1957,'72'0,"170"0,141 23,-251-15,-1-5,55-9,-2 0,-124 4,-1-4,0-1,0-3,0-3,-2-3,0-1,0-4,-2-2,18-11,2-7,-2-2,-2-4,-2-3,-2-3,-3-2,16-21,163-183,-5 6,-166 183,3 4,41-27,-106 86,32-24,1 2,34-16,-66 39,1 0,0 1,1 0,-1 1,1 0,0 1,0 0,1 1,-1 1,0 0,0 1,1 0,1 1,3 3,-1 0,0 1,0 1,0 1,-1 1,0 0,0 0,-1 2,0 0,-1 1,0 0,0 1,-2 1,1 0,-2 1,0 0,9 15,8 15,-2 2,-2 1,-3 1,-1 1,5 26,-7-22,-3 0,-2 2,-2 0,-3 0,-1 20,2 56,9 27,-8-96,3-1,2-1,17 41,-18-66,1-1,1 0,3-1,0-1,2-1,10 11,-14-22,0-1,1 0,1-1,1-1,1-1,0-1,1-1,0-1,16 7,-14-10</inkml:trace>
  <inkml:trace contextRef="#ctx0" brushRef="#br0" timeOffset="2909.777">5339 864,'0'1,"1"0,0 0,0 1,-1-1,1 0,0 0,-1 0,1 1,-1-1,0 0,1 1,-1-1,0 0,0 1,0-1,0 0,0 1,0-1,0 1,0-1,-1 1,-2 37,3-39,-7 44,-2-1,-2-1,-2 0,-11 23,5-14,2 1,-4 31,20-80,0 0,0 0,1 0,0 0,0 0,0 0,0 0,0 0,0 0,1 0,-1 0,1 0,0 0,0 0,0 0,1 0,-1-1,0 1,1 0,0-1,0 1,0-1,0 0,0 1,0-1,0 0,1 0,-1-1,1 1,0 0,-1-1,1 0,0 1,0-1,0 0,0 0,0-1,1 1,16 3,0-2,0 0,0-1,0 0,15-3,-5 1,213-2,-228 2</inkml:trace>
  <inkml:trace contextRef="#ctx0" brushRef="#br0" timeOffset="7398.754">11694 2106,'9'1,"1"0,-1 1,0 0,0 0,0 1,0 1,0-1,33 12,43 3,1-3,0-3,53-2,269-7,-257-4,684-44,-265 19,90 27,-329 2,158 0,1037-10,-162-2,-890 10,-466-1</inkml:trace>
  <inkml:trace contextRef="#ctx0" brushRef="#br0" timeOffset="9316.03">12263 1819,'3'-3,"1"-1,-1 1,1 0,-1-1,0 0,-1 0,1 0,-1 0,1 0,-1 0,1-3,-1 3,157-307,118-215,-205 405,6 4,4 3,25-21,-62 84,2 2,1 2,3 2,2 3,35-22,-56 44,1 1,0 2,1 1,1 2,0 1,1 1,1 3,-1 0,1 3,31-2,0 6,0 3,0 3,0 3,-1 3,0 3,-1 3,0 2,10 8,31 16,-2 5,-3 4,-1 4,42 35,-18-9,95 62,27 35,-34-12,7-9,7-10,16-4,-141-92,3-5,1-4,94 23,-44-26,2-6,69 3,327 7,0-31,-403-10,524 30,-61-2,-544-30,-36-1,0 1,0 2,-1 1,1 2,27 7,-60-12,0 1,1-1,-1 0,0 0,0 1,0-1,0 1,0-1,0 1,0 0,0-1,0 1,0 0,0-1,0 1,-1 0,1 0,0 0,0 2</inkml:trace>
  <inkml:trace contextRef="#ctx0" brushRef="#br0" timeOffset="10330.71">17987 560,'1'0,"0"0,0 1,0-1,-1 0,1 0,0 1,0-1,-1 0,1 1,0-1,-1 1,1-1,0 1,-1-1,1 1,-1-1,1 1,-1 0,1-1,-1 1,1 0,-1-1,1 1,-1 0,0 0,0-1,1 1,-1 0,0 0,0 0,4 32,-3-18,23 131,-6 1,-7 1,-6 0,-7 10,2-158,0 1,1 0,-1-1,0 1,0 0,0-1,0 1,0 0,0 0,0-1,0 1,-1 0,1-1,0 1,0 0,-1-1,1 1,0 0,-1-1,1 1,0-1,-1 1,1 0,-1-1,1 1,-1-1,1 1,-1-1,0 0,-11-13,-8-32,7 6,3 0,1-1,2 0,2 0,2-1,1 1,2-1,2 0,1 1,7-26,-1 18,2 1,2 0,3 0,1 1,2 1,2 1,2 1,20-27,-30 50,1 1,1 0,0 2,1-1,1 2,1 0,0 1,1 1,0 1,9-4,-26 16,0 0,0 0,0 0,1 0,-1 0,1 0,-1 0,1 1,-1 0,0-1,1 1,0 0,-1 0,1 0,-1 1,1-1,-1 1,0-1,1 1,-1 0,1 0,-1 0,2 1,-2-1,-1 1,1-1,-1 1,1 0,-1 0,0 0,1 0,-1 0,0 0,0 0,-1 0,1 1,0-1,-1 0,1 0,-1 1,0-1,0 0,0 1,0-1,0 0,0 0,0 1,-1-1,0 1,-6 27,-1 0,-1-1,-2 0,-1-1,-1 0,-2-1,-9 13,-29 40,-48 54,5-19,96-114,0-1,0 0,0 1,0-1,0 1,0-1,0 0,0 1,0-1,0 0,1 1,-1-1,0 0,0 1,0-1,1 0,-1 1,0-1,1 0,-1 0,0 1,0-1,1 0,-1 0,0 0,1 1,-1-1,0 0,1 0,-1 0,1 0,-1 0,0 0,1 0,-1 0,1 1,-1-2,0 1,1 0,-1 0,1 0,30 7,-7-2,50 23,-1 3,-2 3,13 11,93 45,-96-54,-50-21</inkml:trace>
  <inkml:trace contextRef="#ctx0" brushRef="#br0" timeOffset="16598.025">99 5534,'752'36,"-315"-9,326 13,-208 5,-19-1,362-10,-871-33,-6-1</inkml:trace>
  <inkml:trace contextRef="#ctx0" brushRef="#br0" timeOffset="18247.044">0 5104,'6'4,"-1"0,1 0,-1-1,1 1,0-1,1-1,-1 1,0-1,1 0,0 0,3 0,78 9,-85-11,201 10,143-13,-289 0,0-4,-1-1,0-4,-1-2,0-2,-1-2,-1-3,-1-3,-1-1,-1-3,-2-2,0-3,-3-1,0-2,-3-2,-1-2,-2-2,7-12,66-95,-6-4,-2-13,-50 78,72-105,45-71,-82 117,54-59,-111 162,2 2,2 2,2 1,2 2,1 2,32-21,-53 43,1 0,0 2,1 0,0 2,0 0,1 2,0 0,1 2,16-2,-24 5,0 1,0 1,0 1,0 0,1 1,-2 1,1 0,0 1,-1 1,1 1,-1 0,-1 1,1 1,5 5,4 3,-2 2,0 2,-1 0,-1 0,0 2,-2 1,-1 1,-1 0,-1 1,10 20,18 45,-3 2,13 51,-40-104,26 68,131 341,-94-267,48 73,-70-156,3-1,47 53,-75-110,2-2,1-2,2-1,2-1,1-3,1 0,11 3,-22-19,0-1,1-1,1-2,0-1,0-1,1-2,0-1,1-1,-1-2,1-1,0-1,0-2,19-3,-21-1,-6-1</inkml:trace>
  <inkml:trace contextRef="#ctx0" brushRef="#br0" timeOffset="19134.784">2612 3089,'0'59,"2"-8,-4 1,-1 0,-6 21,-17 132,8 0,8 95,-11 160,18-426,-63 893,66-831,0-44,-1 0,-7 36,5-76,0-6</inkml:trace>
  <inkml:trace contextRef="#ctx0" brushRef="#br0" timeOffset="19779.365">2993 3105,'1'0,"1"0,0 0,0 0,0 0,0 0,-1 1,1-1,0 0,0 1,0 0,-1-1,1 1,0 0,-1 0,1 0,-1 0,1 0,-1 0,1 0,-1 0,1 2,-1 0,1 0,-1 0,0 0,0 0,0 0,0 1,0-1,-1 0,0 0,1 2,2 63,-2-1,-3 0,-10 52,4-29,-45 709,11-146,8 29,34-690</inkml:trace>
  <inkml:trace contextRef="#ctx0" brushRef="#br0" timeOffset="20381.35">3318 3260,'1'-7,"1"0,0 1,0-1,0 1,1-1,0 1,0 0,0 0,1 1,0-1,0 1,1-1,-1 1,1 1,0-1,1 1,-1 0,1 0,1-1,-6 5,0 0,-1-1,1 1,0 0,0 0,-1 0,1 0,0 0,0 0,-1 0,1 0,0 0,0 0,-1 0,1 0,0 1,-1-1,1 0,0 1,-1-1,1 0,0 1,-1-1,1 1,-1-1,1 1,-1-1,1 1,0 0,9 25,-6 37,-4-56,-2 57,-3 0,-7 28,-6 59,-2 343,-9 112,-44 210,71-797,-5 46,5-47,0-25,2-16</inkml:trace>
  <inkml:trace contextRef="#ctx0" brushRef="#br0" timeOffset="20880.521">3837 3375,'-8'366,"-29"138,13 23,8-92,11-391,-1 0,-6 18,0-15</inkml:trace>
  <inkml:trace contextRef="#ctx0" brushRef="#br0" timeOffset="31249.768">7465 3839,'-1'1,"0"-1,0 1,0-1,0 1,0-1,0 1,0 0,1 0,-1-1,0 1,0 0,1 0,-1 0,1 0,-1 0,1 0,-1 0,1 0,-1 0,1 0,0 0,0 0,-1 0,1 0,0 0,0 0,0 0,0 1,-3 41,3-33,-74 786,35-349,38-437,-1 1,0-1,-1 1,0-1,-1 0,0 0,-3 4,6-12,0 0,1-1,-1 1,0-1,-1 1,1-1,0 0,0 1,-1-1,1 0,0 0,-1 0,0 0,1 0,-1 0,1 0,-1-1,0 1,0 0,0-1,0-1,0 1,0 0,1-1,-1 1,0-1,0 0,1 1,-1-1,1 0,-1 0,0 0,1 0,0 0,-1-1,1 1,0 0,-1-1,1 1,0-1,0 1,0-1,0-1,-9-12,2-1,0 0,0-1,2 0,0 0,1-1,1 1,-2-12,-3-38,0-42,8 105,-3-51,0 5,1-1,3 0,3-12,10 132,-4 33,-2-7,5 0,11 38,-20-119,1 0,1 0,0 0,1 0,1-1,0 0,0-1,1 1,1-2,0 1,1-1,5 5,-10-12,0 1,0-1,1 0,0-1,0 1,0-1,0 0,0-1,1 1,-1-1,1 0,-1-1,1 0,0 0,0 0,-1-1,1 0,0 0,0-1,0 0,-1 0,1 0,0-1,-1 0,1 0,-1-1,4-2,3-1</inkml:trace>
  <inkml:trace contextRef="#ctx0" brushRef="#br0" timeOffset="32244.753">4108 7328,'95'5,"0"3,31 10,-5-1,824 157,-212-31,383 37,-782-143,191-8,26 1,662 38,16-86,-1083 12,215-25,4-2,-357 33,-5 1,-1-1,1 1,-1-1,1 0,-1 0,1 0,-1-1,1 1,-1 0,1-1,-1 0,1 0,-1 0,0 0,0 0,1 0,-1 0,2-2,-4-2</inkml:trace>
  <inkml:trace contextRef="#ctx0" brushRef="#br0" timeOffset="35045.193">5185 7008,'2'2,"0"-1,0 1,0-1,1 0,-1 0,0 0,1 0,-1 0,1-1,0 1,-1-1,1 1,-1-1,1 0,0 0,-1 0,1-1,-1 1,1-1,-1 1,1-1,-1 0,1 0,-1 0,1 0,-1 0,0-1,2 0,6-4,0 0,0-1,-1 0,0 0,7-9,14-17,-1-2,-3 0,0-2,-3-1,19-41,20-56,2-24,-15 37,62-153,214-479,-308 720,23-47,3 2,3 1,12-9,-44 67,1 1,1 1,1 0,0 1,1 0,1 2,0 0,1 1,1 1,0 1,1 1,0 1,1 1,1 0,-16 7,0 0,0 0,1 1,-1 0,0 0,0 1,0 0,1 1,-1 0,0 0,0 0,0 1,0 1,0-1,0 1,2 2,0 0,-1 1,1 1,-1 0,-1 0,1 0,-1 1,0 1,-1-1,0 1,-1 0,1 2,8 15,-1 1,-2 0,0 1,-2 0,-1 1,-2 0,-1 0,2 17,6 118,-7 1,-10 85,0-49,2 39,7 421,-5-643,2 1,0-1,1 0,1-1,1 1,0-1,1 0,1 0,1-1,0 0,1 0,-5-11,-1 1,1 0,0-1,1 0,-1-1,1 1,0-1,0 0,1 0,-1-1,1 0,-1 0,8 2,13 3,1-1,0-2,2 0,37 8,-7-2,0-3,0-3,1-2,58-5,42 3,-160-1,130 4,48-7,-168 1,0 0,0 0,-1-1,1 0,-1-1,1-1,-1 1,-1-1,1-1,-1 0,0 0,0-1,0 0,-1-1,-1 0,1 0,-1 0,0-1,-1 0,1-3,13-20,-3 0,0-1,-2-1,-2-1,4-15,160-602,-88 297,17 3,-67 235,5 1,5 3,26-40,-52 115,2 0,1 1,1 2,33-32,-39 46,1 2,1 0,0 1,2 1,0 2,1 0,0 2,1 0,-8 6,1 1,-1 1,1 0,0 1,0 2,0 0,0 1,1 0,-1 2,0 1,0 0,0 2,6 1,-8-1,-1 1,0 1,0 1,0 0,-1 1,0 1,-1 0,0 1,0 1,-1 0,0 1,-1 1,0 0,9 14,11 22,-2 1,-3 1,-1 2,-4 1,-1 1,4 25,26 107,3 57,-41-178,98 416,21 0,-127-464,58 188,76 162,-112-306,3-1,2-1,3-2,3-1,1-2,4-2,43 40,-66-74,0-1,2-1,0-1,23 12,-24-16</inkml:trace>
  <inkml:trace contextRef="#ctx0" brushRef="#br0" timeOffset="43710.562">6598 5093,'0'0,"0"0,0 0,0 0,0 0,0 0,0 0,0 0,0 0,0 0,0 0</inkml:trace>
  <inkml:trace contextRef="#ctx0" brushRef="#br0" timeOffset="56545.379">13957 3906,'7'5,"0"0,0 0,-1 1,0 0,0 0,-1 1,0 0,2 3,17 19,41 43,-2 3,-4 2,-4 2,-3 3,2 12,-48-82,0 0,-1 0,0 0,-1 1,-1 0,2 5,-5-16,1 1,-1-1,0 0,0 0,0 1,0-1,0 0,0 1,0-1,-1 0,1 0,-1 1,0-1,0 0,0 0,0 0,0 0,0 0,0 0,-1 0,1-1,-1 1,1 0,-1-1,1 1,-1-1,0 1,0-1,0 0,0 0,0 0,0 0,0 0,0 0,-1-1,1 1,0-1,0 1,-3-1,-10 1,0 0,0-1,0-1,0 0,0-1,0-1,0 0,1-1,-1-1,1 0,0-1,-11-6,-3-3,1-1,1-1,1-1,0-1,-16-17,27 23,0 0,2-1,0 0,0-1,2-1,0 1,-2-6,14 20,6 7,11 11,47 72,-50-64,2 0,0-1,2-1,0-1,2-1,0-1,9 5,-26-22,0 0,0-1,0 1,1-1,-1 0,1-1,0 0,-1 1,1-2,0 1,0-1,0 0,0 0,-1 0,1-1,0 0,0 0,-1 0,1-1,0 0,-1 0,0-1,1 1,1-2,15-10,0 0,-1-1,0-2,16-16,-23 21,39-37,-2-3,40-52,-67 73</inkml:trace>
  <inkml:trace contextRef="#ctx0" brushRef="#br0" timeOffset="57475.902">13714 6903,'25'-1,"-1"-2,1-1,-1-1,21-7,33-6,165-22,97 3,252 0,52-5,-247 9,1 16,94 21,837 39,-867-40,782-18,-593-5,9 0,-643 20,41-5,-54 4,-1 1,0-1,1 0,-1 0,0 0,1 0,-1-1,0 1,0-1,0 0,0 0,-1 0,1 0,0-1,-3 3,1-1,0 0,-1 0,1 0,-1 0,0 1,1-1,-1 0,0 0,1 0,-1 0,0 0,0 0,0 0,0 0,0 0,0 0,0 0,0 0,0 0,-1 1,1-1,0 0,0 0,-1 0,1 0,-1 0,1 0,-1 1,1-1,-1 0,1 0,-1 0,-25-21,26 21,-16-10</inkml:trace>
  <inkml:trace contextRef="#ctx0" brushRef="#br0" timeOffset="61116.008">14896 6307,'3'0,"0"-1,0 1,0-1,0 0,0 0,0 0,-1-1,1 1,0 0,-1-1,1 0,-1 0,1 0,-1 0,0 0,35-37,-29 29,38-49,-1-2,-4-2,-2-2,-4-1,-2-2,-1-7,35-98,36-161,49-252,24-83,-117 452,-2 8,15-16,-48 160,3 1,3 2,3 1,2 1,22-27,-46 71,2 1,0 0,0 1,1 0,1 1,0 0,1 2,14-9,-25 17,-1 1,1-1,0 1,0 0,0 1,0-1,1 1,-1 0,0 0,1 0,-1 1,0 0,1 0,-1 1,0-1,1 1,-1 0,0 0,0 1,0 0,0 0,0 0,0 0,0 1,-1 0,1 0,-1 0,0 0,0 1,0 0,0-1,-1 1,4 5,4 7,0 1,-1 1,0 0,-1 0,-2 1,0 0,0 0,-2 0,2 15,5 33,-4 0,-2 16,2 628,-7-126,7-440,6 0,6 0,7 1,-19-112,17 80,28 74,-43-156,3 0,0-1,2 0,2-1,0-1,2 0,1-2,2 0,-15-19,0 0,1 0,-1-1,2-1,-1 1,1-1,0-1,0 1,0-2,1 1,0-1,0-1,0 0,0 0,2-1,-3-1,-1 0,0-1,1 0,-1-1,1 0,-1 0,0-1,1 0,-1-1,0 0,-1 0,1 0,0-1,-1 0,0-1,0 1,0-2,0 1,0-1,12-13,-1 0,0-2,-1 0,-2 0,0-2,-1 0,8-19,9-26,-2-2,-1-10,61-219,20-155,12-46,-77 333,53-177,-76 285,2 1,3 1,2 1,24-33,-47 80,1 0,0 1,1 0,0 1,0-1,0 1,1 0,0 1,5-3,-10 8,-1-1,0 1,1 0,-1 0,1 1,0-1,-1 0,1 1,-1-1,1 1,0 0,-1 0,1 0,0 0,-1 1,1-1,0 1,-1-1,1 1,-1 0,1 0,-1 0,0 1,1-1,-1 0,0 1,0-1,0 1,0 0,0 0,0 0,0 0,-1 0,1 0,-1 0,1 1,-1-1,1 1,7 14,0-1,-2 1,1 1,-2-1,0 1,-2 0,0 1,0 5,5 43,-2 47,-5-69,8 125,20 342,33 76,-48-498,24 81,-28-132,2-2,1 0,2 0,2-1,15 22,-27-48,0-1,1 0,1 0,-1-1,1 0,1 0,-1-1,1 0,1 0,-1-1,1 0,0-1,1 0,-1-1,2 1,-4-3,-1-1,0 1,1-1,-1-1,1 1,0-1,-1-1,1 1,-1-1,1 0,-1-1,0 0,0 0,1-1,-1 0,-1 0,1 0,0-1,-1 0,0 0,0-1,0 0,1-1,23-24,-1-1,-1-2,-2-1,-1 0,-2-2,-2-1,-1-1,11-29,22-68,31-127,-68 210,221-817,53-171,45 106,-309 872,2 1,11-13,-27 53,1 1,0 0,2 2,0-1,1 2,1 0,0 1,4-1,-17 13,0 1,0 1,0-1,0 0,1 1,-1 0,1 0,0 1,0-1,0 1,-1 0,1 0,0 0,0 1,0 0,0 0,1 0,1 1,-3 0,1 1,-1-1,0 1,0 0,0 0,0 1,0-1,0 1,0 0,-1 0,1 0,-1 1,0-1,0 1,0-1,-1 1,1 0,-1 0,0 0,0 1,8 19,0 0,-2 1,0 0,-2 0,-1 1,2 21,0 43,-3 27,-4-96,-32 1279,0-454,31-428,19 7,-9-313,5-1,12 39,-16-105,2-1,1 0,3-1,1 0,3-2,1 0,6 5,-21-36,1-1,0 0,0 0,1 0,0-1,1 0,-1 0,2-1,-1-1,1 1,2 0,-7-5,-1 0,1-1,-1 1,1-1,0 0,0 0,-1 0,1-1,0 0,0 0,0 0,0 0,-1-1,1 0,0 0,0 0,-1 0,1-1,-1 0,1 0,-1 0,0 0,0-1,0 0,0 0,0 0,0 0,0-1,13-14,-1 0,-1 0,-1-2,0 0,-1 0,-2-1,0-1,4-12,6-19,-3-1,-2 0,-2-7,23-141,8-175,-7 42,-16 180,19-134,18-23,-38 221,4 2,4 1,4 1,4 1,26-40,-55 111,1 0,1 0,1 1,0 1,1 0,0 0,1 1,0 1,9-6,-18 14,0 1,0-1,0 1,0 0,0 0,0 1,1-1,-1 1,0 0,1 0,-1 0,1 1,0-1,-1 1,1 0,-1 1,1-1,0 1,-1 0,1 0,-1 0,0 0,1 1,-1 0,0 0,0 0,0 1,0-1,-1 1,1 0,-1 0,1 0,-1 0,0 1,0-1,0 1,-1 0,1 1,9 13,-1 0,-1 0,-1 2,-1-1,-1 1,0 0,2 15,7 39,2 38,15 208,-13 23,-3-32,23 72,-13-199,8-1,55 163,-69-283,2-2,3 0,2-2,3-1,2-1,3-2,2-2,3-1,2-2,5 1,-28-32,1 0,1-1,1-2,0 0,25 12,-39-24,0 1,0-1,1 0,-1-1,1 0,0-1,0 0,0 0,0-1,0 0,0-1,0 0,1-1,-1 0,0-1,0 0,8-3,2-3</inkml:trace>
  <inkml:trace contextRef="#ctx0" brushRef="#br0" timeOffset="61746.434">21344 6395,'1'5,"0"-1,0 0,0 0,0 0,1 0,-1-1,1 1,0 0,0-1,0 1,1-1,-1 1,1-1,0 0,0 0,0 0,0-1,1 1,-1-1,0 0,1 0,0 0,1 1,15 6,0 0,1-1,17 4,13 2,1-2,1-3,0-2,18-1,219-2,-208-4,123 0,498-11,-661 9</inkml:trace>
  <inkml:trace contextRef="#ctx0" brushRef="#br0" timeOffset="74451.511">2617 5899,'-1'17,"-1"0,0 0,-2-1,0 1,0-1,-1 1,1 0,1 0,0 0,1 10,2-26,0 0,0 0,0 0,0 0,0 0,0 0,0 0,1 0,-1 0,1 0,-1 0,0 0,1-1,0 1,-1 0,1 0,-1 0,1-1,0 1,0 0,-1-1,1 1,0 0,0-1,0 1,0-1,0 0,-1 1,1-1,0 0,0 1,0-1,0 0,0 0,0 0,0 0,0 0,0 0,0 0,0 0,0 0,1-1,49-10,-37 7,10 1,-18 2,0 1,0-1,-1-1,1 1,0-1,-1 0,6-2,-10 3,0 0,-1 0,1 0,0 1,0-2,-1 1,1 0,-1 0,1 0,-1 0,1 0,-1 0,0-1,1 1,-1 0,0 0,0 0,0-1,0 1,0-1,1-3,2-22</inkml:trace>
  <inkml:trace contextRef="#ctx0" brushRef="#br0" timeOffset="74694.816">2761 5744,'5'519,"-5"-481</inkml:trace>
  <inkml:trace contextRef="#ctx0" brushRef="#br0" timeOffset="75684.667">3186 5860,'0'-1,"0"1,-1-1,1 1,0-1,0 1,0-1,0 1,-1-1,1 1,0 0,-1-1,1 1,0-1,-1 1,1 0,0-1,-1 1,1 0,-1-1,1 1,-1 0,1 0,0-1,-1 1,1 0,-1 0,1 0,-1 0,1-1,-1 1,0 0,1 0,-1 0,1 0,-1 0,-30 3,-28 16,46-13,0 1,1 0,-1 1,1 0,1 1,-7 7,13-11,0 0,1 1,-1-1,1 1,1 0,-1 1,1-1,0 0,0 1,1 0,0-1,0 1,0 0,1 3,0-8,1 0,-1 0,1 0,0 0,-1 0,1 0,0 0,1 0,-1 0,0 0,0 0,1 0,-1 0,1 0,0 0,-1 0,1-1,0 1,0 0,0 0,0-1,1 1,-1-1,0 1,1-1,-1 1,1-1,0 1,4 0,-1 0,0-1,1 1,-1-1,0-1,1 1,-1-1,1 1,1-2,23 3,-26-1,0-1,0 1,-1-1,1 1,0 0,-1 1,1-1,0 1,-1-1,0 1,1 0,-1 0,0 1,0-1,0 1,0-1,-1 1,1 0,-1 0,1 0,-1 1,0-1,0 0,-1 1,2 3,-2-3,0 0,0 0,-1 0,0 0,0 0,0 0,0 1,-1-1,1 0,-1 0,0 0,0 0,-1 0,1 0,-1-1,0 1,0 0,0-1,-1 1,1-1,-1 0,1 0,-1 0,-2 1,2-1,0 0,0 0,-1 0,1-1,-1 0,0 0,0 0,0 0,0 0,0-1,0 1,0-1,0 0,0-1,-1 1,1-1,0 0,-1 0,1 0,-2 0,3-1</inkml:trace>
  <inkml:trace contextRef="#ctx0" brushRef="#br0" timeOffset="76492.156">3417 5998,'0'-71,"0"64,0 9,0 38,0-27,0 31,6 40,-5-72,1-1,0 0,1 1,0-1,1 0,0-1,0 1,1-1,7 10,-11-19,0 1,0 0,1-1,-1 1,1-1,-1 0,1 1,-1-1,1 0,0 0,0 0,0 0,0 0,0-1,-1 1,1 0,0-1,1 0,-1 1,0-1,0 0,0 0,0 0,0 0,0-1,0 1,0 0,0-1,0 1,0-1,0 0,0 0,-1 0,2 0,2-2,0 0,0 0,-1 0,1-1,-1 1,0-1,0 0,0 0,-1-1,1 1,2-5,-3 3,-1 0,1 0,-1 1,0-2,-1 1,1 0,-1 0,0-4,-1 8,0 1,1 0,-1 0,0 0,-1 0,1-1,0 1,0 0,0 0,-1 0,1 0,0 0,-1-1,1 1,-1 0,0 0,1 0,-1 0,0 0,1 1,-1-1,0 0,0 0,0 0,0 1,0-1,0 0,0 1,0-1,0 1,0-1,0 1,0 0,0-1,-1 1,1 0,0 0,0 0,0 0,0 0,-1 0,1 0,0 0,0 0,0 0,0 1,0-1,-2 1,1 0,0-1,0 1,0 0,0 0,0 0,0 0,0 1,0-1,0 0,0 1,1-1,-1 1,1 0,-1-1,1 1,0 0,-1 0,0 2,-16 40,17-41,-3 10</inkml:trace>
  <inkml:trace contextRef="#ctx0" brushRef="#br0" timeOffset="81596.092">6686 4651,'-7'201,"-10"-1,-8-1,-23 72,-96 445,-91 526,222-1144,4 0,4 55,5-142</inkml:trace>
  <inkml:trace contextRef="#ctx0" brushRef="#br0" timeOffset="82462.548">9563 4469,'0'1,"1"0,0 0,-1 0,1 1,-1-1,1 0,-1 0,1 1,-1-1,0 0,0 1,0-1,0 0,0 1,0-1,0 0,0 1,0-1,0 0,-1 0,1 1,-1 0,-13 36,8-23,-32 129,7 0,6 2,7 2,0-21,-115 964,97-779,-78 557,100-651,6-61,6-134</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45:01.1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2873,'94'15,"484"-11,-297-7,529-18,-183 2,872-14,-698-15,8-1,-534 46,148-8,-390 8,-8-1</inkml:trace>
  <inkml:trace contextRef="#ctx0" brushRef="#br0" timeOffset="2186.323">508 2928,'-2'-38,"-2"0,-2 0,-7-24,-6-45,-58-599,47 413,-33-221,8 165,15-8,40 356,0-1,1 1,-1-1,1 1,-1 0,1-1,-1 1,1 0,0 0,-1-1,1 1,0 0,0 0,0 0,0 0,0 0,0 0,0 0,0 0,1 0,-1 1,0-1,1 0,-1 1,0-1,1 1,-1 0,0-1,1 1,0 0,51-9,-49 8,134-7,66 7,97-4,1615-92,-1409 64,-208 11,899-71,-890 66,329-43,-588 61,-12 2,1 1,0 1,0 3,0 1,9 2,-41 0,1 0,-1 0,0 1,0 0,0 0,-1 0,1 1,0 0,-1 0,0 0,1 1,-1-1,-1 1,2 1,1 3,1 0,-2 1,1-1,-1 1,-1 0,1 1,-1 0,-1 0,7 20,-1 0,-1 0,-2 1,-2 0,1 8,24 254,6 41,217 1051,-239-1322,-3 1,-3 0,-2 1,-3 23,-3-87,-1 1,0-1,1 0,-1 1,0-1,0 0,0 0,0 0,0 0,0 0,0 0,-1 0,1 0,0 0,0 0,-1-1,1 1,0 0,-1-1,1 1,-1-1,1 0,-1 0,1 1,-1-1,1 0,-1 0,0 0,-50 3,49-3,-294 5,-58 18,220-12,-2-6,1-6,-66-12,89 0</inkml:trace>
  <inkml:trace contextRef="#ctx0" brushRef="#br0" timeOffset="2708.32">685 476,'1'3,"0"0,1 0,-1 0,-1 0,1 0,0 0,-1 0,1 1,-1-1,0 0,0 0,0 0,-1 0,1 1,0 15,27 410,28 359,45-4,-37-465,-60-296,-11-35,-1-13</inkml:trace>
  <inkml:trace contextRef="#ctx0" brushRef="#br0" timeOffset="3000.063">1110 598,'1'1,"0"-1,0 1,0 0,0-1,0 1,0 0,0 0,0 0,0 0,-1 0,1 0,0 0,-1 0,1 0,-1 0,1 0,-1 0,1 0,-1 0,0 1,0-1,1 0,-1 0,0 1,6 37,-6-37,12 167,-8 20,3 48,20 101,23 44,74 333,-117-675,-3-10</inkml:trace>
  <inkml:trace contextRef="#ctx0" brushRef="#br0" timeOffset="3301.39">1574 476,'1'3,"0"-1,0 1,0-1,-1 0,1 1,-1-1,1 1,-1 0,0-1,0 1,0-1,0 1,-1-1,1 2,-1 8,-9 342,15 0,22 79,19-82,80 287,-125-622,-11-31,-2-10</inkml:trace>
  <inkml:trace contextRef="#ctx0" brushRef="#br0" timeOffset="3603.297">1955 648,'0'0,"0"-1,0 1,0-1,0 1,0-1,0 1,0-1,1 1,-1-1,0 1,0 0,1-1,-1 1,0-1,0 1,1 0,-1-1,0 1,1 0,-1 0,1-1,-1 1,0 0,1 0,-1-1,1 1,-1 0,0 0,1 0,-1 0,1 0,-1 0,1-1,-1 1,1 0,-1 0,1 1,-1-1,1 0,-1 0,1 0,-1 0,0 0,1 0,-1 1,1-1,-1 0,0 0,1 1,-1-1,1 0,-1 0,0 1,1-1,-1 1,0-1,13 29,-2 26,-3 0,-1 24,2 16,139 875,-83-674,12-3,40 73,-115-359,18 47,-16-46,-10-34,-22-96,-4-66,12 53</inkml:trace>
  <inkml:trace contextRef="#ctx0" brushRef="#br0" timeOffset="3868.833">2623 466,'2'4,"0"0,0 0,-1 1,1-1,-1 0,0 1,0 0,0-1,-1 1,1-1,-1 1,0 0,-1-1,0 6,1 9,2 243,0 8,19 81,8-103,11-3,11-1,18 27,-60-239,-3-10,1 1,0-1,2 0,0-1,2 0,3 5,-14-26,1 1,-1 0,0-1,1 1,-1 0,1-1,-1 1,1-1,-1 1,1-1,-1 1,1-1,-1 1,1-1,0 1,-1-1,1 0,-1 1,1-1,0 0,0 0,-1 0,1 1,0-1,-1 0,1 0,8-13,-3-35,-5-31,-3-9</inkml:trace>
  <inkml:trace contextRef="#ctx0" brushRef="#br0" timeOffset="4134.011">3214 487,'-10'368,"25"-70,12-1,14-1,12-3,13-2,30 55,-94-340</inkml:trace>
  <inkml:trace contextRef="#ctx0" brushRef="#br0" timeOffset="4421.685">3689 350,'1'1,"0"-1,0 1,0 0,1 0,-1 0,0 0,0 0,0 0,-1 1,1-1,0 0,0 0,-1 1,1-1,0 0,-1 1,0-1,1 1,-1-1,0 0,1 1,-1-1,0 1,0-1,0 1,-1-1,1 1,0 0,0 273,0-22,14 43,14-2,12 0,14-3,55 162,-102-424,-6-22,0 0,1 1,0-1,0 0,1 0,0 0,0 0,1-1,2 5,-3-19,-10-108,2 35</inkml:trace>
  <inkml:trace contextRef="#ctx0" brushRef="#br0" timeOffset="4685.146">4307 350,'16'664,"4"-407,33 140,44 77,-65-350,6-1,43 91,-76-202,13 29,-17-39,0 0,-1-1,1 1,0 0,0-1,0 1,1-1,-1 1,0-1,1 0,-1 0,0 1,1-1,0 0,-1 0,1 0,0 0,-1-3,0 0,0 1,-1-1,1 0,0 1,-1-1,1 0,-1 0,0 0,1 1,-1-1,0 0,0 0,0 0,-1 0,1-1,0 1,-1-33</inkml:trace>
  <inkml:trace contextRef="#ctx0" brushRef="#br0" timeOffset="4970.583">5035 212,'1'1,"0"0,0 1,0-1,0 0,0 1,0 0,0-1,-1 1,1-1,-1 1,1 0,-1-1,0 1,0 0,1 0,-1-1,0 1,-1 0,1-1,0 2,0 1,23 405,50 234,43-55,-70-408,8-1,23 34,-49-148,-28-65,0-1,0 1,0 0,0 0,0-1,0 1,0 0,0 0,1 0,-1-1,0 1,0 0,0 0,0 0,0-1,0 1,0 0,1 0,-1 0,0 0,0-1,0 1,0 0,1 0,-1 0,0 0,0 0,0 0,1 0,-1 0,0 0,0-1,0 1,1 0,-1 0,0 0,0 0,1 0,-1 0,0 0,0 0,0 0,1 1,-1-1,0 0,0 0,0 0,1 0,-1 0,0 0,0 0,0 0,1 1,-1-1,0 0,0 0,0 0,0 0,0 1,1-1,-1 0,0 0,2-22,-2 20,0-26</inkml:trace>
  <inkml:trace contextRef="#ctx0" brushRef="#br0" timeOffset="5235.138">5543 217,'16'63,"28"299,10 63,57 124,35 40,-129-524,-9-33,4 8,-2 0,-2 1,-2 0,-1 1,-2 19,-4-32</inkml:trace>
  <inkml:trace contextRef="#ctx0" brushRef="#br0" timeOffset="5485.68">6101 262,'2'2,"2"8,3 20,0 39,7 47,9 53,11 48,9 26,9 9,1-15,-2-25,-6-28,-7-32,-10-32,-9-11,-8-24</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48:37.04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2082 67,'-45'2,"0"2,-22 6,-10 1,-376 33,-2-20,-29-20,367-12,0-5,-104-25,248 38,0 0,25-5,31-1,1135 20,-312 4,-485-24,-444-4,-24-2,-319-27,107 13,-4 3,-53 11,-265 14,199 2,446-1,1 4,-1 2,28 9,80 11,479 20,-427-37,-170-9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0.1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66,'25'-2,"0"-1,-1-1,1-1,-1-2,10-4,-6 2,1 1,0 2,0 1,2 0,-22 5,-1-1,1 1,-1 1,1 0,-1 0,1 0,-1 1,0 0,0 1,0 0,0 0,0 1,-1 0,1 0,-1 1,0 0,-5-4,0 1,0 0,0-1,0 1,-1 0,1 0,0 0,-1 0,0 0,1 1,-1-1,0 0,0 1,0-1,-1 0,1 1,-1-1,1 1,-1-1,0 1,0 0,0 1,0 2,-2-1,1 1,0 0,-1-1,0 0,0 1,-1-1,1 0,-1 0,-2 2,-9 12,0-1,-1 0,-2-1,-13 11,11-11,-1-1,-1-1,0 0,-1-2,-21 9,32-16,-1-1,0-1,-1 0,1-1,0 0,-1 0,0-2,1 1,-1-2,0 0,0 0,-8-2,128 1,-54 5,0 4,0 1,47 16,-79-19,-1 1,0 1,-1 0,0 2,0 0,-1 1,-1 1,0 0,0 2,-1 0,4 6,-13-13,-1 0,-1 1,1-1,-1 1,-1 0,1 1,-1-1,-1 1,0 0,0 0,-1 0,0 0,0 0,-1 1,0-1,-1 8,-1-5,0 0,-1 1,-1-1,0 0,-1 0,0-1,-1 1,0-1,-1 0,0 0,-6 8,-2 0,0-2,-1 0,0 0,-1-2,-1 0,-1-1,0 0,-1-2,0 0,-1-1,0-1,-1-1,-17 5,24-9,-1-1,0-1,-1 0,1-2,0 1,-1-2,1 0,-7-1,15 0,1 0,0 0,0-1,0 0,0 0,0 0,1-1,-1 0,1 0,-1 0,1-1,0 0,0 0,1 0,-1 0,1-1,0 0,0 1,0-2,1 1,-2-4,-10-22</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48:53.043"/>
    </inkml:context>
    <inkml:brush xml:id="br0">
      <inkml:brushProperty name="width" value="0.1" units="cm"/>
      <inkml:brushProperty name="height" value="0.1" units="cm"/>
      <inkml:brushProperty name="color" value="#E71224"/>
      <inkml:brushProperty name="ignorePressure" value="1"/>
    </inkml:brush>
  </inkml:definitions>
  <inkml:trace contextRef="#ctx0" brushRef="#br0">1 92,'7'-7,"1"0,0 1,1 0,0 1,0 0,0 0,0 1,1 0,-1 0,1 1,6-1,19-2,0 0,26 1,-29 2,127-6,1 6,149 18,320 60,-288-29,-252-39,0-4,0-3,1-4,24-8,-94 10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49:33.839"/>
    </inkml:context>
    <inkml:brush xml:id="br0">
      <inkml:brushProperty name="width" value="0.05" units="cm"/>
      <inkml:brushProperty name="height" value="0.05" units="cm"/>
      <inkml:brushProperty name="color" value="#008C3A"/>
      <inkml:brushProperty name="ignorePressure" value="1"/>
    </inkml:brush>
  </inkml:definitions>
  <inkml:trace contextRef="#ctx0" brushRef="#br0">112 1,'-9'8,"0"1,1 0,0 0,0 1,1 0,1 1,0-1,0 1,1 0,0 1,1-1,1 1,-1 0,2 2,-8 45,4 1,2 0,3 0,3 22,6 19,4 0,8 15,-18-105,5 25,1-1,6 12,-12-39,1 1,1-1,-1 0,1 0,1 0,0-1,0 0,0 0,1 0,0 0,0-1,2 1,-5-5,0 0,0 0,1 0,-1-1,1 1,0-1,-1 0,1 0,0 0,0-1,-1 1,1-1,0 0,0 0,0 0,0-1,-1 1,1-1,0 0,0 0,-1 0,4-2,6-2,-1-1,1-1,-2 0,1-1,-1 0,0 0,28-26,-1-1,-2-1,-2-2,-1-2,5-11,143-225,-110 161,-41 68,-1-1,3 1,1 1,37-38,-68 81,1 1,0-1,0 0,0 1,0-1,0 1,0 0,0 0,1 0,-1 1,1-1,-1 1,1 0,0 0,-1 0,1 0,0 0,0 1,1 0,-1 1,0 0,0 0,-1 0,1 1,-1 0,1-1,-1 1,1 1,-1-1,0 0,0 1,0-1,-1 1,1 0,0 0,-1 0,0 1,0-1,1 2,11 19,0 1,-2 0,-1 1,-1 0,-2 0,3 15,11 58,-2 16,-7-41,-4-19,-5-21,2 0,1-1,1 0,2 0,2 0,15 29,-26-59,1 0,0 0,0 0,0 0,0-1,1 1,-1-1,1 1,0-1,0 0,-1 0,1 0,0-1,1 1,-1-1,0 1,0-1,1 0,-1 0,1-1,-1 1,1-1,-1 1,1-1,-1 0,1 0,-1-1,1 1,-1-1,0 0,1 0,1 0,7-4,-1 0,1 0,-1-1,0 0,0-1,0-1,-1 1,7-9,18-17,-2-3,-1 0,-2-2,20-34,97-176,-90 148,-56 97,3-3,0-1,0 1,0 0,0 0,1 0,4-3,-9 9,1-1,-1 1,1 0,-1-1,1 1,0-1,-1 1,1 0,-1 0,1-1,0 1,-1 0,1 0,0 0,0 0,-1 0,1 0,0 0,-1 0,1 0,0 0,-1 0,1 0,0 0,-1 0,1 1,0-1,0 1,1 1,-1-1,1 1,-1-1,0 1,0-1,0 1,0 0,0-1,0 1,0 0,-1 0,1 0,-1 0,1 0,15 67,-3 0,-3 1,1 61,-4-44,-1-9,-2-15,3-2,2 1,16 53,-23-108,0 1,1-1,0 0,0 0,1 0,0 0,3 4,-6-10,1 1,-1-1,0 0,1 1,-1-1,1 0,0 0,-1 0,1 0,0 0,-1 0,1 0,0-1,0 1,0-1,0 1,0-1,0 0,0 0,0 0,0 0,0 0,-1 0,1 0,0-1,0 1,0-1,0 1,0-1,0 0,-1 1,1-2,8-3,0-1,-1 0,1-1,-2 0,1-1,-1 1,0-2,-1 1,1-1,3-7,14-22,-2-1,0-4,-20 37,62-131,30-97,-56 133,-37 96,19-40,-20 45,-1-1,0 0,0 1,0-1,1 0,-1 1,0-1,1 1,-1-1,1 1,-1-1,1 1,-1-1,1 1,-1-1,1 1,-1-1,1 1,0 0,-1-1,1 1,-1 0,1 0,0-1,-1 1,1 0,0 0,-1 0,1 0,0 0,-1 0,1 0,0 0,0 0,-1 0,1 1,0-1,-1 0,1 0,-1 1,1-1,0 0,-1 1,1-1,-1 0,1 1,-1-1,1 1,-1-1,1 1,-1-1,1 1,-1-1,0 1,1 0,-1-1,0 1,0-1,1 1,9 23,-1 1,0 0,-2 0,-1 0,-1 1,-2 0,1 6,5 32,2 7,7 42,4-1,33 93,-51-192,0 0,2-1,-1 1,1-1,1 0,0-1,1 0,1 1,-7-9,1-1,-1 1,1-1,0 0,0 0,0 0,0 0,0-1,0 1,0-1,1 0,-1 1,0-2,1 1,-1 0,1-1,-1 1,1-1,-1 0,1 0,0-1,-1 1,0-1,1 1,-1-1,1 0,-1-1,0 1,0 0,1-1,2-2,10-6,0 0,0-2,-1 0,-1-1,0 0,-1-1,0 0,-1-1,-1-1,5-7,22-40,-3-1,0-6,-31 62,75-176,-44 97,30-51,-64 136,0 0,0-1,0 1,0 0,1 0,-1 0,1 0,0 0,-1 0,1 0,0 1,0-1,0 1,0-1,0 1,1 0,-1 0,0 0,1 0,-1 0,0 0,1 0,0 2,-1-1,1 0,-1 1,0-1,1 1,-1 0,1 0,-1 0,0 0,0 0,1 0,-1 0,0 1,0-1,0 1,-1 0,1 0,0 0,11 13,-1 1,-1 0,-1 0,-1 1,3 7,-8-17,36 77,13 45,-24-54,3-1,15 20,-43-86,1-1,0 1,0-1,0-1,1 1,0-1,0 0,1 0,6 5,-9-9,0 0,-1 0,2 0,-1-1,0 1,0-1,0 0,1 0,-1 0,1-1,-1 0,0 0,1 0,-1 0,1 0,-1-1,0 0,1 0,-1 0,1-1,8-3,0-1,-1 0,0-1,0 0,-1-1,0 0,0-1,0 0,-1-1,-1 0,7-9,16-22,-3-2,13-24,-38 59,82-147,16-55,24-44,-119 239,-2 5,1 0,-1 0,2 0,-1 1,4-3,-9 10,0 1,0 0,1-1,-1 1,0 0,1 0,-1 0,1 0,0 0,-1 0,1 0,0 0,0 1,-1-1,1 1,0-1,0 1,0 0,0-1,-1 1,1 0,0 0,0 1,0-1,0 0,0 0,-1 1,1 0,0-1,0 1,-1 0,1 0,1 0,7 8,1 0,-1 1,-1 1,0-1,0 2,-1-1,-1 1,0 0,0 1,1 4,41 89,-5 2,15 63,-24-65,5-1,44 81,-76-170,1 0,1 0,0-1,1-1,1 0,2 2,-10-12,1 0,-1 0,1-1,0 1,0-1,1 0,-1 0,0-1,1 1,0-1,-1-1,1 1,0-1,0 0,0 0,0-1,0 1,0-1,6-1,0-1,0-1,0 0,-1-1,1-1,-1 1,0-2,0 1,0-1,-1-1,0 0,0-1,-1 0,0 0,2-3,16-19,-1 0,-2-2,18-29,24-53,-5-1,33-94,-32 69,65-105,-123 238,2-4,0 1,1 0,0 1,0-1,6-4,-11 12,0 0,0 1,0-1,0 0,1 1,-1 0,0-1,1 1,-1 0,1 0,-1 1,1-1,0 0,-1 1,1 0,0-1,-1 1,1 0,0 0,-1 1,1-1,-1 0,1 1,0 0,-1-1,3 2,5 3,0 1,-1-1,0 2,0-1,0 1,-1 0,0 1,0 0,-1 1,0-1,4 7,13 22,-2 0,6 15,-28-52,65 140,15 54,-37-82,5-2,59 96,-98-190,2 0,0 0,0-1,13 12,-20-23,0-1,0 1,1-1,-1 0,1 0,0 0,0 0,0-1,0 0,0 0,0 0,1-1,-1 0,0 0,1 0,-1-1,1 0,3 0,2-1,-1-1,1 0,-1-1,0 0,0-1,0 0,0-1,0 0,-1 0,0-1,0 0,-1 0,1-1,-1-1,16-15,-2 0,0-2,-2 0,3-6,25-46,-3-1,-3-2,25-72,-20 45,57-95,-100 194,0 1,1 1,0-1,0 1,0 0,1 0,0 0,3-2,-7 7,1-1,-1 1,0 0,1 0,-1 0,0 0,1 0,-1 1,1-1,-1 1,1-1,0 1,-1 0,1 0,-1 0,1 1,0-1,-1 0,1 1,-1 0,1 0,-1-1,0 2,1-1,-1 0,0 0,0 1,1 0,8 6,0 0,0 1,-1 1,-1 0,0 0,0 1,7 11,50 91,-43-70,29 50,-16-23,3-1,4-3,2-1,5-1,-43-55,1-1,0 0,0 0,1-1,0 0,0-1,1 0,0 0,0-1,7 3,-9-5,0-1,0 0,1-1,-1 0,0 0,0-1,1 0,-1 0,0-1,0 0,0 0,0-1,1 0,6-3,5-4,1-1,-1 0,-1-2,0 0,0-2,-2 0,1 0,-2-2,0 0,-1-1,11-16,17-27,-2-1,-3-2,-3-2,53-113,-43 82,42-63,-84 153,1 1,0-1,0 1,0-1,1 1,0 0,0 1,0-1,0 1,5-3,-8 6,1 0,0 0,0 0,0 0,-1 1,1-1,0 1,0 0,0 0,0 0,0 0,0 0,0 0,0 1,0 0,0-1,0 1,-1 0,1 1,0-1,0 0,-1 1,1-1,1 3,11 7,0 1,-1 1,-1 0,0 1,-1 0,0 1,-1 0,-1 1,7 15,18 37,21 60,-41-91,86 223,25 60,-117-300,-1-1,0-1,2 0,0 0,3 3,-11-18,0 0,0 0,1 0,-1 0,1 0,-1-1,1 1,0-1,0 0,0 0,0 0,1 0,-1 0,0-1,1 1,-1-1,1 0,0 0,-1 0,1-1,0 0,-1 1,1-1,3 0,-1-2,0 1,-1-1,1 0,0-1,-1 1,1-1,-1 0,0-1,0 1,0-1,0 0,-1 0,3-3,8-10,0-1,-1 0,2-6,23-38,-3-1,-3-2,6-21,76-214,-8 18,-102 270,-4 7,1 1,-1-1,1 1,1-1,-1 1,1-1,-1 1,1 0,0 0,1 1,-1-1,2-1,-5 5,1 0,-1 0,1 0,-1 0,1 0,-1 0,0 0,1 0,-1 0,1 0,-1 0,1 0,-1 0,1 1,-1-1,0 0,1 0,-1 0,1 1,-1-1,0 0,1 0,-1 1,0-1,1 0,-1 1,0-1,0 1,1-1,-1 0,0 1,0-1,0 1,1-1,-1 0,0 1,0-1,0 1,0-1,0 1,0-1,0 0,0 1,7 25,-2 1,-1-1,-1 1,-1 0,-1 0,-3 20,2 26,5 291,3 146,2-403,-7-95,-1-17,-3-32,-6-195,-11 1,-24-95,40 312,-3-11,0 0,-1 0,-2 1,-6-14,13 34,-1-1,0 1,0 0,0 0,-1 0,0 0,1 0,-1 0,-1 1,1-1,0 1,-1 0,0 0,0 0,0 0,0 1,0 0,0 0,-1 0,1 0,-1 1,1-1,-1 1,0 0,1 1,-4-1,0 1,-1 1,1 0,-1 1,1 0,0 0,0 1,0 0,0 0,0 1,0 1,-12 6,1 2,0 0,-6 7,-12 12,1 2,2 2,1 1,2 2,2 1,-14 27,-35 69,-23 64,38-73,63-125,-1 1,0-1,0 1,0-1,-1 1,1-1,-1 0,1 1,-1-1,0 0,0 0,0 0,0-1,0 1,0 0,0-1,-1 1,1-1,0 0,-1 0,0 0,1 0,-1 0,0 0,0-2,0-1,-1 1,1 0,0-1,0 0,0 0,0 1,0-2,1 1,-1 0,1-1,-1 1,1-1,0 1,0-1,0 0,0 0,0 0,0-4,-20-31,2 0,2-2,2-1,-4-17,-44-177,40 138,-4 0,-20-41,45 130,-1-1,0 1,0 0,-1 0,0 1,0-1,-1 1,-2-2,5 6,0 0,-1 1,1-1,0 1,-1 0,0 0,1 1,-1-1,0 1,0-1,0 1,0 1,0-1,0 0,0 1,0 0,0 0,0 0,-2 1,-9 1,0 1,0 1,1 1,-1 0,1 1,0 0,0 1,1 1,0 0,1 1,-1 0,-4 6,-24 22,1 1,-28 36,-4 17,4 3,-14 31,41-61,39-60,-1 0,1-1,-1 1,0-1,0 1,0-1,0 0,-1 0,1 0,-1 0,0-1,-2 2,4-4,0 0,0 1,0-1,0 0,0 0,0 0,0 0,0-1,0 1,0 0,0-1,0 1,0-1,0 0,1 0,-1 0,0 0,0 0,1 0,-1 0,0-1,1 1,0 0,-1-1,1 1,0-1,-1 0,1-1,-13-14,1 0,2-2,0 1,0-2,2 1,0-1,-46-132,31 80,9 30,7 15,-2 0,0 0,-2 1,-1 0,-1 1,-10-12,20 32,0 1,0 0,0 0,0 0,-1 0,0 1,0 0,1 0,-2 0,1 1,0-1,-1 1,1 0,-1 1,1-1,-1 1,0 0,1 1,-1 0,0-1,0 2,0-1,1 1,-1 0,0 0,-4 2,-10 3,1 1,-1 0,2 2,-1 0,1 2,1 0,-1 1,-17 13,2 2,0 1,2 1,2 2,-11 14,-40 57,-4 17,-23 32,104-147,0 1,-1-1,1 0,-1 0,0 0,0-1,0 1,0-1,-1 0,1 0,-1 0,0-1,0 1,0-1,-2 0,3-1,0-1,0-1,0 1,0 0,0-1,0 0,0 0,0 0,0 0,1 0,-1-1,0 0,1 0,-1 0,1 0,0 0,0-1,0 0,0 1,0-1,-1-2,-25-28,1-1,2-1,1-2,2 0,-13-30,-31-49,62 108,0 0,-1 0,0 0,-1 1,1 0,-1 0,0 0,-1 1,0 0,0 1,0 0,-7-3,8 5,0 1,0 0,0 0,0 1,-1 0,1 0,0 1,-1 0,1 0,-1 1,1-1,0 2,0-1,-1 1,1 0,0 1,1-1,-22 10,1 1,1 2,1 0,0 1,1 2,0 1,2 0,-15 17,-35 42,-49 70,80-97,20-23,10-12,-1-1,-1-1,0 0,-5 4,15-15,0-1,0 1,0-1,0 0,-1 0,1 0,-1 0,1 0,-1-1,0 0,0 0,0 0,1 0,-1 0,0-1,0 0,0 0,0 0,0 0,0-1,0 1,-1-1,-7-4,1 1,0-2,1 0,-1 0,1-1,0 0,1 0,-1-1,2-1,-1 1,-6-11,-17-21,2-1,-5-12,22 32,-36-60,31 49,-1 1,-1 0,-1 2,-2 0,-22-21,40 46,0 0,0 0,0 1,-1-1,1 1,-1 0,0 1,0-1,0 1,0 0,0 1,0-1,0 1,-1 0,1 1,0 0,-2 0,-3 1,1 0,-1 1,1 0,0 1,0 1,0-1,0 1,1 1,0 0,-1 1,-18 12,1 2,1 1,1 1,0 1,2 1,-1 5,-22 28,3 2,-1 7,-50 70,92-132,-1 0,0 0,0-1,0 1,-1-1,1 0,-1 0,0 0,1-1,-1 1,0-1,-1 0,1 0,0 0,-1-1,1 1,-1-1,-4 0,3-1,0 0,0-1,0 0,0 0,0-1,0 0,0 0,0 0,0-1,1 0,-1 0,1 0,0-1,-2-1,-17-13,0-1,2-1,0-1,2-1,-3-4,-89-125,73 96,-1 1,-44-43,80 93,0 0,0 1,-1-1,1 1,-1 0,1 0,-1 0,0 1,0 0,0 0,0 0,-1 0,1 1,0 0,-1 0,1 0,-2 1,-1 0,1 1,-1 0,1 0,-1 1,1 0,0 0,0 1,0 0,0 0,1 1,-5 2,-10 9,1 0,0 2,2 0,0 1,1 1,-14 19,-3 11,2 2,-9 21,-40 62,79-132,1 1,-1-1,0 0,0 1,0-1,0 0,0 0,0 0,-1-1,1 1,-1-1,1 1,-1-1,1 0,-1 0,0 0,0 0,0 0,1 0,-1-1,0 0,0 1,0-1,0 0,0-1,0 1,0 0,0-1,0 0,1 1,-1-1,0 0,0 0,0-1,-7-4,0 0,0 0,1-1,0 0,0 0,1-1,0 0,-6-9,-32-45,4-1,2-3,3-1,-17-46,-63-113,111 216,-3-6,0 1,-2 0,-8-10,16 22,0-1,-1 1,1 0,-1 0,1 0,-1 1,0-1,0 1,0 0,0 0,0 0,-1 1,1-1,0 1,-1 0,1 1,-2-1,-3 1,0 1,0 0,0 1,0 0,0 0,0 1,0 0,1 1,-1 0,1 0,0 0,0 1,1 1,-7 4,-9 10,1 0,0 1,-17 23,5 1,2 1,2 1,-9 23,5-10,-34 47,66-104,0-1,0 1,0-1,-1 0,1 0,0 0,-1 0,0 0,1 0,-1-1,0 1,0-1,0 0,0 0,0 0,0 0,0 0,0-1,0 1,0-1,0 0,0 0,-1 0,1 0,0-1,0 1,0-1,0 0,0 0,0 0,0 0,0 0,0-1,0 1,-2-3,-9-5,0-1,1 0,-1-1,2-1,0 0,-4-5,-18-24,2-1,1-1,-23-46,-68-149,43 79,73 146,-1 1,0 0,0 0,-2 0,1 1,-1 1,-3-3,9 10,0 1,0 0,0 0,0 0,0 0,-1 1,1-1,0 1,-1 0,1 0,-1 0,1 0,-1 1,0-1,1 1,-1 0,0 0,1 1,-1-1,1 1,-1-1,0 1,1 0,-1 0,1 1,0-1,-1 1,1 0,-2 1,-9 6,0 1,1 1,0 0,1 1,0 0,1 1,0 0,1 1,1 0,0 1,-4 10,-15 31,3 1,-8 30,1 19,23-73,-1 0,-1 0,-2-1,-10 18,22-48,0 0,0-1,1 1,-1-1,0 1,0-1,-1 0,1 1,0-1,0 0,-1 0,1 0,0 0,-1 0,1 0,-1 0,0 0,1 0,-1-1,0 1,1-1,-1 1,0-1,1 0,-3 0,2 0,-1-1,1 0,-1 1,0-1,1-1,-1 1,1 0,0-1,-1 1,1-1,0 1,0-1,0 0,0 0,0-1,-10-11,1-1,1 0,0-1,-5-11,11 20,-42-73,24 45</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48:01.571"/>
    </inkml:context>
    <inkml:brush xml:id="br0">
      <inkml:brushProperty name="width" value="0.05" units="cm"/>
      <inkml:brushProperty name="height" value="0.05" units="cm"/>
      <inkml:brushProperty name="color" value="#004F8B"/>
      <inkml:brushProperty name="ignorePressure" value="1"/>
    </inkml:brush>
    <inkml:brush xml:id="br1">
      <inkml:brushProperty name="width" value="0.1" units="cm"/>
      <inkml:brushProperty name="height" value="0.1" units="cm"/>
      <inkml:brushProperty name="color" value="#E71224"/>
      <inkml:brushProperty name="ignorePressure" value="1"/>
    </inkml:brush>
    <inkml:brush xml:id="br2">
      <inkml:brushProperty name="width" value="0.05" units="cm"/>
      <inkml:brushProperty name="height" value="0.05" units="cm"/>
      <inkml:brushProperty name="color" value="#008C3A"/>
      <inkml:brushProperty name="ignorePressure" value="1"/>
    </inkml:brush>
  </inkml:definitions>
  <inkml:trace contextRef="#ctx0" brushRef="#br0">918 1714,'1'9,"0"-1,1 1,0-1,1 0,0 0,0 0,1 0,0 0,0-1,1 1,11 23,75 179,-9 4,-9 4,26 148,-40-68,-13 2,-12 26,21 608,23 222,-69-1084,0-3,-2 0,-3 0,-6 62,2-130,0 0,0 0,0-1,1 1,-1 0,-1 0,1 0,0 0,0 0,0-1,0 1,-1 0,1 0,0 0,-1-1,1 1,-1 0,1 0,-1-1,1 1,-1 0,1-1,-1 1,1-1,-2 1,1-1,0-1,1 0,-1 1,0-1,0 0,0 0,0 0,1 0,-1 1,0-1,1 0,-1 0,1 0,-1 0,1-1,0 1,-1 0,1 0,-10-27</inkml:trace>
  <inkml:trace contextRef="#ctx0" brushRef="#br0" timeOffset="1506.731">592 1758,'1'3,"0"-1,1 0,-1 0,0 0,1 0,0 0,-1 0,1-1,0 1,0 0,0-1,0 1,0-1,0 0,0 0,0 1,1-2,-1 1,0 0,1 0,-1-1,1 1,-1-1,2 0,10 2,1-1,0-1,13-2,-1 1,431-17,-109 2,179 9,528-24,445-130,-10-64,434-119,-1846 326,-12 2,-1 3,2 3,66-1,-127 11,0 0,0 0,-1 1,1 0,-1 1,1-1,-1 1,1 0,-1 1,0-1,0 1,0 1,0-1,-1 1,1 0,-1 0,0 1,0-1,2 4,1 3,-1 0,0 0,0 1,-1-1,-1 1,0 1,-1-1,0 1,1 7,13 77,-3 1,-5 0,-4 4,0-25,25 541,17 197,13-250,118 476,-29-420,4 19,-152-630,26 132,-26-124,0 1,-1 0,-1 0,-1 0,-1 0,-1 8,2-24,0 0,0 0,0 0,0 0,-1 0,1-1,-1 1,1 0,-1-1,0 1,0-1,0 0,-1 0,1 1,0-1,-1-1,1 1,-1 0,0-1,0 1,1-1,-1 0,0 0,0 0,0 0,-3 0,-9 1,0 0,0-1,0 0,0-2,-2 0,11 1,-431-43,116 6,-663 1,-2 53,50 0,472-16,-1093-4,1116-7,-33-2,-145 29,455-8,37-3,-115 20,213-20</inkml:trace>
  <inkml:trace contextRef="#ctx0" brushRef="#br0" timeOffset="1986.326">2425 1962,'8'13,"-1"-1,-1 2,0-1,-1 0,-1 1,0 0,0 0,-2 0,0 1,0 3,3 11,25 211,-8 32,-4-46,34 573,-8-91,-8-312,18 247,-49-483,-7 33,-1-135</inkml:trace>
  <inkml:trace contextRef="#ctx0" brushRef="#br0" timeOffset="2501.567">4010 1609,'10'19,"-2"0,0 0,-1 1,-1 0,0 0,-2 0,2 19,1-2,93 686,-62-390,114 1141,-90-804,-42-452,20 186,22 22,-57-396,-1-6,0 0,2-1,0 0,10 23,-16-46,0 0,0 0,0 0,0 0,0 0,0 0,0 1,0-1,0 0,0 0,0 0,0 0,0 1,0-1,0 0,0 0,0 0,0 0,0 0,0 0,0 1,1-1,-1 0,0 0,0 0,0 0,0 0,0 0,0 1,0-1,0 0,1 0,-1 0,0 0,0 0,0 0,0 0,0 0,0 0,1 0,-1 0,0 0,0 0,0 0,0 0,0 0,1 0,-1 0,0 0,0 0,0 0,0 0,0 0,1 0,-1 0,0 0,0 0,0 0,0 0,0 0,1 0,-1-1,0 1,2-10,-2 10,1-20</inkml:trace>
  <inkml:trace contextRef="#ctx0" brushRef="#br0" timeOffset="2975.66">6081 1223,'1'0,"1"1,0-1,0 1,-1 0,1 0,0 0,-1 0,1 0,-1 0,1 0,-1 0,0 1,1-1,-1 0,0 1,0-1,1 2,19 31,-17-28,11 23,-1 1,-1 0,-2 1,-1 0,-1 1,4 26,4 56,-1 33,-11-90,57 710,-30-351,21 464,37 386,-72-1103,59 416,-74-563,0-8</inkml:trace>
  <inkml:trace contextRef="#ctx0" brushRef="#br0" timeOffset="3586.154">8526 2907,'-31'2,"0"2,1 1,-1 2,1 1,-19 7,-30 8,-65 10,-2-6,-129 5,-9-17,-10-12,-1491 34,585 64,478-36,492-45,-915 56,419-63,668-13</inkml:trace>
  <inkml:trace contextRef="#ctx0" brushRef="#br0" timeOffset="4270.013">1548 4827,'29'2,"-1"1,1 1,1 2,52 7,191 3,75-12,277-25,67 0,585-7,72 1,-124 2,-370-47,-735 61,55-8,-148 14,0 0,0-2,-1-1,0-1,5-4,-11 3</inkml:trace>
  <inkml:trace contextRef="#ctx0" brushRef="#br0" timeOffset="11738.6">18 2504,'-1'1,"0"0,-1 0,1 0,0 1,0-1,-1 0,1 1,0-1,1 1,-1-1,0 1,0-1,0 1,1 0,-1-1,1 1,0 0,-1 0,1-1,0 1,0 0,0 45,0-31,11 488,-15-619,-2 33,5 0,2 0,5 0,10-51,-15 126,1-1,0 1,0-1,1 1,0 0,0 0,1 0,2-2,-6 8,1 0,0 0,-1 0,1 0,0 1,0-1,-1 0,1 1,0-1,0 1,0-1,0 1,0-1,0 1,0-1,0 1,0 0,0 0,0-1,0 1,0 0,0 0,0 0,0 0,1 1,1 0,-1 0,0 0,-1 0,1 0,0 0,0 1,0-1,-1 0,1 1,-1-1,1 1,-1 0,1 0,-1 0,1 1,18 32,-1 1,-2 1,-1 0,-2 1,-1 3,27 68,-27-74,-8-20,0-1,1 1,1-1,0 0,1-1,7 9,-14-21,-1-1,0 0,1 1,-1-1,1 1,-1-1,0 0,1 1,-1-1,1 0,-1 0,1 1,-1-1,1 0,0 0,-1 0,1 0,-1 0,1 1,-1-1,1 0,-1 0,1-1,-1 1,1 0,0 0,-1 0,1 0,-1 0,1 0,-1-1,1 1,-1 0,1-1,-1 1,1 0,-1-1,0 1,1 0,-1-1,1 1,-1-1,0 1,1 0,-1-1,0 1,0-1,1 1,-1-1,0 1,0-1,0 0,0 1,0-1,0 1,12-35,-12 33,21-100,0-29,-10 50,3 1,19-56,-14 95,-19 41,1-1,-1 1,0-1,1 1,-1-1,1 1,-1-1,1 1,0 0,-1-1,1 1,-1 0,1-1,0 1,-1 0,1 0,0 0,-1-1,1 1,0 0,-1 0,1 0,0 0,0 1,0-1,0 1,0-1,0 1,0-1,0 1,0 0,0 0,0-1,0 1,0 0,-1 0,1 0,0 0,-1 0,1 0,0 0,-1 0,15 29,-2 0,-1 1,-2 0,-1 1,4 26,6 19,73 227,-81-274</inkml:trace>
  <inkml:trace contextRef="#ctx0" brushRef="#br0" timeOffset="12624.769">377 4193,'11'280,"0"43,-11-323,0 1,0-1,1 0,-1 0,0 0,0 0,0 0,0 1,0-1,0 0,0 0,0 0,0 0,0 0,0 1,0-1,0 0,0 0,0 0,-1 0,1 0,0 1,0-1,0 0,0 0,0 0,0 0,0 0,0 0,0 1,0-1,-1 0,1 0,0 0,0 0,0 0,0 0,0 0,-1 0,1 0,0 0,0 0,0 0,0 0,0 0,-1 0,1 0,0 0,0 0,0 0,0 0,0 0,-1 0,1 0,0 0,0 0,0 0,0 0,-10-10,-7-16,-8-41,2-2,4-1,3 0,-5-58,20 122,0 0,0 0,1 0,0 0,0 0,0 0,1 0,-1 1,1-1,1 0,-1 0,1 0,0 3,0 0,0 0,0 1,0-1,0 1,1-1,-1 1,1 0,0 0,0 0,-1 0,1 1,0-1,0 1,1-1,-1 1,0 0,0 1,1-1,-1 0,3 1,103-17,-39 6,67-18,-95 19,-21 6,-1-2,0 0,3-3,-22 9</inkml:trace>
  <inkml:trace contextRef="#ctx0" brushRef="#br0" timeOffset="12866.084">399 4579,'0'0,"0"0,0 0,2 0,0 0,4 0,5 0,6 0,6-2,5-2,5-3,3 0,3-2,1 0,7 1,-4 1</inkml:trace>
  <inkml:trace contextRef="#ctx0" brushRef="#br0" timeOffset="25538.225">1597 958,'5'574,"-5"-564,1-7,-1 0,0 0,0-1,0 1,0 0,0 0,-1 0,1 0,-1-1,0 1,0 0,0-1,0 1,0 0,-2 1,-4 1</inkml:trace>
  <inkml:trace contextRef="#ctx0" brushRef="#br0" timeOffset="25940.271">1420 1101,'7'-1,"-1"-1,1 1,-1-2,1 1,-1-1,0 1,0-2,0 1,2-3,19-8,4 0,-1 2,2 2,-1 0,15-1,-34 9,-1 0,1 1,0 0,-1 0,1 1,0 1,0 0,-1 1,1 0,-1 1,0 0,1 1,-1 0,2 1,-10-3,0 0,0-1,0 1,0 1,0-1,0 0,0 1,0-1,-1 1,0 0,1 0,-1 0,0 0,0 0,-1 0,1 1,-1-1,1 1,-1-1,0 3,0-1,-1 0,0 1,0-1,0 1,-1-1,0 1,0-1,0 0,-1 1,1-1,-1 0,-3 4,-3 7,-2 0,1-1,-2-1,0 0,-1 0,0-1,-14 12,20-19,-1-1,0 1,1-1,-2-1,1 1,0-1,-1 0,0-1,0 0,0 0,0-1,-1 0,1 0,0-1,-1 0,-4 0,-13-4</inkml:trace>
  <inkml:trace contextRef="#ctx0" brushRef="#br0" timeOffset="26684.587">2862 765,'0'125,"1"109,-24 169,20-394,1-10,-2-15,2 1</inkml:trace>
  <inkml:trace contextRef="#ctx0" brushRef="#br0" timeOffset="27440.153">2668 1029,'5'-1,"-1"0,0 0,0-1,0 0,-1 0,1 0,0 0,-1-1,1 1,-1-1,2-2,13-8,35-19,1 2,2 2,0 2,2 4,1 1,-55 20,1-1,0 1,0 0,0 0,0 1,0-1,0 1,0 0,0 1,0-1,0 1,0 0,-1 0,1 0,0 1,0 0,-1 0,-1 0,0 0,-1 0,1 0,-1 0,0 1,0-1,1 1,-2-1,1 1,0 0,-1 0,1 0,-1 0,0 0,0 0,0 0,0 0,0 1,-1-1,0 0,1 1,-1-1,-1 0,1 0,0 1,-1-1,-1 13,-1 0,0-1,-2 1,1-1,-2 0,0 0,-1 0,-1-1,0 0,-24 37,-29 35,47-67,-104 130,120-155,1-2,0 0,1 1,0-1,0 1,3-4,11-9,1 1,0 0,2 2,0 0,1 2,8-4,-20 13,0 1,0 1,0-1,1 2,0 0,-1 0,11-1,-15 3,1 1,-1 0,0 0,1 0,-1 1,0 0,1 0,-1 0,0 1,0 0,0 0,0 1,-1 0,1 0,-2-1,-1 0,0 0,0 1,0-1,0 1,0 0,0-1,-1 1,1 1,-1-1,0 0,0 0,0 1,-1-1,1 1,-1 0,1 3,0 0,-1 0,-1-1,1 1,-1 0,0 0,-1 0,0-1,0 1,0 0,-1 0,-3 11,-1-1,-1 0,-1 0,0-1,-1 0,-1 0,-4 4,4-6,-2 0,0-1,0-1,-1 0,0-1,-1 0,-1-1,1 0,-16 6,19-10,0-1,-1-1,1 0,-1-1,1 0,-1-1,0 0,0-1,0 0,0-1,0 0,0-1,0-1,-10-2,-4-2</inkml:trace>
  <inkml:trace contextRef="#ctx0" brushRef="#br0" timeOffset="28671.605">4871 582,'0'-3,"-1"1,0-1,0 0,0 0,0 1,0-1,-1 1,1-1,-1 1,0-1,0 1,0 0,0 0,0 0,0 0,0 0,-1 0,1 1,-1-1,1 1,-1 0,0 0,1 0,-1 0,0 0,0 0,-12-4,0 1,0 0,0 1,-7 0,13 2,-1 1,1-1,-1 2,1-1,-1 1,1 1,0-1,-1 2,1-1,0 1,0 1,1 0,-1 0,-4 3,2 1,0 0,0 1,1 0,0 0,1 1,0 1,0-1,1 1,-4 8,-3 9,0 1,2 0,2 1,0 0,2 1,2 0,0 0,1 12,2-9,1 0,2 0,1 0,2 0,2 0,2 7,-3-27,0 0,1 0,1 0,0-1,1 1,1-1,4 6,-7-12,1 0,1-1,-1 1,1-1,0 0,0-1,1 0,0 0,0 0,0 0,0-1,1 0,0-1,0 0,-1-1,1-1,0 1,0-1,0-1,-1 1,1-1,0-1,0 1,0-1,0-1,-1 1,1-1,0-1,-1 1,0-1,0-1,0 1,0-1,0-1,-1 1,1-1,-1 0,-1 0,5-5,-3 4,-1-1,1 0,-1 0,-1-1,1 0,-1 0,-1 0,1 0,-1-1,-1 0,0 0,0 0,0 0,-1 0,-1 0,0-1,0 1,0-1,-1 1,-1-1,0-2,-3-4,0 1,-2 0,1 0,-2 1,-5-11,9 20,0 0,0 0,0 0,-1 0,0 0,0 1,0-1,0 1,-1 0,1 0,-1 1,0-1,0 1,0 0,-1 1,-2-2,7 4,1-1,-1 1,1 0,-1 0,1-1,-1 1,1 0,-1 0,1 0,-1 0,1 0,-1 0,1 0,-1 0,1 0,-1 0,1 0,-1 0,1 0,-1 0,1 0,-1 1,1-1,-1 0,1 0,0 1,-1-1,1 0,-1 1,1-1,0 1,1-1,0 0,0 1,0-1,0 0,0 0,0 0,0 0,0 0,0 0,0 0,0 0,0 0,0 0,0 0,0-1,0 1,0 0,-1-1,2 1,16-7,-1 0,0-1,-1-1,11-7,-14 8,-1 0,1 1,1 1,-1 0,1 0,0 2,11-3,-24 7,0 0,1-1,-1 1,0 0,0 0,1 0,-1 0,0 1,0-1,1 0,-1 0,0 1,0-1,1 1,-1-1,0 1,0 0,0-1,0 1,0 0,0 0,0-1,0 1,0 0,-1 0,1 0,0 0,0 0,-1 0,1 1,-1-1,1 0,-1 0,1 0,-1 0,0 1,0-1,1 0,-1 0,0 1,0-1,0 0,0 10,0-1,-1 0,0 0,0 0,-1 2,0-2,-73 441,67-409</inkml:trace>
  <inkml:trace contextRef="#ctx0" brushRef="#br0" timeOffset="39051.754">1117 4397,'-2'0,"1"0,-1-1,0 1,1 0,-1-1,0 1,1-1,-1 0,1 0,-1 1,1-1,-1 0,1 0,0 0,-1 0,1-1,0 1,0 0,0 0,0-1,-1-1,0 1,1 1,-1-1,1 0,-1 0,0 1,1-1,-1 1,0-1,0 1,0 0,0 0,-1 0,-7-14,11 9,11 7,26 11,0-3,1-1,0-1,0-3,0-1,0-2,7-2,102 8,169 11,97-15,-133-4,-138 7,126 21,-267-27,0 0,0 0,0 0,0 0,0-1,0 1,0-1,0 1,0-1,0 1,0-1,0 0,0 0,0 0,-1 0,1 0,0-1,-1 1,1 0,-1-1,0 1,1-1,-1 0,0 1,0-1,0 0,0 0,0 1,0-1,0 0,-1 0,1 0,-1 0,0 0,1 0,-1-1,3-12,-1-1,-1 0,0 0,-1-9,0 8,29-719,1-80,-13 469,-5 168,-10-130,-5 277,-2 1,-6-24,-7-53,6 119,-2 12,5 2,0 1,2-1,1 2,1-1,-1 25,1 38,3 10,1-31,-10 1856,23-1760,-3-72,-9-88</inkml:trace>
  <inkml:trace contextRef="#ctx0" brushRef="#br0" timeOffset="43691.569">631 4403,'63'-17,"49"-7,52 6,90 5,168 11,-217 4,1359-2,-1587-2,0 0,0-2,1-1,0-1,-2-1,-41-10,-7-1,1-3,1-3,-14-9,-197-102,254 124,17 6,29 10,56 22,51 26,-53-21,51 14,-87-33,-24-7,1-1,0-1,1 0,-1-1,1-1,0 0,7 0,-21-2,-1 1,1 0,-1 0,0 0,1 0,-1 0,0 0,1 0,-1-1,0 1,0 0,0 0,0 0,0 0,0 0,0 0,0 0,0 0,-1 0,1 0,0 0,-1 0,1-1,0 1,-1 1,-8 26,-8 3,-1 0,-2-2,-1 0,-1-1,-22 20,20-23,2 1,0 1,2 1,1 1,1 1,-1 6,16-30</inkml:trace>
  <inkml:trace contextRef="#ctx0" brushRef="#br0" timeOffset="44872.735">3436 1472,'0'0,"1"0,-1 0,1 0,-1 1,1-1,-1 0,1 0,-1 1,0-1,1 0,-1 1,1-1,-1 1,0-1,1 0,-1 1,0-1,1 1,-1-1,0 1,0-1,1 1,-1-1,0 1,0-1,0 1,0-1,0 1,0-1,0 1,0 0,0-1,0 1,0-1,0 1,0-1,0 1,0-1,-1 1,1-1,0 1,0-1,-1 1,1-1,-11 33,7-24,-19 77,4 0,3 1,5 1,0 55,6-13,-41 645,27-567,-30 259,31-336,6 0,5 125,7-256,0 1,0-1,-1 0,1 0,0 1,0-1,0 0,-1 1,1-1,0 0,0 0,-1 1,1-1,0 0,0 0,-1 0,1 0,0 1,-1-1,1 0,0 0,-1 0,1 0,0 0,-1 0,1 0,0 0,-1 0,1 0,0 0,-1 0,1 0,-1 0,1 0,0 0,-1 0,1 0,0-1,0 1,-1 0,1 0,0 0,-1 0,1-1,0 1,0 0,-1 0,1-1,0 1,-18-12,4-6,1-2,0 0,1 0,2-2,-7-15,-38-117,46 128,9 24,-17-47,2-1,2 0,-5-45,18 94,0 1,0 0,0-1,0 1,0-1,0 1,0 0,0-1,0 1,0 0,0-1,0 1,0 0,0-1,0 1,0-1,0 1,0 0,0-1,1 1,-1 0,0-1,0 1,0 0,1 0,-1-1,0 1,0 0,1 0,-1-1,0 1,0 0,1 0,-1 0,0-1,1 1,-1 0,0 0,1 0,15 6,12 17,-2 7,-2 2,-2 0,-1 1,-1 2,10 26,-12-25,1 0,2 0,2-2,0-1,8 6,-27-35,-1 0,1-1,0 1,0-1,0 1,1-1,-1 0,1-1,-1 1,1-1,0 0,0 0,1-1,-4 0,1-1,0 0,-1 0,1 0,0 0,-1-1,1 1,0-1,-1 0,1 0,-1 1,1-2,-1 1,0 0,1 0,-1-1,0 1,0-1,0 0,0 0,0 0,0 0,0 0,-1 0,1 0,-1-1,23-31,-2-2,-1-1,-2 0,-2-1,-1-1,-2-1,8-40,-12 40</inkml:trace>
  <inkml:trace contextRef="#ctx0" brushRef="#br0" timeOffset="45902.705">3049 3442,'-1'13,"-1"0,0 0,-1 0,0-1,-1 1,-1-1,0 0,-1 1,-19 55,15-24,2 1,1-1,3 2,2-1,3 39,5-4,3-1,17 70,-17-105,3 0,1-1,2 0,2-1,2 0,1-2,2 0,10 10,-22-36,1 1,0-2,1 1,0-2,1 1,1-2,0 0,0-1,1 0,1-1,-1 0,2-2,-1 0,1 0,0-2,0 0,0-1,1-1,-1 0,1-2,0 0,10-1,0-2,0-1,0-2,-1-1,1-1,-2-1,1-2,-1-1,0 0,-1-2,-1-1,0-1,-1-1,20-17,-23 15,1-1,-2 0,-1-1,0-2,-2 1,0-2,-1 0,-2-1,0 0,-2-1,-1-1,0 0,-2 0,1-10,-1-6,-3-1,-1 1,-2-1,-2 0,-2 0,-2 1,-1-1,-2 1,-12-37,11 52,-1 0,-2 0,0 1,-2 1,0 0,-2 0,-1 2,-1 0,0 0,-2 2,-1 0,0 2,-2 0,0 1,-8-4,14 13,-1 0,1 2,-2 0,1 1,-1 0,0 1,0 1,-1 1,1 1,-1 1,1 0,-1 1,0 1,1 1,-17 3,-4 3,0 1,1 2,0 2,1 1,0 2,-31 19,31-12,0 1,2 2,1 1,1 2,1 1,-12 17,-17 26,3 2,-19 36,39-54</inkml:trace>
  <inkml:trace contextRef="#ctx0" brushRef="#br1" timeOffset="53465.688">8090 1002,'-3'0,"1"-1,-1 1,0-1,1 0,-1 0,1 0,-1 0,1 0,-1-1,1 1,0-1,0 1,0-1,-2-2,-32-34,17 17,5 8,0 2,-1 0,0 1,-1 0,0 2,-1 0,0 0,0 2,0 0,-1 1,0 0,0 2,0 0,0 1,-16 0,-27 3,0 2,0 2,0 3,-7 5,-29 5,0 5,1 4,2 5,0 3,-78 44,119-52,1 3,2 2,1 2,2 2,2 3,1 1,2 2,2 2,2 2,-17 26,32-33,0 0,3 2,1 0,3 2,1 0,2 0,2 1,1 1,3 0,-1 35,5-24,3 0,2 1,3-1,2 0,2 0,3-1,2-1,11 24,-10-38,2 0,1-1,2-1,1-1,2-1,2-1,1-1,14 12,-18-23,2-1,0-1,1-1,1-1,1-1,0-2,2-1,0-1,0-1,1-1,19 3,3-3,1-2,0-2,0-3,0-2,1-2,0-3,-1-2,15-5,30-7,-1-5,-2-4,0-4,2-5,25-13,-2-6,-3-5,16-15,-72 36,-2-2,-2-3,-2-2,-1-3,-3-2,31-39,-64 64,0-2,-1 0,-2-1,-1 0,-1-1,-1-1,-2 0,-1-1,-1 1,-1-2,-2 1,-1-1,-1 0,-2 1,-1-1,-4-30,-2 13,-2-1,-1 1,-3 0,-2 1,-2 1,-2 0,-2 1,-2 1,-2 1,-11-12,14 23,-2 1,-1 1,-2 1,-1 1,-1 1,-1 1,-1 2,-1 1,-1 2,-2 1,0 1,0 2,-2 2,0 1,0 1,-2 3,1 0,-1 3,0 1,-1 2,0 1,-10 3,1 2,0 2,0 3,0 1,1 2,0 3,1 1,0 3,1 1,-35 21,-135 86,132-73</inkml:trace>
  <inkml:trace contextRef="#ctx0" brushRef="#br2" timeOffset="120968.479">1514 947,'-1'4,"0"0,0 0,0-1,-1 1,0 0,1-1,-1 1,-1-1,1 1,-9 15,-22 72,5 3,3 0,2 10,-41 293,53-316,-57 469,25 2,23 298,35-349,31 90,0-226,92 349,-96-553,40 95,-48-167,4 0,4-3,29 42,-61-111,1-1,0 0,1-1,1 0,1-1,0-1,0 0,1 0,16 9,-23-18,1 1,-1-1,1-1,-1 1,1-1,0-1,0 0,0 0,1-1,-1 0,0 0,0-1,1-1,-1 1,0-2,0 1,0-1,0 0,0-1,0 0,7-4,11-7,0-2,-1 0,-1-2,0 0,-1-2,-2-1,0-1,-1-1,-1 0,-1-2,-1 0,10-20,10-23,-4-1,-2-1,-3-2,10-43,18-82,-9-2,-8-2,-7-21,-5-46,-12 0,-12-36,-25-572,-52 3,70 850,-96-686,44 405,-36-89,44 238,-62-140,-88-136,183 401,-7-15,-3 0,-26-37,44 72,-1 1,-1-1,0 1,0 0,0 1,-1 0,-1 0,1 1,-1 0,0 1,-1 0,0 0,0 1,-6-1,11 5,0 0,0 0,0 1,0 0,1 0,-1 1,0 0,0 0,0 0,0 0,1 1,-1 0,0 0,1 1,0-1,0 1,-4 3,-6 4,1 1,0 0,1 0,0 1,-6 9,-7 11,2 2,1 1,2 0,1 2,1 0,3 1,1 1,-1 8,-21 82,-18 115,0 112,-1 204,42-402,-6 179,21 255,54 337,-49-842,119 1092,-68-833,15-3,52 123,-115-435,79 233,-71-222,2-1,1-1,2 0,2-2,3 1,-18-27,-1-1,2 0,0-1,0 0,1 0,0-1,0-1,1 0,0-1,1 0,12 5,-16-9,0 0,0-1,0 0,0 0,0-1,1-1,-1 1,0-2,0 1,1-1,-1 0,0-1,0 0,0-1,0 0,-1 0,1-1,6-4,8-6,0 0,-2-2,0-1,0-1,-2 0,0-2,-1 0,-2-1,0-1,-1 0,-1-1,-1-1,1-4,24-55,-4-1,-4-1,3-25,39-159,-12-2,-12-3,7-214,-36 113,-23-254,-65-377,-11 310,-68-205,87 608,-29-55,46 203,-7 3,-5 3,-31-48,73 159,-1 2,-1 0,-1 0,-1 2,-2 0,-3-2,19 20,-1 1,-1 0,1 1,-1-1,0 1,0 0,0 0,0 1,0 0,-1 0,0 0,0 1,1 0,-1 0,-1 1,1 0,0 0,0 1,0 0,0 0,-1 0,1 1,0 0,0 1,0-1,0 1,1 1,-4 1,-5 3,1 2,0 0,0 1,1 0,0 1,1 0,0 1,1 1,-6 7,-10 17,1 1,-20 38,4 9,3 1,4 2,4 1,4 2,-11 73,-13 126,8 60,-23 308,48-356,14 59,26 229,25-1,115 523,4-358,-124-609,5-2,7-2,5-3,15 13,-49-105,2-1,25 33,-43-66,1 0,0-1,0 0,1-1,0 0,1 0,1-1,-1-1,1 0,1-1,12 6,-20-11,1 0,0 0,-1-1,1 0,0 0,0 0,0-1,0 0,0 0,0-1,0 0,0 0,-1-1,1 0,0 0,0-1,3-1,0-2,0 1,0-1,-1-1,0 0,0 0,-1-1,0 0,3-4,11-15,-2 0,-2-1,0-2,-2 0,-1 0,-1-2,19-53,-3-1,-4-2,-4 0,5-53,31-364,-49 408,69-1081,-56-575,-30 1452,-14 1,-12 2,-14 1,-76-252,97 456,-4 1,-4 2,-27-48,41 99,0 0,-3 1,-1 2,-2 0,-1 2,-2 1,-1 1,-33-26,54 50,-1 0,1 1,-2 0,1 1,-1 0,0 1,0 0,0 1,-1 0,-4 0,8 3,-1 0,0 0,0 2,0-1,0 1,0 0,0 1,0 0,0 1,1 0,-1 0,1 1,-9 5,-12 7,1 2,0 1,1 1,1 1,1 1,1 2,-15 18,8-4,2 1,2 1,2 1,1 2,1 3,-25 68,4 2,5 2,-19 106,13-18,10 2,9 2,3 118,21 635,27-513,19-2,20-2,20-3,19-4,62 137,-106-397,47 95,-77-210,4-1,2-2,3-1,2-2,37 42,-65-88,-1-1,2 0,-1 0,1-1,1-1,0 0,0 0,1-2,12 6,-19-10,1 0,0-1,0 0,0 0,0-1,0 0,0 0,1-1,-1 0,0-1,0 0,0 0,0 0,0-1,0-1,0 1,0-1,-1 0,4-3,4-3,0 0,-1-2,-1 0,0 0,0-1,-1-1,-1 0,0 0,0-1,-2-1,0 0,4-8,7-18,-1-1,-3-1,-1-1,0-10,17-78,-6-2,3-77,10-280,-29 336,51-1425,-68 1083,-22 2,-21 1,-74-287,95 637,-6 0,-40-101,53 186,-2 1,-2 1,-4 2,-1 1,-3 1,-2 2,-34-37,61 78,0 1,0 0,-2 0,1 1,-1 0,0 1,0 0,-1 1,0 0,0 1,0 1,-1-1,3 3,1 0,-1 1,1-1,-1 2,1 0,-1 0,1 0,-1 2,1-1,-1 1,1 0,0 1,-1 0,2 0,-1 1,-8 5,-8 7,0 0,1 2,1 1,0 1,2 1,0 1,2 1,0 0,2 1,-9 17,-13 26,4 2,2 1,-11 40,-6 31,7 2,-14 95,12 12,7 41,7 64,16 2,17 82,23 7,53 256,12-134,31 20,-52-314,11-3,13-4,27 32,-97-247</inkml:trace>
  <inkml:trace contextRef="#ctx0" brushRef="#br2" timeOffset="122709.883">2094 5827,'-6'1,"0"0,0 0,0 1,0 0,1 0,-1 0,0 1,-29 10,55-15,0 1,1 0,-1 2,6 0,26 1,-1-2,1-2,31-6,-113 11,1-2,-26-1,-1 0,-162 1,265-1,74 1,1-6,10-6,-126 9,0 1,0-1,0-1,-1 1,1-1,-1 1,1-2,-1 1,0-1,0 1,0-1,-1-1,0 1,1-1,-2 1,1-1,0 0,-1-1,0 1,0 0,0-1,-1 0,1-4,7-18,-1-1,-2 0,-1 0,0-10,-4 28,10-61,4-22,3-72,-18 139,0 0,-2 1,-1-1,-1 0,-1 0,-2 1,0 0,-6-13,9 32,1 0,-2 0,1 1,0-1,-1 1,-1-1,1 1,-1 1,0-1,0 0,0 1,-5-3,5 5,0 0,-1 0,1 1,0 0,-1 0,0 0,0 1,1 0,-1 0,0 0,0 1,0 0,0 0,0 0,0 1,-1 0,-27 4,1 2,1 1,0 2,-17 7,-124 59,59-24,106-50,1 1,1 0,-1 1,0-1,1 1,0 1,0-1,0 1,0 0,1 0,0 1,0 0,0-1,1 2,0-1,0 0,0 1,1 0,0 0,0 0,1 0,0 0,0 1,1-1,0 3,-5 36,3 0,1 1,3-1,1 2,9 57,7 21,-17-121,24 126,-20-114,0 1,1-1,1 0,0-1,1 1,3 2,-10-17,0 0,1 0,-1 0,1 0,-1 0,1-1,-1 1,1-1,0 1,0-1,0 1,0-1,0 0,0 0,0 0,0 0,1 0,-1 0,0-1,0 1,1-1,1 0,-1 0,0 0,0-1,-1 0,1 1,0-1,0 0,-1-1,1 1,-1 0,1-1,-1 0,1 1,-1-1,0 0,0 0,0 0,0 0,0-1,11-13</inkml:trace>
  <inkml:trace contextRef="#ctx0" brushRef="#br2" timeOffset="126119.592">1608 2493,'2'-7,"0"0,0 0,1 0,0 0,0 1,1-1,0 1,0 0,0 0,1 0,-1 1,5-4,16-23,-6-13,-12 23,-1 46,-3 17,0 58,10 59,1 10,-68-485,40 165,23 266,-6-48,4 1,3-1,9 32,-18-94,0-1,-1-1,0 0,1 1,0-1,-1 0,1 0,0 0,0 0,0 1,1-1,-1-1,0 1,1 0,-1 0,1 0,0-1,-1 1,3 0,3-1</inkml:trace>
  <inkml:trace contextRef="#ctx0" brushRef="#br2" timeOffset="127093.395">2045 5242,'-10'60,"1"-14,1 0,0 39,9-83,-1-1,0 1,0 0,0-1,1 1,-1-1,1 1,-1-1,1 1,0-1,0 1,-1-1,1 0,0 1,0-1,0 0,0 0,1 0,-1 1,0-1,0-1,1 1,-1 0,1 0,-1 0,1-1,-1 1,1-1,-1 1,1-1,-1 1,1-1,0 0,-1 0,1 0,-1 0,2 0,9 0,-1-1,1 0,-1 0,11-4,-11 3,1 0,1 0,1-1,-1 0,0-1,0 0,7-4,-17 7,1-1,-1 0,0 0,0-1,1 1,-2-1,1 1,0-1,0 0,-1 0,0 0,1 0,-1-1,-1 1,1-1,0 1,-1-1,0 1,1-1,-2 0,2-2,1-13</inkml:trace>
  <inkml:trace contextRef="#ctx0" brushRef="#br2" timeOffset="127256.949">2221 5054,'0'1,"0"2,0 1,0 3,0 4,0 7,0 5,0 10,0 8,2 20,1 9,-1 3,0-1,-1-4,0 7,-1-10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1:07.3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1,0 1,2 2,3 2,3 5,3 2,2 0,4 1,-1-2</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0:57.424"/>
    </inkml:context>
    <inkml:brush xml:id="br0">
      <inkml:brushProperty name="width" value="0.05" units="cm"/>
      <inkml:brushProperty name="height" value="0.05" units="cm"/>
      <inkml:brushProperty name="color" value="#004F8B"/>
      <inkml:brushProperty name="ignorePressure" value="1"/>
    </inkml:brush>
    <inkml:brush xml:id="br1">
      <inkml:brushProperty name="width" value="0.1" units="cm"/>
      <inkml:brushProperty name="height" value="0.1" units="cm"/>
      <inkml:brushProperty name="color" value="#E71224"/>
      <inkml:brushProperty name="ignorePressure" value="1"/>
    </inkml:brush>
  </inkml:definitions>
  <inkml:trace contextRef="#ctx0" brushRef="#br0">0 31,'1'-2,"0"1,-1 0,1-1,0 1,0 0,0-1,0 1,0 0,0 0,0 0,0 0,0 0,1 0,-1 0,0 1,1-1,-1 0,1 1,-1-1,1 1,-1-1,1 1,-1 0,1 0,-1 0,2 0,46-7,-45 7,80-1,0 3,0 4,50 11,-15-2,343 28,42-18,2734-4,-3043-23,33-12,-222 14,-1 0,1-1,-1 0,1 0,-1 0,0-1,1 0,-1 0,0 0,0 0,3-3,2-4</inkml:trace>
  <inkml:trace contextRef="#ctx0" brushRef="#br0" timeOffset="1768.486">2469 677,'0'0,"0"0,-1 0,1 0,0 0,0 0,0 0,0 1,0-1,0 0,0 0,0 0,0 0,-1 0,1 0,0 0,0 0,0 0,0 0,0 0,0 0,0 0,0 0,0 0,-1 0,1 0,0 0,0 0,0-1,0 1,0 0,0 0,0 0,0 0,0 0,-1 0,1 0,0 0,0 0,0 0,0 0,0 0,0-1,-8 22,-6 30,10-11,2 0,2 0,1 0,2-1,2 1,1 0,3-1,8 24,-15-57,0 0,1 0,0-1,0 1,0-1,0 0,1 0,0 0,0 0,0-1,2 1,-5-3,1-1,0 0,0 0,-1 0,1 0,0 0,0 0,0 0,0 0,0-1,0 1,0-1,1 0,-1 1,0-1,0 0,0 0,0-1,0 1,0 0,0-1,1 1,-1-1,0 1,0-1,0 0,-1 0,1 0,0 0,0 0,0-1,-1 1,1-1,0 0,9-9,0-1,-1-1,0 0,-1 0,0 0,-1-2,-1 1,5-13,11-31,8-36,-17 52,-2 0,-2 0,-2-1,-2-1,-1 1,-3-1,-2-20,42 753,-35-554,-10 116,-1-191,-3-1,-2 1,-3-1,-3-1,-9 21,18-62,-1 0,0-1,-1 0,-1 0,0-1,-1 0,-1-1,-1 0,1 0,-4 1,6-8,1 0,-1 0,-1-1,1 0,-1-1,0 0,0 0,0-1,-1-1,1 0,-1 0,0-1,0 0,0-1,0 0,0-1,-1 0,-5-1,-1 0,1-2,0 0,0-1,0 0,0-1,1-2,0 1,0-2,0 0,-5-4,11 5,0 0,0-1,0 0,1-1,0 0,1 0,0-1,0 0,1 0,1 0,0-1,0 0,1-1,0 1,1-1,-1-5,-5-33,5 3</inkml:trace>
  <inkml:trace contextRef="#ctx0" brushRef="#br0" timeOffset="2097.416">3137 705,'0'1,"1"1,0-1,-1 1,1 0,0-1,0 0,0 1,0-1,0 1,1-1,-1 0,0 0,0 0,1 0,-1 0,1 0,-1 0,1 0,0-1,-1 1,1 0,-1-1,1 1,0-1,0 0,-1 0,3 0,54 8,-54-8,28 1,-1-1,1-1,0-2,0-1,-1-1,0-2,20-7,-35 8</inkml:trace>
  <inkml:trace contextRef="#ctx0" brushRef="#br0" timeOffset="2283.092">3175 887,'0'1,"0"0,0 0,0 2,0 0,4 0,4 1,5 0,6 1,9-1,5 0,6-2,1-3,3-3,2-2,9-6,-5-1</inkml:trace>
  <inkml:trace contextRef="#ctx0" brushRef="#br0" timeOffset="3133.114">3998 589,'6'13,"-1"0,0 1,0 0,-2 0,1 0,-2 0,0 1,-1-1,0 6,-1 34,-7 50,0-21,-1 154,19-320,3 0,5 1,2 1,5 0,11-19,-30 83,0 2,1-1,0 1,2 0,-1 0,8-6,-15 18,1 0,0 1,-1-1,1 1,0-1,1 1,-1 0,0 0,0 1,1-1,0 1,-1-1,1 1,2 0,-3 1,0 0,-1 0,1 0,0 0,0 1,0-1,0 1,-1 0,1 0,0 0,0 0,-1 0,1 1,-1-1,0 1,1 0,-1 0,0 0,0 0,0 0,1 1,4 6,0 0,0 1,-2 0,1 0,-1 0,0 1,-1-1,0 1,-1 0,0 1,-1-1,0 0,-1 1,0 2,1 24,-2 0,-2 1,-4 23,2-25,-2 22,-3 0,-5 11,26-154,4 18,4 0,19-44,-32 91,2 0,0 1,1 0,1 0,1 1,0 1,1 0,1 1,1 0,0 1,4-3,-15 14,0 0,0 0,1 1,-1-1,1 1,-1 0,1 0,0 0,-1 1,1-1,0 1,0 0,0 1,0-1,0 1,0 0,1 0,-1 1,0 0,0-1,-1 2,5 0,-4 1,1 0,-1 0,1 0,-1 1,0 0,0 0,-1 1,1-1,-1 1,0 0,0 0,-1 0,1 1,-1-1,0 1,-1 0,2 5,7 17,-3 1,0 1,-2 0,-1-1,-2 2,0 3,0 63,-5 23,2-120,0 0,0 0,0-1,1 1,-1 0,0 0,0 0,1 0,-1 0,0-1,1 1,-1 0,0 0,0 0,1 0,-1 0,0 0,1 0,-1 0,0 0,1 0,-1 0,0 0,1 0,-1 0,0 0,0 0,1 0,-1 1,0-1,1 0,-1 0,0 0,0 0,1 1,-1-1,0 0,0 0,0 0,1 1,-1-1,0 0,0 0,0 1,0-1,1 0,-1 1,0-1,0 0,0 1,0-1,0 0,0 0,0 1,0-1,0 0,0 1,0-1,0 0,0 1,8-11</inkml:trace>
  <inkml:trace contextRef="#ctx0" brushRef="#br0" timeOffset="3437.784">5207 589,'1'7,"0"0,0 0,0 0,1 0,0 0,1 0,0 0,0-1,0 1,1-1,0 0,1 1,57 70,-52-66,75 77,5-5,2-3,84 53,-171-129,-4-3,1 1,0 0,0-1,0 0,0 0,0 1,0-1,0 0,0 0,1-1,-1 1,0 0,1-1,-1 0,0 1,2-1,2-3</inkml:trace>
  <inkml:trace contextRef="#ctx0" brushRef="#br0" timeOffset="3733.518">5560 511,'-1'4,"-1"0,1 0,-1 0,0-1,0 1,-1-1,1 0,-1 1,1-1,-1 0,-9 12,-110 179,-77 85,195-275,1 0,0 0,0 0,1 1,-1 0,1-1,0 1,-1 4,3-8,-1-1,1 1,0-1,0 1,0-1,0 1,0-1,0 0,0 1,1-1,-1 1,0-1,0 1,0-1,0 0,0 1,1-1,-1 1,0-1,0 0,1 1,-1-1,0 0,1 1,-1-1,0 0,1 1,-1-1,0 0,1 0,-1 1,1-1,-1 0,2 0,1 1,-1-1,0 0,1 0,-1 0,0 0,1-1,-1 1,0-1,0 1,1-1,-1 0,20-6</inkml:trace>
  <inkml:trace contextRef="#ctx0" brushRef="#br0" timeOffset="3983.459">5991 798,'0'1,"2"1,0 1,3 1,2 1,4 2,4 0,5 1,7 0,6 0,5-1,4-1,2-3,1-4,-2-3,-3-3,2-2,-7 0</inkml:trace>
  <inkml:trace contextRef="#ctx0" brushRef="#br0" timeOffset="4220.203">6135 522,'-13'154,"10"-100,0-7,3 0,1 10,0-45,1 0,-1 0,2 0,0 0,0 0,1 0,0-1,1 1,1-1,4 7,-8-15,0 0,1 0,-1 0,1 0,0-1,-1 1,1-1,0 0,0 0,1 0,-1 0,0 0,1-1,0 1,19 4</inkml:trace>
  <inkml:trace contextRef="#ctx0" brushRef="#br0" timeOffset="4737.676">6687 312,'-4'304,"-13"4,14-280,-1 54,4-81,0-1,0 1,0-1,0 0,0 1,0-1,1 1,-1-1,0 1,0-1,1 1,-1-1,0 0,0 1,1-1,-1 0,1 1,-1-1,0 0,1 1,-1-1,1 0,-1 0,0 1,1-1,-1 0,1 0,-1 0,1 0,-1 0,1 0,-1 1,1-1,-1 0,1 0,-1-1,1 1,-1 0,1 0,-1 0,1 0,-1 0,0 0,1-1,-1 1,1 0,-1 0,1-1,-1 1,0 0,1-1,-1 1,0 0,1-1,-1 1,0 0,1-1,29-23,-25 20,35-32,1 3,3 1,44-25,-72 49,0 0,0 1,1 1,0 0,0 1,10 0,-17 3,0 1,1 0,-1 1,0 0,1 1,-1 0,0 0,1 1,-1 1,0 0,5 2,-11-4,1 1,-1 0,0 0,1 0,-1 0,0 0,-1 1,1 0,0 0,-1 0,1 0,-1 1,0-1,0 1,0 0,-1 0,0 0,1 0,-1 0,0 0,-1 1,1-1,-1 1,0-1,0 1,0-1,-1 1,0 0,0-1,0 1,0 0,-1-1,0 2,-1 3,-1 1,0 0,-1-1,1 0,-2 0,0 0,0 0,0-1,-1 0,0 0,-1 0,0-1,0 0,-1 0,0-1,-3 3,-1-1,-1-1,1 0,-1-1,0-1,0 0,-1 0,0-1,1-1,-1 0,0-1,-1-1,1 0,0-1,0 0,-1-1,1-1,0 0,-1-1,-13-4,0-1,0-1,1-1,1-2,-1 0,2-2,0-1,-20-15,-18-18</inkml:trace>
  <inkml:trace contextRef="#ctx0" brushRef="#br1" timeOffset="20121.299">45 92,'1190'-17,"-86"14,-4 44,-492-25,41-29,-404-7,-90 6,1 7,-152 7,-2 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03.308"/>
    </inkml:context>
    <inkml:brush xml:id="br0">
      <inkml:brushProperty name="width" value="0.1" units="cm"/>
      <inkml:brushProperty name="height" value="0.1" units="cm"/>
      <inkml:brushProperty name="color" value="#E71224"/>
      <inkml:brushProperty name="ignorePressure" value="1"/>
    </inkml:brush>
  </inkml:definitions>
  <inkml:trace contextRef="#ctx0" brushRef="#br0">0 161,'0'0,"0"-1,0-4,2-5,3-3,1-4,0-3,0 1,0 2,1 2,2 1,1-1,0 1</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4.23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22 48,'0'0,"0"0,0-1,0 1,0-1,1 1,-1 0,0-1,0 1,0-1,0 1,0 0,0-1,0 1,-1-1,1 1,0 0,0-1,0 1,0 0,0-1,-1 1,1-1,0 1,0 0,0-1,-1 1,1 0,0 0,-1-1,1 1,0 0,-1 0,1-1,0 1,-1 0,1 0,0 0,-1-1,-9 11,5 6,5-16,0 0,0 1,0-1,0 0,0 1,1-1,-1 0,0 0,0 1,0-1,0 0,1 0,-1 1,0-1,0 0,1 0,-1 0,0 1,0-1,1 0,-1 0,0 0,1 0,-1 0,0 0,0 0,1 0,-1 1,0-1,1 0,-1 0,0 0,1 0,-1-1,0 1,0 0,1 0,-1 0,0 0,1 0,-1 0,0 0,0 0,1-1,-1 1,0 0,2-1,-1-1,0 1,1-1,-1 0,0 1,0-1,0 0,0 1,-1-1,1 0,0 0,-1 0,1 0,-1 0,0 0,1 0,-1-1,2-8,4-9</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4.6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1,'1'0,"0"0,-1 0,1 0,0-1,0 1,-1 0,1 0,0 0,-1 1,1-1,0 0,-1 0,1 0,0 0,-1 1,1-1,0 0,-1 1,1-1,-1 0,1 1,0-1,-1 1,1-1,-1 1,0-1,1 1,-1-1,1 1,-1 0,-4 17,3-16,0-1,1 0,-1 1,0-1,1 1,-1 0,1-1,0 1,0-1,-1 1,1 0,0-1,0 1,1-1,-1 1,0 0,0-1,1 2,-1-3,0 0,0 1,1-1,-1 0,0 0,0 0,0 1,0-1,0 0,1 0,-1 0,0 1,0-1,0 0,0 0,1 0,-1 0,0 0,0 1,1-1,-1 0,0 0,0 0,1 0,-1 0,0 0,0 0,1 0,-1 0,0 0,0 0,1 0,-1 0,0 0,0 0,1 0,-1 0,0 0,0-1,1 1,-1 0,0 0,0 0,0 0,1 0,-1-1,0 1,0 0,0 0,0 0,1-1,9-12,-7 8,6-8</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5.41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0 394,'0'7,"3"21,-2-27,-1 0,0 0,1 0,0 0,-1 0,1-1,-1 1,1 0,0-1,0 1,-1 0,1-1,0 1,0-1,0 1,0-1,0 1,0-1,-1 1,1-1,0 0,0 0,0 0,0 1,0-1,0 0,0 0,1 0,3-3,1 0,-1-1,0 1,0-1,0 0,0 0,0 0,-1-1,0 1,0-1,3-5,11-11,25-25,30-43,-39 46,2 0,27-23,-54 56,-14 11,4-1,1 0,-1 1,1-1,0 0,-1 0,1 1,-1-1,1 0,-1 1,1-1,0 0,-1 1,1-1,0 0,-1 1,1-1,0 1,-1-1,1 1,0-1,0 1,0-1,0 1,-1-1,1 1,0-1,0 1,0-1,0 1,0-1,0 1,0-1,0 1,0-1,1 1,-1 0,3-3,0 0,0 0,0 0,0 0,-1-1,1 1,-1-1,1 0,-1 1,0-1,36-43,-24 29</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5.673"/>
    </inkml:context>
    <inkml:brush xml:id="br0">
      <inkml:brushProperty name="width" value="0.05" units="cm"/>
      <inkml:brushProperty name="height" value="0.05" units="cm"/>
      <inkml:brushProperty name="color" value="#004F8B"/>
      <inkml:brushProperty name="ignorePressure" value="1"/>
    </inkml:brush>
  </inkml:definitions>
  <inkml:trace contextRef="#ctx0" brushRef="#br0">42 0,'-2'1,"0"0,1 0,-1 0,1 0,-1 0,1 0,-1 0,1 0,0 1,-1-1,1 0,0 1,0-1,0 1,0-1,0 1,1 0,-2 1,-14 34,15-35,1-2,1 0,-1 0,0 0,0 0,0 0,0 0,0 0,1 0,-1 0,0 0,0 0,0 0,0 0,1 0,-1 0,0 0,0 0,0 0,0 0,0 0,1 0,-1 1,0-1,0 0,0 0,0 0,0 0,0 0,0 0,0 0,1 1,-1-1,0 0,0 0,0 0,0 0,0 0,0 1,0-1,0 0,0 0,0 0,0 0,0 0,0 1,0-1,0 0,0 0,0 0,0 0,0 1,0-1,0 0,0 0,4-4</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0.509"/>
    </inkml:context>
    <inkml:brush xml:id="br0">
      <inkml:brushProperty name="width" value="0.05" units="cm"/>
      <inkml:brushProperty name="height" value="0.05" units="cm"/>
      <inkml:brushProperty name="color" value="#004F8B"/>
      <inkml:brushProperty name="ignorePressure" value="1"/>
    </inkml:brush>
  </inkml:definitions>
  <inkml:trace contextRef="#ctx0" brushRef="#br0">283 1,'-41'71,"4"1,2 2,0 11,18-45,-7 22,3 1,2 1,3 1,3 0,2 1,4 0,1 40,5-54,3 0,2 0,2 0,3-1,2 1,1-2,4 0,1-1,23 45,-27-68,1 0,1-1,2-1,0 0,6 4,-15-19,1 0,0-1,0 0,0 0,1-1,0 0,1-1,0 0,0-1,0 0,0-1,1 0,9 2,14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6.0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 1,'-10'63,"11"-63,0-4</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6.34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1,'0'0,"0"0,0 0,0 1,0 0,0 0,0 0,0-1,0 3,0-1,0 1,0-1,0 1,0 0</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6.6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1,'0'0,"0"0,0 0,0 0,0 0,0 0,0 2,0 1,2-1,1 0,1 0,0-2,0 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6.99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1,0 1,0-1,0 0,0 0,0-1,0 0,0 0,0 0,0 0,0 0,0 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17.2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1,0 0,0 0,0 0,0-1,0 1,0-1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3.30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26,'0'0,"0"0,0 0,0 0,0 0,0 0,0 0,2 0,3 0,5 0,1 0,-2 0,1-2,4-1,2-3,4-2,-1 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3.5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 1,'0'1,"0"0,0 3,0 4,0 6,0 8,0 6,0 5,0 5,0 4,-2 0,0 2,0-3,0 3,0-5</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4.07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0,0 0,0 0,0 0,0 1,0 0,0 1,0-1,0-1,0 1,0 2,0 1,0 1,0 4,0 1</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4.39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0,'0'0,"0"0,0 0,0 0,0 0,0 0,0 0,0 0,0 0,0 0,0 0,0 0,0 0,0 0,0 0,2 0,0 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4.74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0,1 0,1 0,-1 0,1 0,-1 0,1 0,-1 0,0 0,-1 0,1 0,1 0,0 0,0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1.7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13,'0'0,"1"0,2 2,1 1,1 1,4 2,5-1,4-2,6 0,4-1,5-1,3-1,4-1,2-3,2-4,6-6,-5-1</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5.1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 0,'0'0,"0"0,0 0,0 0,0 0,0 0,0 0,0 0,0 0,0 2,-1 2,-1 0,0 1,0-2,0 3,1 2,0 0</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5.5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0,'0'0,"0"0,0 0,0 0,0 0,0 0,0 0,0 0,0 2,0 1,0 1,0-1,0-1,0 0,0-1,0-1,0 0</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5.95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 0,'0'0,"0"0,0 0,0 0,0 0,0 0,0 0,0 0,0 0,0 1,0 0,-2 1,0 0,-1 0,1 0,1 0,0 5,0 1</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6.377"/>
    </inkml:context>
    <inkml:brush xml:id="br0">
      <inkml:brushProperty name="width" value="0.05" units="cm"/>
      <inkml:brushProperty name="height" value="0.05" units="cm"/>
      <inkml:brushProperty name="color" value="#004F8B"/>
      <inkml:brushProperty name="ignorePressure" value="1"/>
    </inkml:brush>
  </inkml:definitions>
  <inkml:trace contextRef="#ctx0" brushRef="#br0">8 1,'0'0,"0"0,0 0,0 0,0 0,0 0,0 0,0 0,0 1,0 1,-1 0,-1 0,0 0,0-1</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6.79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0,0 0,0 0,0 0,0 0,0 0,0 0,0 0,0 0,0 0,0 0,0 0,0 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7.2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4,'0'0,"0"0,0 0,0 0,0 0,0 0,0 0,0 0,0 0,0 0,0 0,0 0,0-1,0-1,0 1</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7.7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0,0 0,0 0,0 0,0 0,0 0,0 0,0 0,0 0,0 0,0 0,0 1,0 3,0 2</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8.275"/>
    </inkml:context>
    <inkml:brush xml:id="br0">
      <inkml:brushProperty name="width" value="0.05" units="cm"/>
      <inkml:brushProperty name="height" value="0.05" units="cm"/>
      <inkml:brushProperty name="color" value="#004F8B"/>
      <inkml:brushProperty name="ignorePressure" value="1"/>
    </inkml:brush>
  </inkml:definitions>
  <inkml:trace contextRef="#ctx0" brushRef="#br0">7 1,'0'0,"0"1,0 0,0 0,0 0,0 0,0-1,0 1,0 1,-1 0,0 2,-1 2,0 0</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22.41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1,'3'52,"3"1,2-1,14 49,3 23,-19-87,4 11,-2 1,-3-1,-2 1,-1 1,-6 47,16-175,3 1,4 1,20-48,-27 90,2 1,1 0,2 1,1 0,2 1,1 2,1 0,1 1,4-1,-18 21,0 0,1 0,0 1,1 0,0 1,0 0,0 1,1 0,9-2,10-2,1 2,-1 1,7 1,-27 4</inkml:trace>
  <inkml:trace contextRef="#ctx0" brushRef="#br0" timeOffset="330.618">557 343,'1'1,"-1"0,0 1,0-1,0 0,1 0,-1 0,1 0,-1 0,1 0,-1 0,1 0,0 0,-1 0,1 0,0 0,0 0,0-1,-1 1,1 0,0 0,0-1,0 1,0-1,0 1,0-1,1 1,-1-1,0 0,0 0,0 1,0-1,0 0,1 0,-1 0,0 0,0 0,0 0,0-1,1 1,-1 0,0 0,59-13,-47 9,61-17,-53 14</inkml:trace>
  <inkml:trace contextRef="#ctx0" brushRef="#br0" timeOffset="578.938">585 531,'0'0,"0"0,0 0,0 0,0 0,0 1,2 1,2 1,1-1,2-1,-2 1,3-2,3 0,5-4,3 0,4-4,-1 0</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47.0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 0,'-2'2,"1"0,-1 0,1 1,-1-1,1 0,0 0,0 1,0-1,0 1,0-1,0 1,1-1,-1 1,1-1,0 1,0 0,0-1,0 1,0 0,0-2,0 1,0-1,-1 0,1 1,1-1,-1 1,0-1,0 1,0-1,1 1,-1-1,1 1,-1-1,1 0,-1 1,1-1,0 0,0 0,0 0,0 1,0-1,0 0,0 0,0 0,0 0,0 0,0-1,1 1,-1 0,0-1,1 1,-1 0,0-1,1 0,0 1,-2-1,0 0,1 0,-1-1,0 1,1 0,-1 0,0 0,0 0,1-1,-1 1,0 0,1 0,-1-1,0 1,0 0,0 0,1-1,-1 1,0 0,0-1,0 1,0 0,1-1,-1 1,0 0,0-1,0 1,0 0,0-1,0 1,0 0,0-1,0 1,0-2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3.05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51,'1'2,"-1"-1,1 1,-1-1,1 1,-1-1,1 1,0-1,0 0,0 1,-1-1,1 0,1 0,-1 0,0 0,0 0,0 0,0 0,1 0,-1 0,0 0,1-1,-1 1,1-1,-1 1,1-1,-1 1,1-1,1 0,49 8,-48-8,34 0,-1-2,0-1,0-3,0 0,0-3,26-9,50-11,-99 26,0 0,-1 0,1 0,0 2,0 0,1 0,4 2,-16-1,1 1,0-1,0 1,0 0,-1 1,1-1,0 1,-1-1,0 1,1 0,-1 0,0 1,0-1,0 1,0-1,0 1,-1 0,1 0,-1 0,0 1,0-1,0 0,0 1,-1-1,1 3,8 22,-1 2,-1-1,-2 1,-1 0,0 30,0 46,-6 4,1-91,-14 267,-1 9,15-283,-1-1,1 1,1-1,0 1,2 8,-3-18,1 0,-1 0,1 0,-1 0,1 0,0 0,0 0,0-1,0 1,0 0,0 0,0-1,1 1,-1-1,0 1,1-1,0 0,-1 1,1-1,0 0,-1 0,1 0,0 0,0-1,0 1,0 0,0-1,1 1,18 0</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48.4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330 74,'-1'-2,"1"0,-1 0,0 0,0 0,0 0,0 1,-1-1,1 0,-1 0,1 1,-1-1,1 1,-1-1,0 1,1 0,-1-1,0 1,-2 0,-36-21,40 22,-12-4,-1 0,0 0,1 1,-1 1,0 0,0 1,0 1,0 0,-1 0,1 1,0 1,0 0,7-1,0 1,1-1,-1 1,1 0,0 0,-1 1,1 0,0 0,1 0,-1 0,0 1,1 0,-1 0,3-1,-1 0,1 0,0 1,0-1,0 0,1 1,-1-1,1 1,0 0,0 0,0-1,1 1,-1 0,1 0,0 0,0-1,0 1,0 0,1 0,0 3,2 1,-1 0,1-1,0 0,0 1,1-1,0 0,1-1,-1 1,1-1,0 0,5 5,73 61,-58-50,19 13,-23-20,0 2,-1 0,-1 2,0 0,-2 1,0 0,12 21,-27-36,1 1,-1 0,0 0,0 0,-1 0,1 0,-1 1,-1-1,1 0,-1 0,-1 1,1-1,-1 0,0 0,0 1,0-1,-1 0,0 0,-1 0,1-1,-1 1,-1 2,0-1,-1 0,0-1,0 1,0-1,0 0,-1 0,0-1,-1 1,1-1,-1-1,0 1,0-1,0-1,-1 1,1-1,-1 0,-2 0,8-2,-1-1,0 1,1-1,-1 1,0-1,1 0,-1 0,0 0,0 0,1 0,-1-1,0 1,1-1,-1 1,0-1,1 0,-1 0,1-1,0 1,-1 0,1-1,-1 0,1-1,-1 0,1 0,-1 0,1 0,0 0,1-1,-1 1,0-1,1 1,0-1,0 0,0 0,0 1,0-2,0-10,0 0,0 0,2 0,0 0,0 0,2 0,1-6,11-26,1 1,3 1,1 0,23-35,13-29,-53 104,-2 2</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45.52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1 101,'1'9,"1"1,0-1,1 1,0-1,0 0,1 0,3 6,7 18,16 55,-4 1,6 46,-23-81,-1 0,-3 0,-3 1,-4 51,-3-227,8 74,2 0,3 0,1 1,2 1,2-1,2 2,3-1,-5 14,1 1,1 1,2 0,1 1,1 1,1 1,1 1,2 1,0 0,13-7,-26 24,0 0,1 1,0 0,0 0,1 2,-1-1,1 1,0 1,0 0,0 1,1 0,-1 1,1 0,0 1,-6 0</inkml:trace>
  <inkml:trace contextRef="#ctx0" brushRef="#br0" timeOffset="386.313">586 326,'17'1,"0"-1,-1-1,1-1,-1 0,1-1,-1-1,0 0,-1-1,1-1,-1-1,0 0,0-1,8-5,-9 2</inkml:trace>
  <inkml:trace contextRef="#ctx0" brushRef="#br0" timeOffset="629.152">646 514,'0'0,"0"0,0 0,0 0,0 0,0 0,2 0,1 0,4 0,5 0,5 0,5 0,-2 0,1-2,10-3,-1-1</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49.19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 35,'0'0,"0"0,0 0,0 0,0 0,0 0,0 0,0 0,0 0,0 0,-2-1,-1-5,1 0,0 1,1-3,0 0</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49.39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1,'5'2,"0"0,-1 0,1 1,-1 0,0-1,0 1,0 1,0-1,-1 1,1-1,-1 1,0 0,14 13,-13-14,-1-1,1 1,0-1,1 1,-1-1,0 0,1-1,-1 1,1-1,2 1,2 0</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49.64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39 49,'0'0,"0"0,0 0,0 1,0 0,0 0,0 0,0 0,0 0,-2-1,0 0,-1-1,-2-1,-1-1,0-2,1-5,0-6,0-1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0.27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0,'0'0,"3"2,-1 0,0 1,2 0,1 3,3 2,3 3,3-1,2 0,-1-2,-3-3,1-1,-1-1</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0.47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0,'0'0,"1"3,1 4,0 2,0 0,1 0,-1-1,1 0,0-2,1 1,0 0,2 0,3 0,0-2,1-1,2-4,0-1</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0.722"/>
    </inkml:context>
    <inkml:brush xml:id="br0">
      <inkml:brushProperty name="width" value="0.05" units="cm"/>
      <inkml:brushProperty name="height" value="0.05" units="cm"/>
      <inkml:brushProperty name="color" value="#004F8B"/>
      <inkml:brushProperty name="ignorePressure" value="1"/>
    </inkml:brush>
  </inkml:definitions>
  <inkml:trace contextRef="#ctx0" brushRef="#br0">84 80,'0'0,"0"0,0 0,0 0,-1 0,-1 0,0 0,-1 0,2 0,-2-1,0-1,-3-1,-1-3,-3-4,-2-4,-5-8,0 0</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0.87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60,'0'0,"0"0,0 0,0 0,0 0,0 0,0 0,0-2,0-3,0-2,1-3,2-7,1-1</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1.0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1,'0'2,"0"2,1 3,0-1,2 3,2 1,3 4,2 1,3 0,0-3,2 0,-2-1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4.1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17,'112'-8,"-69"3,0 2,23 3,-55 0,0 1,1 0,-1 1,0 1,0-1,0 2,0 0,-1 0,1 1,-1 0,5 4,-11-7,-1 0,0 0,0 1,0-1,0 1,0 0,0 0,-1 0,0 1,1-1,-1 0,0 1,-1-1,1 1,-1 0,1 0,-1 0,0-1,0 1,-1 1,0 0,0 1,0 0,-1 0,0 0,0-1,0 1,-1-1,0 1,0-1,0 1,-1-1,-2 4,-6 7,1-1,-2-1,0 0,-1 0,0-2,-1 1,0-2,-6 4,3-5,0-1,0-1,0 0,-1-2,0 0,-3 0,10-3,0 0,1 0,-1-1,0-1,0 0,0-1,0 0,-2 0,84 22,-1 3,51 27,-91-37,-1 1,0 2,-1 0,-1 2,-1 1,-1 1,7 10,-23-22,-1 0,-1 1,0 0,0 0,-1 1,0-1,-1 2,-1-1,0 0,0 1,-1 0,-1 0,0 0,-1 0,-1 0,1 0,-2 0,0 0,-1 0,0 0,-1 0,0 0,-1-1,0 0,-5 8,3-5,-1-1,0 1,-1-1,-1-1,0 0,-1 0,-1-1,0 0,0 0,-1-2,0 1,-1-1,0-1,-1-1,0 0,0 0,-1-2,0 1,0-2,-13 3,21-6,0-1,0 0,-1 0,1-1,0 0,0 0,-1-1,1 1,0-2,0 1,0-1,0 0,0-1,-1 0,3 1,0-1,0-1,0 1,1-1,-1 1,1-1,0-1,0 1,0 0,1-1,0 0,-1 0,2 0,-1 0,1 0,-1-1,0-3,-6-23</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1.2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 0,'0'0,"0"0,-1 1,-2 1,1-1,0 0,1 1,0 1,0 0,1-1,1-2,1 0,1-3,0 0</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1.38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31,'0'0,"0"0,0 0,0 0,0 0,0 0,0 0,0 0,0 0,0 0,0 0,0-1,0-1,0-3,0-1,0-2,0 0</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1.54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 1,'0'0,"0"0,-2 0,1 0,-1 0,1 1,-1 2,1-1,0 0,0-1,1 0,0 0</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1.74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0,'0'0,"0"1,0 0,0 1,0-1,1 1,0 1,2 1,3 1,2 1,4-1,2-2,3-3,-1-2</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1.95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13,'0'1,"0"1,0 0,0 0,0 0,0-1,0-1,0 1,0-1,0 0,0 0,0 0,0 0,0-1,0-1,0-8,0-1</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2.19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105 22,'0'0,"0"1,0 0,-1 0,-2 0,-3-1,1 1,0-1,1 0,0 0,0 0,-3-1,-4-2,-3-2,-6-4,-1 0</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2.3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32,'0'0,"0"1,0 1,0-1,0 0,1 0,2-1,1 0,2 0,3-1,3-2,3-2,3-3,2-3,-1 1</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2.52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189 90,'0'0,"0"0,0 0,0 0,-1 0,0 0,-3 0,-1-1,-3-1,-3-2,-2-1,-3-2,-4-2,-2-2,-2-2,-9-6,2 0</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2.71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1 113,'0'0,"0"0,0 0,0 0,2 0,3-1,4-3,4-5,4-6,5-5,7-12,-1 0</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2.89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40,'0'0,"2"2,1 4,0 0,-1 0,-1-2,0-1,-1-2,1 0,-1-1,0 0,-1-2,2-5,0-4,0-12,0-3</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4.547"/>
    </inkml:context>
    <inkml:brush xml:id="br0">
      <inkml:brushProperty name="width" value="0.05" units="cm"/>
      <inkml:brushProperty name="height" value="0.05" units="cm"/>
      <inkml:brushProperty name="color" value="#004F8B"/>
      <inkml:brushProperty name="ignorePressure" value="1"/>
    </inkml:brush>
  </inkml:definitions>
  <inkml:trace contextRef="#ctx0" brushRef="#br0">238 0,'-40'79,"4"0,3 3,4 1,3 1,4 1,-9 80,21-88,3 1,4 0,3 0,3 1,4-2,3 1,18 65,-20-112,1 0,1-1,12 24,-18-46,1 1,-1 0,1-1,1 0,0 0,0-1,0 0,1 0,0 0,0-1,1 0,0 0,0-1,6 3,-10-7,0 1,1-1,0 0,-1-1,1 1,0-1,-1 0,1 0,0 0,-1 0,1-1,-1 0,1 0,0 0,-1-1,0 1,1-1,-1 0,0-1,0 1,0-1,0 1,-1-1,3-2,34-26</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3.11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16,'1'0,"0"0,0-1,0-1,0 1,0-1,4-1,0 0,1 1,2 0,2 2,0 1</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3.3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0,'0'1,"0"3,0 1,0-1,0 2,0 1,3 5,4 2,4 3,3 2,2 1,1-2,0 3,-2-3</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3.6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16 1,'0'1,"0"2,0 0,-1 3,0 0,-1 1,1 0,1 0,-1-2,0 1,-1 1,-1 0,1 2,1 0</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3.856"/>
    </inkml:context>
    <inkml:brush xml:id="br0">
      <inkml:brushProperty name="width" value="0.05" units="cm"/>
      <inkml:brushProperty name="height" value="0.05" units="cm"/>
      <inkml:brushProperty name="color" value="#004F8B"/>
      <inkml:brushProperty name="ignorePressure" value="1"/>
    </inkml:brush>
  </inkml:definitions>
  <inkml:trace contextRef="#ctx0" brushRef="#br0">6 0,'0'1,"0"1,-1 1,0 0,0 2,0 0,0-1,1-1,-1-2,1 0,0-1,0-3,0-1</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2:54.01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20 1,'0'1,"-1"1,-2 0,-1 0,1 0,0-1,2 0,-2-1,2 0</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1:06.361"/>
    </inkml:context>
    <inkml:brush xml:id="br0">
      <inkml:brushProperty name="width" value="0.05" units="cm"/>
      <inkml:brushProperty name="height" value="0.05" units="cm"/>
      <inkml:brushProperty name="color" value="#004F8B"/>
      <inkml:brushProperty name="ignorePressure" value="1"/>
    </inkml:brush>
    <inkml:brush xml:id="br1">
      <inkml:brushProperty name="width" value="0.1" units="cm"/>
      <inkml:brushProperty name="height" value="0.1" units="cm"/>
      <inkml:brushProperty name="color" value="#E71224"/>
      <inkml:brushProperty name="ignorePressure" value="1"/>
    </inkml:brush>
  </inkml:definitions>
  <inkml:trace contextRef="#ctx0" brushRef="#br0">5723 2831,'0'1,"0"0,0 0,0 0,0 0,0-1,0 0,0 0,0 0,0 0,0 0,0-4,0-3,0-1</inkml:trace>
  <inkml:trace contextRef="#ctx0" brushRef="#br0" timeOffset="233.482">6060 2063,'0'1,"0"1,0-1,0 0,0 0,0 0,2 1,2 0,4 0,3 0,5-2,3-2,7-7,0-2</inkml:trace>
  <inkml:trace contextRef="#ctx0" brushRef="#br0" timeOffset="482.786">6634 1517,'0'0,"0"1,-3 0,-1 1,-2-1,-1-1,-1 1,-4-1,1 0,-1-1,-2-4,-7-8,0-1</inkml:trace>
  <inkml:trace contextRef="#ctx0" brushRef="#br0" timeOffset="660.304">6220 1142,'0'0,"0"0,0 0,1 0,4 0,5 0,6-2,9-2,14-8,17-6,0-2</inkml:trace>
  <inkml:trace contextRef="#ctx0" brushRef="#br0" timeOffset="849.583">7429 987,'1'2,"1"2,0 1,1-1,-2 0,0-2,2 1,0 0,2 2,2 1,6 1,6 0,3-2,4-3,7-7,-2-2</inkml:trace>
  <inkml:trace contextRef="#ctx0" brushRef="#br0" timeOffset="-2887.074">1985 3052,'7'179,"14"57,-2-38,85 1473,-6-87,52-410,-65-591,-82-567,-1-8,-1 0,0 0,0 0,0 1,-1-1,0 0,-1 0,0 0,0 0,0 0,-1 0,-1 3,2-11,1 1,0-1,-1 1,1-1,0 0,-1 1,1-1,-1 0,1 0,0 1,-1-1,1 0,-1 0,1 1,-1-1,1 0,-1 0,1 0,-1 0,1 0,-1 0,1 0,-1 0,1 0,-1 0,1 0,-1 0,1 0,-1 0,1 0,-1-1,-20-10,-16-22,37 32,-42-45,1-3</inkml:trace>
  <inkml:trace contextRef="#ctx0" brushRef="#br0" timeOffset="-2285.281">75 7507,'-4'0,"0"1,0-1,-1 1,1 0,0 0,0 0,0 0,0 1,0 0,0 0,0 0,1 0,-1 0,1 1,0 0,-3 2,6-5,-1 1,0 0,1-1,-1 1,1 0,-1-1,1 1,0 0,-1 0,1 0,0-1,0 1,-1 0,1 0,0 0,0 0,0-1,0 1,0 0,0 0,0 0,0 0,1 0,-1-1,0 1,0 0,1 0,-1 0,1 0,0 1,1 0,0 0,0-1,0 1,1-1,-1 1,0-1,1 0,-1 1,1-1,-1 0,1-1,-1 1,1 0,1-1,47 9,1-2,-1-3,1-2,23-3,-15 1,447-13,0-21,79-34,1003-193,-1195 191,1556-242,-1739 285,86-11,41-23,-316 57,-12 3,-1-1,1 0,-1 0,0 0,0-1,0-1,0 0,-1 0,0 0,1-1,-1 0,6-6,-13 9,0 0,0 0,0 0,0 0,0 0,0 0,-1 0,1 0,-1-1,1 1,-1 0,0 0,0 0,0 0,0-1,0 1,-1 0,1 0,-1 0,1 0,-1-1,0 1,0 0,0 0,0 0,0 1,0-1,0 0,-1 0,1 1,-2-2,-6-9,-1 1,-1 0,0 1,-4-2,9 6,-39-30,4 6</inkml:trace>
  <inkml:trace contextRef="#ctx0" brushRef="#br0" timeOffset="-1896.729">2907 6795,'0'0,"0"0,0 0,0 0,0 0,0 0,0 0,0 0,0 0,0-2,-2-4,-1-7,-4-14,1-1</inkml:trace>
  <inkml:trace contextRef="#ctx0" brushRef="#br0" timeOffset="-1648.937">2885 5663,'0'0,"0"0,0 0,0 0,0 0,0 0,0-1,0 0,0-2,0-4,0-1,0-5,0 0</inkml:trace>
  <inkml:trace contextRef="#ctx0" brushRef="#br0" timeOffset="-1496.761">3310 5581,'0'0,"0"0,0 0,0 0,2 1,1 2,2 1,1 0,1 0,1-1,-1-1,3-1,-1-1</inkml:trace>
  <inkml:trace contextRef="#ctx0" brushRef="#br0" timeOffset="-1333.378">3454 5089,'0'0,"0"0,-2 0,-1 0,1 0,0 0,0 0,2-3,0-4,2-6,3-5,-1 0</inkml:trace>
  <inkml:trace contextRef="#ctx0" brushRef="#br0" timeOffset="-818.195">4735 3930,'0'0,"0"0,0 0,0 0,0 0,0 0,0 0,0 0,-1 0,0 0,-2-2,-3-3,1 0</inkml:trace>
  <inkml:trace contextRef="#ctx0" brushRef="#br0" timeOffset="-639.095">4282 3681,'0'0,"0"0,0 0,0 0,0 1,2 1,2 1,4-1,5 0,0-1</inkml:trace>
  <inkml:trace contextRef="#ctx0" brushRef="#br0" timeOffset="-422.684">5298 3941,'0'1,"0"0,0 0,0 0,0 4,0 0,0 0,0-1,0-2,-1 4,-2 2,-4-2,-2-3,-2-4,0-2</inkml:trace>
  <inkml:trace contextRef="#ctx0" brushRef="#br0" timeOffset="-251.984">4779 3438,'0'0,"0"1,0 0,0 0,0 0,1 0,3-2,4-5,4-3,5-5,6-10,0 0</inkml:trace>
  <inkml:trace contextRef="#ctx0" brushRef="#br0" timeOffset="-1167.174">4139 4636,'0'1,"0"2,2 1,-1-1,2 4,2 2,3 5,2 2,2 3,2 0,2 2,0-1,2-1,-3-4</inkml:trace>
  <inkml:trace contextRef="#ctx0" brushRef="#br0" timeOffset="-1000.617">4282 4973,'0'0,"-1"1,-2 0,-2 1,0 1,0-2,1 1,0-3,-1-6,1-6,-1-9,1-2</inkml:trace>
  <inkml:trace contextRef="#ctx0" brushRef="#br1" timeOffset="13477.863">2824 6684,'14'1,"0"-1,0 0,-1-1,1-1,0 0,-1-1,0-1,1 0,-1 0,-1-1,1-1,-1 0,0-1,0 0,-1-1,0-1,0 1,-1-1,0-1,-1 0,2-3,59-79,-4-4,0-11,3-2,10-15,42-63,20-13,344-463,-363 492,387-569,-68 65,-85 159,-87 134,263-350,-148 215,156-193,-356 474,-162 208,39-50,-3-3,1-10,-59 90,1 0,-1 1,0-1,0 0,1 0,-1 0,0 1,0-1,0 0,0 0,0 0,0 1,0-1,0 0,0 0,0 0,0 1,0-1,-1 0,1 0,0 0,0 1,-1-1,1 0,-1 1,1-1,-1 0,1 1,-1-1,0 0,-5-6</inkml:trace>
  <inkml:trace contextRef="#ctx0" brushRef="#br0" timeOffset="103435.73">7539 8892,'0'0,"0"0,0 0,0 0,0 0,0 0,0 0,0 0,0 0,0 0,0-2,1-2,2-5,1 0,2-2,0 1</inkml:trace>
  <inkml:trace contextRef="#ctx0" brushRef="#br0" timeOffset="103599.299">7749 8716,'0'0,"0"0,0 1,0 0,-2 2,0 0,-1 1,1-2,1-1,-2 0,0 0,-3-1,-4-1,-1-1,-6-3,1 1</inkml:trace>
  <inkml:trace contextRef="#ctx0" brushRef="#br0" timeOffset="103752.912">7423 8457,'0'0,"0"0,0 0,0 0,0 0,0 0,0 0,1 0,1 0,0-2,0-1,2-1,1-3,4-6,0 1</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3:33.2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344 171,'0'1,"-1"-1,1 0,-1 1,1-1,-1 1,1-1,0 1,-1-1,1 1,0 0,0-1,-1 1,1-1,0 1,0-1,0 1,0 0,-1-1,1 1,0 0,0-1,0 1,1-1,-1 1,0 0,0-1,0 1,0-1,0 1,1 0,-1-1,0 1,1-1,-1 1,23 11,38-3,-56-9,714 87,-61-27,-219-26,128 10,534-28,-935-23,153-27,-234 20,0-4,-2-4,-1-3,52-25,-125 46,4 0,-1-1,0-1,0 0,0-1,-1 0,0-1,-1 0,3-3,-16 10,0 0,0 0,0 1,0-1,0 1,0 0,0 0,0 0,0 0,0 0,-2 1,-308 26,-2-14,-14-15,-1084-122,1327 114,-450-43,-3 23,-267 29,619 16,-158 35,270-38,150-2,274 15,1510 71,-1286-109,42-30,-479 34,1 5,0 7,-1 5,0 7,75 19,-119-13,-47-9,0-2,1-2,0-3,25 0,-500-18,-37-23,186 14,-489-48,-117-8,284 50,169 10,200 0,145 8</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1:39.340"/>
    </inkml:context>
    <inkml:brush xml:id="br0">
      <inkml:brushProperty name="width" value="0.1" units="cm"/>
      <inkml:brushProperty name="height" value="0.1" units="cm"/>
      <inkml:brushProperty name="color" value="#E71224"/>
      <inkml:brushProperty name="ignorePressure" value="1"/>
    </inkml:brush>
    <inkml:brush xml:id="br1">
      <inkml:brushProperty name="width" value="0.05" units="cm"/>
      <inkml:brushProperty name="height" value="0.05" units="cm"/>
      <inkml:brushProperty name="color" value="#004F8B"/>
      <inkml:brushProperty name="ignorePressure" value="1"/>
    </inkml:brush>
  </inkml:definitions>
  <inkml:trace contextRef="#ctx0" brushRef="#br0">1350 73,'2'12,"-1"0,1 0,1-1,0 1,1-1,0 1,0-1,17 56,-10 24,-4 0,-5 1,-4 20,1 1,1 189,-1-418,-1-5,5 0,7-15,-6 101,2 1,1-1,1 1,2 1,2-1,0 2,3 0,0 0,12-15,-21 37,1 1,0 0,1 0,0 0,0 1,1 0,0 1,0 0,1 0,0 1,0 0,1 1,-1 0,1 1,0 0,0 1,1 0,-2 1,0 0,0 2,1-1,-1 1,0 1,0-1,0 2,0 0,0 0,0 0,0 2,-1-1,1 1,-1 0,0 1,0 0,-1 1,0-1,6 6,2 4,-1 0,-1 1,0 1,-1 0,-1 1,-1 0,0 1,5 15,5 5,-10-25,-9-13</inkml:trace>
  <inkml:trace contextRef="#ctx0" brushRef="#br1" timeOffset="31833.358">5513 1,'-18'748,"16"-702</inkml:trace>
  <inkml:trace contextRef="#ctx0" brushRef="#br1" timeOffset="32601.258">6512 1045,'-1'26,"1"-20,-1-1,1 1,1 0,-1 0,1 0,0 0,0 0,0 0,1-1,2 6,-1-6,-4-8,1 3,0 0,-1 0,1 0,0-1,0 1,-1 0,1 0,0 0,-1 0,1 0,0 0,-1 0,1 0,0 0,-1 0,1 0,0 0,-1 0,1 0,0 0,-1 0,1 0,0 0,-1 0,1 0,0 0,0 1,-1-1,1 0,0 0,-1 0,1 1,0-1,0 0,-1 0,1 1,0-1,0 0,0 0,0 1,-1-1,1 0,0 1,0-1,0 0,0 1,0-1,1-3,-1 1</inkml:trace>
  <inkml:trace contextRef="#ctx0" brushRef="#br1" timeOffset="33140.608">6800 918,'0'-1,"1"1,-1-1,1 0,-1 1,1-1,-1 1,1-1,0 1,-1 0,1-1,0 1,0-1,-1 1,1 0,0 0,0-1,-1 1,1 0,0 0,0 0,0 0,-1 0,1 0,0 0,0 0,0 0,-1 1,1-1,0 0,0 0,-1 1,1-1,0 0,0 1,-1-1,1 1,0-1,-1 1,1-1,-1 1,1-1,-1 1,1 0,-1-1,1 1,-1 0,1 0,-1-1,0 1,0 0,1 0,-1-1,0 1,0 0,0 0,0 0,0-1,29-29,-2-6,-11 14</inkml:trace>
  <inkml:trace contextRef="#ctx0" brushRef="#br1" timeOffset="33604.63">7180 581,'0'1,"0"0,0 0,0 1,0-1,0 0,0 0,0 1,0-1,1 0,-1 0,0 0,1 1,-1-1,1 0,-1 0,1 0,0 0,0 0,-1 0,5 5,-2-6,1 0,0-1,0 0,-1 0,1 0,-1 0,1-1,-1 1,0-1,1 0,0 0,1-1,12-5</inkml:trace>
  <inkml:trace contextRef="#ctx0" brushRef="#br1" timeOffset="34031.694">7578 299,'-3'3,"0"-1,0 1,1 0,-1 0,1 0,-1 0,1 0,0 1,-1 1,2-3,0 0,0-1,0 1,0 0,0 0,0 0,0 1,1-1,-1 0,1 0,0 0,-1 0,1 0,0 1,0-1,0 0,1 1,-1-2,0-1,1 0,-1 0,0 1,1-1,-1 0,1 0,-1 0,0 0,1 1,-1-1,1 0,-1 0,0 0,1 0,-1 0,1 0,-1 0,0 0,1 0,-1 0,1 0,-1 0,0-1,1 1,-1 0,1 0,-1 0,0-1,1 1,-1 0,0 0,1-1,-1 1,0 0,1 0,-1-1,0 1,0 0,0-1,1 1,15-17,-14 15,4-5</inkml:trace>
  <inkml:trace contextRef="#ctx0" brushRef="#br1" timeOffset="34271.245">7860 95,'0'0</inkml:trace>
  <inkml:trace contextRef="#ctx0" brushRef="#br1" timeOffset="34431.947">7920 101,'-6'0,"4"0,0-1,0 1,0 0,-1 0,1 0,0 1,0-1,0 0,0 1,0-1,0 1,1 0,-1 0,0-1,0 1,0 1,1-1,-2 1,7-4,13-10,-9-9,-7 18,0 0,0 0,0 0,0 1,0-1,1 0,-1 0,1 1,0-1,-1 1,1-1,1 1,-4 11,-3-2</inkml:trace>
  <inkml:trace contextRef="#ctx0" brushRef="#br1" timeOffset="30485.496">4100 217,'17'309,"-6"-183,-6 0,-5 8,4-181,1 0,3 1,2 0,2 1,1 0,3 1,1 1,3 0,1 1,2 2,4-3,-10 20,2 2,1-1,0 2,1 1,1 1,1 0,1 2,0 1,1 0,1 2,-19 10</inkml:trace>
  <inkml:trace contextRef="#ctx0" brushRef="#br1" timeOffset="30902.328">4530 625,'12'-2,"0"0,-1 0,1-1,-1 0,0-1,0-1,7-3,29-10,-42 16,19-5,0-1,-1-1,22-12,-24 8</inkml:trace>
  <inkml:trace contextRef="#ctx0" brushRef="#br1" timeOffset="31468.502">4624 824,'30'-2,"0"-1,-1-1,0-2,0-1,28-10,-22 6</inkml:trace>
  <inkml:trace contextRef="#ctx0" brushRef="#br1" timeOffset="111987.542">660 2762,'79'-3,"0"-4,5-5,4 1,45 1,148 13,47 17,129 4,261 22,-411-28,126-15,-240-3,312-12,228 5,533 27,-1334-20,-382-3,-67-24,-650-36,1007 57,-961 7,-89-3,1036-6,-470-12,610 22,25-1,-1 0,1-1,-1 1,1-2,-1 0,1 0,-4-1,12 1,1 1,-1-1,0 1,1-1,-1 1,1-1,-1 1,1-1,0 0,-1 1,1-1,-1 0,1 1,0-1,0 0,-1 1,1-1,0 0,0 0,0 1,0-1,0 0,0 0,0 1,0-1,0 0,0 0,1 1,-1-1,0 0,0 0,1 1,-1-1,0 0,1 1,-1-1,1 1,-1-1,1 0,-1 1,1-1,6-9</inkml:trace>
  <inkml:trace contextRef="#ctx0" brushRef="#br1" timeOffset="150735.116">671 1454,'-13'1,"1"0,-1 1,1 1,0 1,0-1,0 2,1-1,-1 2,1 0,0 0,0 1,0 1,-26 19,2 1,-22 23,25-20,0 2,2 1,2 1,1 1,2 2,1 1,-6 17,15-23,1 0,1 2,2-1,2 2,1-1,2 1,1 0,2 1,1 14,3-3,2 0,2-1,2 0,3 0,1 0,2-1,3-1,1 0,2-1,20 31,-4-16,3-2,2-2,2-2,2-2,3-1,2-3,19 12,77 58,5-7,5-7,4-6,103 42,-64-47,4-9,3-9,167 36,-183-67,2-9,123 4,-46-20,168-14,-250-12,0-8,0-7,-2-9,26-15,-79 12,-3-6,-1-6,-3-5,-1-5,-4-6,11-12,-69 34,-1-2,-2-3,-2-2,-3-2,30-38,-45 44,-2-2,-3-1,-1-2,-3-1,-1-1,-3-1,5-20,-20 43,-2-1,0 0,-2 0,-2 0,0-1,-2 0,-1 0,-2 0,-2-14,-2 5,-3 0,0 0,-3 0,-1 1,-2 1,-17-32,2 15,-2 1,-3 1,-1 2,-3 2,-3 1,-1 2,-2 2,-2 2,-20-13,-27-12,-2 4,-2 4,-92-39,-49-7,-37-2,46 29,-3 10,-4 10,-16 8,-93-3,-288-4,240 39,-195 24,427 4,0 8,1 6,1 8,2 6,-5 9,-5 14,2 8,3 6,4 8,-104 74,206-122</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5:55.0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1 161,'0'1,"1"0,-1 0,1 0,0 0,-1 0,1 0,0 0,0 0,-1 0,1 0,0 0,0-1,0 1,0 0,0-1,0 1,1 0,-1-1,0 1,0-1,0 0,1 1,34 10,-27-8,23 5,0-1,1-1,0-2,16 0,138-3,-92-2,553 18,102-1,-764-28,-13-3,-47-23,49 26</inkml:trace>
  <inkml:trace contextRef="#ctx0" brushRef="#br0" timeOffset="366.263">1458 1,'-16'2,"13"5,26 14,45 17,94 30,-104-46,-2 2,-1 3,23 16,-75-42,0 1,0-1,-1 1,1 0,-1 0,1 1,-1-1,0 0,0 1,0-1,0 1,0 0,0 0,-1 0,1-1,-1 1,0 1,0-1,0 0,-1 0,1 3,-1-2,0 0,-1 0,0 1,0-1,0 0,-1 0,1-1,-1 1,0 0,0 0,0-1,-1 0,1 1,-1-1,0 0,-2 2,-26 24,0-2,-2-2,-1-1,-30 16,19-11,2-1</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5:59.5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38 240,'-15'440,"15"-261,-12-816,12 632,1-1,-1 1,1 0,1-1,-1 1,1 0,0 0,0 0,1 0,-1 1,1-1,0 0,0 1,1 0,-1 0,1 0,0 0,0 1,0-1,1 1,-1 0,1 0,0 1,2-2,17-8,1 1,1 1,0 2,10-2,-12 3,57-17,54-7,-132 31</inkml:trace>
  <inkml:trace contextRef="#ctx0" brushRef="#br0" timeOffset="252.323">0 450,'1'1,"-1"1,1-1,0 1,-1-1,1 1,0-1,0 0,0 1,0-1,0 0,0 0,1 0,-1 0,0 0,1 0,-1 0,0 0,1 0,-1-1,1 1,0-1,-1 1,1-1,-1 1,1-1,0 0,-1 0,1 0,0 0,59 6,-52-6,19 1,-1-1,1-2,0 0,-1-2,11-4,3-2</inkml:trace>
  <inkml:trace contextRef="#ctx0" brushRef="#br0" timeOffset="982.98">800 323,'1'25,"-3"-5,-21-41,20 17,0 0,-1 1,1-1,-1 1,0 0,0 0,-1 0,1 1,0-1,-1 1,0 0,1 0,-1 1,0 0,0-1,0 2,0-1,0 0,-3 1,3 1,-1 0,1 0,0 0,0 1,0-1,0 1,0 1,0-1,0 1,1 0,-1 0,1 0,0 0,0 1,0 0,0-1,1 2,-2 1,-7 11,0 0,1 1,1 0,1 1,1 0,0 0,-3 16,6-20,2 0,-1 0,2 0,0 0,1 0,0 1,2-1,-1 0,2 0,2 14,-3-25,0-1,0 0,0 0,0 0,0 0,0 0,1 0,-1 0,1 0,0-1,0 1,0 0,0-1,1 0,-1 0,1 1,-1-1,1-1,0 1,0 0,0-1,2 2,-1-2,0 0,1-1,-1 0,1 1,-1-1,1 0,-1-1,1 1,-1-1,1 0,-1 0,0-1,1 1,3-3,6-3,-1 0,1-1,-1 0,-1-1,1-1,-2 0,1-1,-1 0,0-2,-3 3,0-1,-1 0,-1 0,0-1,0 0,-1 0,0 0,-1 0,-1-1,0 0,-1 1,0-1,-1 0,0 0,-1-10,4 158,1-102,1 0,8 18,-12-43,0-1,0 0,1 0,0-1,1 1,0-1,0 1,0-1,0 0,1 0,0-1,0 0,1 0,4 4,-9-8,0-1,1 1,-1 0,0-1,0 1,1-1,-1 0,0 1,0-1,1 0,-1 0,0 0,1 0,-1 0,0 0,1 0,-1 0,0 0,1-1,-1 1,0 0,0-1,1 1,-1-1,0 0,0 1,1-2,1 0,0-1,-1 1,0-1,1 0,-1 1,0-1,0 0,0 0,0-3,8-16</inkml:trace>
  <inkml:trace contextRef="#ctx0" brushRef="#br0" timeOffset="1246.122">1065 146,'-1'19,"-1"-1,-1 0,-1 0,0 0,-3 4,-13 67,17-31,3-1,2 1,3 0,2 4,8 109,-15-166</inkml:trace>
  <inkml:trace contextRef="#ctx0" brushRef="#br0" timeOffset="1481.817">1325 63,'0'0,"0"3,0 1,0 4,0 6,0 7,0 10,0 18,0 13,0 8,1 15,0 4,1-5,-1-7,-1-1,1-13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25.829"/>
    </inkml:context>
    <inkml:brush xml:id="br0">
      <inkml:brushProperty name="width" value="0.05" units="cm"/>
      <inkml:brushProperty name="height" value="0.05" units="cm"/>
      <inkml:brushProperty name="color" value="#004F8B"/>
      <inkml:brushProperty name="ignorePressure" value="1"/>
    </inkml:brush>
  </inkml:definitions>
  <inkml:trace contextRef="#ctx0" brushRef="#br0">97 0,'8'64,"-5"-50,0-1,-1 0,-1 0,0 5,-9 84,-5 0,-4-1,-16 47,-4 26,35-163,0-1,1 1,0 0,0 0,1-1,1 1,0 0,0 0,1-1,2 7,-2-13,0 1,0-1,0 0,0 1,1-1,0 0,0 0,0-1,0 1,0-1,1 1,0-1,-1 0,1 0,0-1,1 1,-1-1,0 0,1 0,-1 0,1-1,0 0,-1 1,3-1,3 0,1 0,-1 0,0-1,1 0,-1-1,0 0,1 0,-1-1,0-1,0 0,0 0,0-1,-1 0,0-1,1 0,-2 0,1-1,0 0,11-10,-1 0,-1-1,0-1,-1 0,-1-2,13-19,-3 0</inkml:trace>
  <inkml:trace contextRef="#ctx0" brushRef="#br0" timeOffset="242.442">560 458,'5'184,"-1"-53,-8 42,-3-139,-2-29,-4-17,1-8</inkml:trace>
  <inkml:trace contextRef="#ctx0" brushRef="#br0" timeOffset="399.789">505 72,'0'0,"0"0,0 0,0 0,0 0,0 0,1 0,0 0,2-2,-1 0,0-1,1 0,2-2,0-1</inkml:trace>
  <inkml:trace contextRef="#ctx0" brushRef="#br0" timeOffset="859.963">804 326,'20'74,"-7"114,-8 117,-5-248,1-87,2-1,1 1,1 0,2 0,3-8,16-40,13-26,-26 69,1 1,2 1,1 0,2 1,1 1,1 1,9-7,-29 35,0 1,0-1,1 1,-1-1,1 1,-1 0,1 0,-1 0,1 0,0 0,0 0,-1 0,1 0,0 1,0-1,0 1,0-1,0 1,1 0,-1 0,-1 1,0-1,1 1,-1-1,0 1,0-1,1 1,-1 0,0 0,0 0,0-1,0 1,0 0,0 1,0-1,0 0,0 0,-1 0,1 0,0 2,4 7,-1 1,-1-1,1 1,-2 0,2 11,-3-17,10 60,-2 1,-3 0,-3 0,-4 1,-1-1,-7 21,1-56,2-28,2-20,2-8,1-4</inkml:trace>
  <inkml:trace contextRef="#ctx0" brushRef="#br0" timeOffset="1245.157">1344 530,'69'1,"9"-1,38-5,-103 4,1 0,0 0,-1-1,1 0,-1-2,0 1,5-3,-16 5,0 0,0 0,0 0,0 0,0 0,0-1,0 1,-1 0,1-1,0 0,-1 1,1-1,-1 0,0 0,1 0,-1 0,0 0,0 0,0 0,-1 0,1 0,0 0,-1-1,1 1,-1 0,0 0,0-1,0 1,0 0,0-1,0 1,-1 0,1 0,-1-1,0 1,1 0,-1 0,0 0,0 0,-1-1,0-1,0-1,0 1,-1 0,1 0,-1 0,0 0,0 1,0-1,-1 1,1 0,-1 0,0 0,0 0,0 1,0-1,0 1,0 0,-1 0,1 1,-1-1,0 1,1 0,-1 0,0 1,-2-1,-1 1,0 0,0 1,0 0,0 0,0 0,0 1,1 1,-1-1,1 1,-1 0,1 1,0 0,0 0,-5 4,-1 4,-1 0,2 0,-1 2,2-1,0 2,1-1,0 1,1 1,1 0,0 0,1 0,1 1,-1 6,3-11,1-1,1 0,0 1,0 0,1-1,0 1,1 0,1 0,0 0,0-1,1 1,1-1,0 1,1-1,0 0,0 0,1 0,0-1,1 0,6 7,-8-11,1-1,0 0,1 0,-1 0,1-1,0 0,0 0,0 0,1-1,-1 0,1 0,0-1,0 0,0 0,0 0,0-1,0 0,0-1,0 1,1-2,-1 1,0-1,0 0,0 0,0 0,0-1,6-3,3 0,-1-1,0-1,0 0,0-1,-1 0,-1-1,1-1,-1-1,-1 1,0-2,8-9,9-17</inkml:trace>
  <inkml:trace contextRef="#ctx0" brushRef="#br0" timeOffset="2078.347">2167 464,'-1'-1,"0"1,0-1,0 0,0 1,0-1,0 0,0 1,0-1,0 1,-1 0,1-1,0 1,0 0,0 0,-1 0,1 0,0 0,0 0,-1 0,1 0,0 0,0 0,-1 1,-36 3,24 1,-1 0,1 1,1 1,-1 0,1 1,0 0,1 1,0 0,0 1,1 1,-10 10,8-6,0 0,2 1,-1 0,2 1,0 0,1 1,1-1,0 2,1 2,6-17,0-1,0 0,0 1,0-1,1 1,-1-1,1 1,0-1,0 1,1-1,-1 1,1-1,-1 1,1-1,0 0,0 1,1-1,0 3,0-4,0 1,0-1,1 0,-1 0,0 0,1 0,-1 0,1 0,-1-1,1 1,0-1,0 0,0 1,0-1,0-1,0 1,1 0,6 0,-1 0,1-1,0 0,-1 0,1-1,0 0,-1-1,1 0,-1 0,0-1,0-1,6-2,-4 0,0-1,0-1,-1 0,0-1,0 1,-1-2,0 1,-1-2,0 1,0-1,-1 0,-1 0,0-1,0 0,-1 0,-1 0,0-1,-1 0,0 1,-1-1,0 0,-1 0,-1 0,0-11,2 92,-3-47,1 0,1 0,1 0,1-1,4 13,-5-23,1-1,1 0,0 0,0 0,1 0,0-1,1 0,-1 0,2 0,-1-1,3 3,-6-8,0 1,0-1,0 0,0 0,0 0,0 0,1-1,-1 1,1-1,-1 0,1 0,-1 0,1 0,0-1,-1 0,1 1,0-1,0 0,-1-1,1 1,0-1,-1 0,1 0,-1 0,1 0,-1 0,1-1,-1 0,0 1,3-3,3-2,-1 0,0 0,0-1,-1 0,0-1,0 1,0-1,-1-1,-1 1,4-6,5-15,0 0,6-23,-14 33,1 0,1 0,1 1,1 0,0 1,1 0,1 0,1 0,-13 17,0 0,1-1,-1 1,0 0,0-1,0 1,1 0,-1 0,0-1,1 1,-1 0,0 0,0 0,1-1,-1 1,0 0,1 0,-1 0,1 0,-1-1,0 1,1 0,-1 0,0 0,1 0,-1 0,1 0,-1 0,0 0,1 0,-1 0,0 1,1-1,-1 0,0 0,1 0,-1 0,0 0,1 1,-1-1,6 18,-4 33,-2-44,-2 383,6-403,0 1,1-1,1 1,0 0,1 0,3-4,0-1,9-18,1 2,2 1,1 0,1 2,2 0,0 2,2 1,2 1,0 2,1 1,2 1,6-2,62-30,-74 38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4.8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1,'0'802,"0"-794,0-5,0-1,-1 1,1-1,0 1,1-1,-1 1,0-1,1 1,0-1,-1 0,1 1,0-1,0 0,0 0,2 3,4 1</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21.90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0 168,'1'1,"-1"0,1 1,-1-1,1 1,0-1,-1 0,1 1,0-1,0 0,0 0,0 0,0 0,0 0,0 0,1 0,-1 0,0 0,0-1,1 1,-1 0,1-1,-1 1,0-1,1 1,0-1,43 11,-40-10,63 7,0-3,0-4,0-2,39-6,-41 2,1798-75,-1337 72,-526 8,-1 0,1 0,-1 0,1 0,-1 0,1 0,-1 0,1 0,0 0,-1 0,1 0,-1 0,1 0,-1 0,1 0,-1-1,1 1,-1 0,1 0,-1-1,1 1,-1 0,1-1,-1 1,0 0,1-1,-1 1,0-1,1 1,-1-1,0 1,1-1,-1 1,-10-16,-27-9,11 13,-1 2,-1 0,0 2,0 2,-1 0,-21-1,-42 0,-42 5,126 2,89-2,84 3,-142 0,1 2,-1 0,0 2,0 0,19 8,-38-12,0 0,0 1,0 0,-1-1,1 1,-1 1,1-1,-1 0,1 1,-1 0,0 0,0 0,-1 0,1 0,-1 0,1 1,-1-1,0 1,0 0,-1 0,1 1,-1-1,-1 1,0-1,1 1,-2-1,1 1,0-1,-1 1,0-1,0 1,-1-1,1 0,-1 1,0-1,0 0,0 0,0 0,-1-1,1 1,-2 0,-21 28,-2-1,-5 2,7-7,5-4</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25.63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17,'172'10,"-88"-9,195 2,195-27,-445 21,-6-1</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28.1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121 84,'-4'4,"0"1,0 0,0 0,1 0,0 0,-1 0,2 1,-1-1,1 1,0 0,0 0,-1 5,-3 6,-9 20,1 1,1 0,2 1,2 0,-1 24,9-52,0 1,1-1,0 1,1 0,0-1,1 1,0-1,1 0,0 0,1 0,0 0,1 0,0-1,0 0,1 0,1 0,0-1,0 0,1 0,0-1,6 6,-4-7,0 1,1-2,0 1,0-1,0-1,1 0,0 0,0-2,0 1,0-1,7 0,-14-2,0 0,-1-1,1 1,0-1,0 0,-1 0,1 0,0-1,-1 0,1 0,0 0,-1 0,1-1,-1 0,0 0,1 0,-1 0,0-1,0 1,0-1,-1 0,1 0,-1-1,0 1,0-1,0 1,0-1,0 0,-1 0,0-1,2-2,-3 3,1 1,-1-1,0 0,0 0,-1 0,1 0,-1 0,0 0,0 0,0 0,0 0,-1 0,0 0,0 1,0-1,0 0,0 0,-1 1,1-1,-1 0,0 1,-1 0,0-2,-1 1,0-1,0 1,0 0,-1 1,1-1,-1 1,0 0,0 0,0 1,0-1,-1 1,1 0,-1 0,-5 0,7 1,-1 0,1 0,-1 1,0 0,1 0,-1 0,1 0,-1 1,1 0,-1-1,1 2,0-1,-1 1,1-1,0 1,0 0,0 0,0 1,1 0,0-1,0 1,1 0,0 0,-1 0,1 1,0-1,0 0,1 1,-1-1,1 1,0 0,0-1,0 1,0 0,1 0,-1-1,1 1,0 0,0 0,1 0,-1 0,1-1,0 4,0-3,-1 0,1 0,0 0,0 0,0-1,1 1,-1 0,1-1,0 1,0-1,0 1,1-1,-1 0,1 0,0 0,0-1,0 1,0-1,0 1,0-1,1 0,-1 0,1 0,2 0,2-1</inkml:trace>
  <inkml:trace contextRef="#ctx0" brushRef="#br0" timeOffset="438.249">469 189,'-2'21,"0"0,-1 0,-1-1,-1 1,-1-1,-5 12,-1 3,11-30,-1-1,1 1,0-1,0 1,1-1,-1 1,1 0,0-1,1 1,-1 0,1-1,0 1,0-1,0 1,0-1,1 1,0-1,0 0,0 0,0 0,1 0,-1 0,1 0,0-1,1 1,-1-1,0 0,1 0,0 0,-1 0,1-1,0 0,1 0,-1 0,0 0,1 0,-1-1,1 0,-1 0,1 0,-1-1,2 1,11 1,0 0,0-2,0 0,0-1,0 0,4-2,-11 1,-1 0,0-1,0 0,-1-1,1 1,-1-2,0 1,0-1,0 0,-1-1,1 0,-1 0,19-20</inkml:trace>
  <inkml:trace contextRef="#ctx0" brushRef="#br0" timeOffset="714.585">767 1,'-10'14,"1"2,1-1,0 1,1 1,1-1,0 1,1 0,0 5,-3 6,-12 48,4 0,3 1,3 1,3 0,4 0,6 53,4-88,-7-42,0 0,1-1,-1 1,0-1,0 1,1 0,-1-1,0 1,0-1,1 1,-1 0,1-1,-1 1,1-1,-1 0,0 1,1-1,0 1,-1-1,1 0,-1 1,1-1,-1 0,1 1,0-1,-1 0,1 0,0 0,-1 0,1 0,0 0,-1 0,1 0,-1 0,1 0,0 0,-1 0,1 0,0 0,-1 0,1-1,0 1,-1 0,1-1,-1 1,1 0,-1-1,1 1,-1 0,1-1,-1 1,1-1,-1 1,1-1,-1 1,0-1,1 0,-1 1,13-15</inkml:trace>
  <inkml:trace contextRef="#ctx0" brushRef="#br0" timeOffset="1051.342">1142 150,'-1'7,"0"0,0 0,-1 1,0-1,-1-1,-2 6,-6 20,-94 424,57-240,45-203,2-8,-1 0,1 1,0-1,0 1,1-1,-1 1,1-1,0 1,1 1,4-12,0 0,-1 0,1 0,-1-1,0 0,0 0,9-17</inkml:trace>
  <inkml:trace contextRef="#ctx0" brushRef="#br0" timeOffset="1635.295">1286 608,'52'-3,"-36"0,1 2,-1 0,1 2,-1-1,1 2,14 3,-27-4,-1 0,0 0,0 0,0 1,0-1,0 1,0 0,0 0,0 0,-1 0,1 1,-1-1,0 1,1-1,-1 1,0 0,-1 0,1 0,0 0,-1 0,0 0,1 0,-1 0,-1 1,1-1,0 1,-1-1,0 0,1 1,-2-1,1 1,0-1,0 0,-1 1,0 0,-2 11,0-1,-1 1,0-1,-1 0,-1 0,-1-1,1 1,-2-1,0-1,-1 1,0-2,-3 3,-1 2,0-2,-1 0,-1-1,0 0,-1-1,-1-1,1 0,-2-2,0 1,12-8,1 0,-1 0,0 0,0-1,0 0,-1 0,1 0,0-1,0 0,0 0,-1-1,1 0,4 1,1 0,-1-1,0 1,1-1,-1 1,1-1,-1 0,1 0,-1 0,1 0,-1 0,1 0,0 0,0 0,-1 0,1 0,0-1,0 1,0-1,0 1,1-1,-1 1,0-1,1 1,-1-1,1 0,-1 1,1-1,0 0,0 1,-1-1,1 0,0 1,1-1,-1 0,0 1,0-1,1 0,-1 1,1-1,0 1,-1-1,1 0,0 1,0-1,0-2,1 0,-1 1,1-1,0 0,0 1,1-1,-1 1,1 0,-1 0,1 0,0 0,0 0,1 1,-1-1,0 1,1 0,3-2,-1 1,1 1,-1 0,1 1,0-1,-1 1,1 1,0-1,0 1,-1 0,4 1,17 3,-2 1,1 1,-1 1,0 1,3 3,-25-10,17 6,0 0,0-1,1-1,-1-1,1-1,17 0,-29-3,0 0,-1-1,1 0,0 0,-1-1,0 0,1-1,-1 1,0-2,0 1,-1-1,1 0,-1-1,1 0,-2 0,1-1,5-4,7-10</inkml:trace>
  <inkml:trace contextRef="#ctx0" brushRef="#br0" timeOffset="2585.925">1783 597,'0'0,"0"0,0 0,0 0,0 0,0 1,0-1,0 0,1 0,-1 0,0 0,0 0,0 0,0 1,0-1,0 0,0 0,0 0,0 0,0 0,0 1,0-1,0 0,0 0,0 0,0 0,0 0,0 0,0 1,-1-1,1 0,0 0,0 0,0 0,0 0,0 0,0 0,0 1,0-1,0 0,16 5,-9-5,1 1,-1 0,1 0,-1 1,0 0,1 1,-1-1,0 1,0 1,-1-1,1 1,-1 0,0 1,0 0,0-1,0 2,2 2,-2 0,0 1,-1-1,0 1,0 0,-1 0,0 0,-1 1,0-1,0 1,-1 0,0 0,-1 0,0 2,0 16,-1 0,-1 0,-4 19,-2 61,7-107,0-1,0 0,0 0,0 0,0 0,0 1,0-1,0 0,0 0,0 0,0 0,0 1,0-1,0 0,0 0,0 0,0 0,0 0,0 1,0-1,0 0,1 0,-1 0,0 0,0 0,0 0,0 1,0-1,0 0,1 0,-1 0,0 0,0 0,0 0,0 0,1 0,-1 0,0 0,0 0,0 0,0 0,1 0,-1 0,0 0,0 0,0 0,0 0,1 0,-1 0,0 0,0 0,0 0,0 0,0 0,1 0,-1 0,0-1,0 1,0 0,15-12,14-22,-26 30,26-31,2 1,1 2,1 1,2 1,1 2,14-7,-35 25,-8 6,1 0,-1-1,-1 0,1 0,-1-1,0 0,5-5,-10 9,0 0,0 0,0 1,-1-1,1 0,0 0,-1 0,0 0,1 0,-1 0,0 0,0 0,0 0,0 0,0 0,-1 0,1 0,0 0,-1 0,0 0,1 0,-1 0,0 0,0 0,0 0,0 1,0-1,-1 1,1-1,0 1,-1-1,1 1,-1-1,-1 1,0-3,0 1,-1 0,1 0,-1 1,0-1,1 1,-1 0,-1 0,1 0,0 0,0 1,-1 0,1 0,-1 0,1 0,-1 1,1-1,-5 1,7 1,-1-1,0 1,1 0,-1 0,1-1,-1 2,1-1,0 0,0 0,-1 1,1-1,0 1,0 0,0 0,0-1,1 1,-1 0,0 1,1-1,-1 0,1 0,0 1,0-1,0 1,0-1,0 1,1-1,-1 1,1-1,-1 1,1 0,0 1,0 14,1 0,1 0,0 0,1 0,1 0,1-1,0 1,1-1,1-1,1 1,1 1,1 3,-1 0,0 1,-2 0,-1 0,-1 1,1 10,-5-32,-1 1,0-1,0 1,0-1,0 1,0-1,0 1,0-1,0 1,0-1,-1 1,1-1,-1 0,1 1,-1-1,0 0,1 1,-1-1,0 0,0 0,0 0,0 0,1-1,-1 1,0-1,0 0,0 1,0-1,0 0,0 0,0 0,0 1,0-1,0 0,0-1,0 1,0 0,0 0,0 0,0 0,0-1,1 1,-1 0,0-1,0 1,-3-3,-1 1,1 0,0-1,1 0,-1 0,0 0,1 0,0-1,-1 1,1-1,-2-4,2 3,1 0,-1-1,1 0,0 1,1-1,0 0,-1 0,2 0,-1 0,1 0,0 0,0 0,0 0,1-1,0 2,0-1,1 0,0 0,0 0,0 1,1-1,-1 1,2-1,9-16,2 1,0 0,1 1,2 1,0 0,35-40,-36 35</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42.3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41 543,'0'1,"0"0,-1 0,1 0,-1 0,1 0,-1 0,1 0,-1 0,0 0,0 0,1-1,-1 1,0 0,0 0,0-1,0 1,0 0,0 0,-16 16,16-11,-1-1,1 1,0 0,1-1,-1 1,1 0,1 5,-1-10,-1 0,1 1,1-1,-1 0,0 1,0-1,0 0,1 1,-1-1,1 0,-1 1,1-1,-1 0,1 0,0 0,-1 0,1 1,0-1,0 0,0 0,0 0,0-1,0 1,0 0,0 0,1-1,-1 1,0 0,0-1,1 1,-1-1,0 0,0 1,1-1,0 0,0 0,-1-1,1 0,0 0,0 0,-1 0,1 0,-1 0,1 0,-1 0,1-1,-1 1,0-1,0 1,1-1,-1 1,0-1,0 0,-1 0,1 1,0-1,-1 0,1 0,-1 0,1 0,-1 1,0-1,0 0,0 0,1 0,-1 0,1 1,-1-1,0 0,1 0,-1 1,0-1,0 0,0 0,-1 1,1-1,0 0,-1 1,1-1,-1 0,1 1,-1-1,0 0,0 1,0-1,1 1,-2 0,1-1,0 1,0 0,0-1,-1 1,1 0,0 0,-1 0,0 0,0 1,1 0,-1 0,0 0,0 1,0-1,0 0,1 1,-1-1,0 1,0 0,1 0,-1 0,0-1,1 2,-1-1,1 0,-1 0,1 0,0 1,-1-1,1 0,0 1,0 0,0-2,1 1,-1-1,1 1,-1-1,1 1,-1-1,1 1,0-1,-1 1,1-1,0 1,-1-1,1 1,0 0,0-1,-1 1,1-1,0 1,0 0,0-1,0 1,0 0,0-1,0 1,0 0,0-1,0 1,0 0,1-1,-1 1,0 0,0-1,1 1,-1-1,0 1,1-1,-1 1,1-1,-1 1,0-1,1 1,-1-1,1 1,-1-1,1 0,0 1,-1-1,1 0,-1 1,1-1,0 0,-1 0,1 0,0 1,-1-1,1 0,0 0,1-1,1 1,-1-1,1 1,-1-1,1 0,-1 0,0-1,1 1,-1 0,0-1,0 1,0-1,0 1,0-1,-1 0,1 0,0 0,-1 0,1 0,-1-1,0 1,1-1,-1 2,0-1,0 0,0 1,0-1,0 0,0 0,-1 0,1 1,0-1,-1 0,1 0,-1 0,0 0,0 0,0 0,0 0,0 0,0 0,0 0,-1 0,1 0,-1 0,0 0,1 0,-1 0,0 1,0-1,-1-1,2 3,-1-1,1 1,0 0,-1-1,1 1,-1 0,1 0,-1 0,1-1,-1 1,1 0,-1 0,1 0,-1 0,1 0,-1 0,1 0,-1 0,1 0,-1 0,1 0,-1 0,1 1,-1-1,1 0,-1 0,1 0,-1 1,1-1,0 0,-1 1,1-1,-17 17,-3 22,10-6,10-24</inkml:trace>
  <inkml:trace contextRef="#ctx0" brushRef="#br0" timeOffset="1497.055">334 184,'5'-2,"0"0,-1 0,1 0,-1-1,0 1,0-1,0 0,0 0,0-1,-1 1,1-1,0-1,12-10,1 1,40-30,-55 42,0 0,1 1,0-1,-1 1,1 0,0 0,-1 0,1 0,0 0,0 1,0-1,0 1,0 0,0 0,0 0,0 0,0 0,0 0,0 1,0 0,-2 0,1 0,-1 0,1 1,-1-1,1 1,-1-1,0 1,0-1,0 1,0 0,0-1,0 1,0 0,0 0,-1 0,1 0,-1 0,1 0,-1 0,0 0,0 0,0 0,0 0,0 0,0 0,-1 0,1 0,-11 56,10-56,-12 36,-2 0,-1 0,-2-2,-14 22,8-16,2 2,-16 43,38-86,0 0,0 0,0 0,0-1,0 1,0 0,0 0,0 0,0 0,0 0,0 0,1 0,-1 0,0 0,1 0,-1-1,1 1,-1 0,1 0,-1-1,1 1,0 0,-1 0,1-1,0 1,-1-1,1 1,0-1,0 1,0-1,0 1,-1-1,1 0,0 1,0-1,0 0,0 0,0 0,0 1,0-1,0 0,0 0,0-1,0 1,0 0,62 0,-44-1,-17 1,12 1,0-1,0 0,0-1,0-1,0 0,-1-1,1 0,-1-1,0-1,5-2,-5-1</inkml:trace>
  <inkml:trace contextRef="#ctx0" brushRef="#br0" timeOffset="2380.094">887 107,'3'-2,"1"1,0-1,0 0,-1-1,1 1,-1 0,1-1,-1 0,0 0,0 0,0 0,0-2,7-5,-6 7,5-7,2 1,-1 1,1 0,1 0,2 0,-13 7,1 0,-1 0,0 0,1 1,-1-1,1 0,-1 1,0-1,1 1,-1 0,1-1,0 1,-1 0,1 0,-1 0,1 0,-1 0,1 0,-1 0,1 1,-1-1,1 1,-1-1,1 1,-1-1,1 1,-1 0,0 0,1-1,-1 1,0 0,0 0,0 1,0-1,0 0,0 0,0 0,0 1,0-1,0 0,-1 1,1-1,-1 1,1-1,-1 1,1-1,-1 1,0-1,0 2,1 4,-1 0,0 1,0-1,-1 0,1 0,-2 0,1 0,-1 0,0 0,-1 0,1-1,-1 1,-1-1,-1 3,0 1,0-1,-1 0,-1 0,0-1,0 0,0 0,-1 0,0-1,-3 2,10-9,1 0,0 1,-1-1,1 1,0-1,-1 0,1 1,0-1,-1 1,1-1,0 1,0-1,-1 1,1-1,0 1,0-1,0 1,0-1,0 1,0-1,0 1,0-1,0 1,0-1,0 1,0-1,0 1,0-1,0 1,1-1,-1 1,0-1,0 1,1-1,-1 1,0-1,1 0,-1 1,1 0,0 0,0 0,0 0,0 0,0 0,0 0,1 0,-1-1,0 1,1 0,-1-1,0 1,1-1,-1 0,0 1,1-1,-1 0,1 0,0 0,5 1,0-1,0 1,0 0,0 1,-1 0,1 0,0 0,-1 1,1 0,-1 0,0 1,0-1,-1 1,1 1,-1-1,1 1,-1 0,-1 0,1 0,-1 1,0 0,1 1,-1 0,-1 1,1 0,-1 0,0 0,-1 0,0 0,0 1,-1-1,0 1,0-1,-1 1,0 0,-1-1,0 1,0-1,-1 0,-2 7,-2 5,-2 0,0-1,-1 0,-1 0,-1-1,-7 9,10-16,0 0,-1-1,0 0,0-1,-1 0,-1 0,1-1,-1-1,-1 0,-10 6,20-12,-1 0,1 0,-1 0,1 0,-1-1,1 1,-1-1,0 1,1-1,-1 0,0 0,1 0,-1 0,0-1,1 1,-1-1,0 0,1 1,-1-1,1 0,-1 0,1-1,0 1,-2-1,-2-4,0 0,0 0,0 0,1-1,0 1,-4-9,-1 2,8 10</inkml:trace>
  <inkml:trace contextRef="#ctx0" brushRef="#br0" timeOffset="3180.308">1494 195,'0'0,"0"0,-1 1,1-1,0 0,0 0,0 0,0 0,0 0,0 0,0 0,0 0,0 0,-1 0,1 0,0 1,0-1,0 0,0 0,0 0,0 0,0 0,-1 0,1 0,0 0,0 0,0 0,0 0,0 0,0 0,-1 0,1 0,0 0,0 0,0-1,0 1,0 0,0 0,-1 0,1 0,0 0,0 0,0 0,0 0,0 0,0 0,0 0,0-1,0 1,0 0,0 0,-1 0,1 0,0 0,0 0,0 0,0-1,0 1,0 0,0 0,0 0,0 0,0 0,-12 17,-9 30,16-23,1 0,1 0,1 1,2-1,0 1,3 10,-3-23,2-1,0 1,0-1,1 1,0-1,1 0,0 0,1 0,0-1,1 1,0-1,1-1,0 1,3 3,-8-11,0 0,-1 0,1 0,1 0,-1 0,0 0,0 0,1-1,-1 1,1-1,-1 0,1 0,-1 1,1-2,0 1,0 0,-1-1,1 1,0-1,0 0,0 0,0 0,0 0,-1 0,1-1,0 1,0-1,0 0,-1 0,1 0,0 0,-1 0,1 0,-1-1,0 1,1-1,-1 0,0 0,0 0,0 0,0 0,0 0,0-1,5-7,-1 1,0-1,0 0,-1-1,0 1,-1-1,-1 0,1 0,-2 0,1-5,2-14,-2 0,-2 0,0 0,-3-12,1 28,0 1,-1-1,-1 1,0 0,-1-1,0 1,-1 1,-1-1,0 1,-6-10,10 19,0 1,1-1,-1 1,0-1,-1 1,1 0,0 0,-1 0,1 0,-1 0,1 0,-1 1,0-1,0 1,0 0,0 0,0 0,0 0,0 0,0 1,0 0,0-1,0 1,0 0,-1 0,0 1,1 0,-1 1,0-1,1 0,-1 1,1 0,-1 0,1 0,0 0,0 1,0-1,0 1,0 0,0 0,1 0,0 0,-1 0,1 0,-1 3,1-2</inkml:trace>
  <inkml:trace contextRef="#ctx0" brushRef="#br0" timeOffset="3850.792">1825 283,'1'-8,"0"0,1 0,0 0,0 0,1 0,0 0,0 1,1-1,0 1,0 0,0 0,1 1,0-1,1 1,0 0,-1 0,2 1,-1-1,1 2,0-1,0 1,0 0,0 0,1 1,0-1,-6 4,-1-1,1 0,0 1,0-1,0 1,0-1,0 1,-1 0,1 0,0 0,0 0,0 0,0 1,0-1,0 0,0 1,0-1,-1 1,1 0,0 0,0-1,-1 1,1 1,-1-1,1 0,0 0,0 2,0 0,0 0,-1 0,1 0,-1 0,1 0,-1 0,0 1,0-1,0 0,-1 1,1-1,-1 4,1 10,-1 1,-1 0,-1-1,0 1,-2 3,-8 24,-2-1,-1 0,-12 20,7-15,19-48,1 0,0 0,0 0,0 0,0 0,0 0,0-1,0 1,0 0,1 0,-1 0,0 0,0 0,1 0,-1-1,1 1,-1 0,1 0,-1 0,1-1,-1 1,1 0,-1-1,1 1,0-1,0 1,-1 0,1-1,0 1,0-1,0 0,-1 1,1-1,0 0,0 0,0 1,0-1,0 0,0 0,0 0,40 7,-39-7,48 1,1-1,1-3,72 0,-97 4</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52.22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0,'0'0,"0"0,0 0,0 0,0 0,0 0,0 0,0 0,0 2,2 1,1-1,-1 0,1-2,1-2,1-1</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54.08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1 155,'-1'9,"4"23,-2-31,-1 0,0 0,1 0,-1 0,1-1,-1 1,1 0,0 0,-1-1,1 1,0 0,0-1,-1 1,1-1,0 1,0-1,0 1,0-1,-1 0,1 1,0-1,0 0,0 0,0 0,0 1,0-1,0 0,0 0,0-1,0 1,0 0,-4 17,3-16,0-1,0 0,-1 1,1-1,0 1,0-1,0 1,0-1,1 0,-1 1,0-1,0 1,0-1,0 0,0 1,0-1,1 1,-1-1,0 0,0 1,0-1,1 0,-1 1,0-1,1 0,-1 0,0 1,1-1,-1 0,0 0,1 1,-1-1,0 0,1 0,-1 0,1 0,-1 0,0 1,1-1,-1 0,1 0,-1 0,1 0,-1 0,0 0,1 0,-1-1,1 1,16-5,-6 2</inkml:trace>
  <inkml:trace contextRef="#ctx0" brushRef="#br0" timeOffset="413.894">531 0,'-2'9,"0"0,0 0,-1 0,0-1,-1 1,0-1,0 0,-1 0,0 0,-1 0,-10 19,-88 168,-70 187,164-355,0 1,2 0,1 2,7-30,0 0,0 0,0 0,0 0,-1 1,1-1,0 0,0 0,0 0,0 0,0 1,0-1,0 0,0 0,0 0,0 1,0-1,0 0,0 0,0 0,0 0,0 1,0-1,0 0,1 0,-1 0,0 1,0-1,0 0,0 0,0 0,0 0,0 0,1 0,-1 1,0-1,0 0,0 0,0 0,0 0,1 0,-1 0,0 0,0 0,0 0,0 0,1 1,-1-1,0 0,0 0,0 0,1 0,-1 0,0 0,0-1,0 1,1 0,-1 0,0 0,0 0,0 0,0 0,1 0,-1 0,0 0,11-7,-4 1</inkml:trace>
  <inkml:trace contextRef="#ctx0" brushRef="#br0" timeOffset="828.017">592 586,'0'107,"-3"-105,0-1,0-1,-1 1,1 0,0-1,0 0,0 1,-1-1,0-1,-11 1</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52.8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3 88,'-1'82,"-1"-6,6 36,-2-89,1-1,1 1,1-1,1 0,0 0,2-1,2 2,-9-20,0 0,0 0,1 0,-1 0,1 0,0-1,0 1,0 0,0-1,0 0,0 1,1-1,-1 0,1 0,0 0,0-1,-1 1,1-1,0 0,0 1,0-1,0 0,1-1,-1 1,0 0,0-1,0 0,1 0,-1 0,0 0,2-1,1 0,-1-1,1 0,-1 0,0-1,0 0,0 1,0-2,-1 1,1 0,-1-1,0 0,1 0,-2-1,1 1,-1-1,1 1,0-3,4-9,0 0,-1-1,-1 0,-1 0,0 0,-1 0,-1-1,-1 0,0 0,-1 0,-1 1,-1-1,-1-8,0 14,0 0,-1-1,0 1,0 0,-2 0,1 0,-2 1,1 0,-3-3,3 7,1 1,-1 0,0 0,0 0,-1 1,0-1,0 1,0 1,-1-1,1 1,-1 0,0 1,0 0,-8-3,12 5,0 0,-1 0,1 0,-1 0,1 1,-1-1,1 1,-1 0,0 0,1 0,-1 0,1 1,-1 0,1 0,-1-1,1 2,-3 0,4 0,-1 0,1-1,0 1,-1 0,1 1,0-1,0 0,1 1,-1-1,0 1,1-1,0 1,-1 0,1 0,0-1,1 1,-1 0,0 0,1 0,-1 3,1-3</inkml:trace>
  <inkml:trace contextRef="#ctx0" brushRef="#br0" timeOffset="617.738">450 138,'2'-5,"0"1,0-1,1 1,-1 0,1 0,0 0,0 0,0 0,1 1,-1-1,1 1,3-2,3-4,-4 1,1 1,-1 0,1 0,1 0,-1 1,1 0,0 0,1 1,-1 0,1 0,5-1,-12 6,-1 0,1 0,0 0,-1 0,1 0,0 0,-1 1,1-1,-1 1,1-1,-1 1,1 0,-1-1,1 1,-1 0,1 0,-1 0,0 0,0 0,1 0,-1 0,0 1,0-1,0 0,0 1,0-1,-1 1,1-1,0 1,-1-1,1 1,-1-1,1 1,-1-1,0 3,3 4,-1 1,-1 0,1 0,-1-1,-1 1,0 1,-2 11,0 0,-2 0,0-1,-2 1,0-1,-6 11,-18 39,-9 10,10-19,26-56,-1 3,0 0,1 0,0 1,0 0,1-1,0 2,1-8,1-1,0 0,0 1,0-1,0 0,0 1,0-1,0 0,0 0,0 1,1-1,-1 0,1 1,-1-1,1 0,-1 0,1 0,0 0,-1 0,1 0,0 0,0 0,0 0,0 0,0 0,0 0,0 0,0-1,0 1,0 0,1-1,-1 1,0-1,0 1,1-1,-1 0,0 0,0 1,1-1,-1 0,0 0,1 0,-1 0,0-1,2 1,5-1,1-1,-1 0,1 0,-1-1,0 0,0-1,0 0,0 0,-1 0,1-1,-1-1,4-1,0 0,1 1,0 0,11-3,1 3,-1 1</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6:51.2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69 200,'1'-7,"0"0,1-1,-1 1,1 0,1 0,-1 0,1 1,0-1,1 0,0 1,0 0,0 0,0 0,1 1,0-1,4-2,4-4,0 0,1 1,1 1,0 0,0 1,7-3,-20 11,0 0,-1 0,1-1,0 1,0 1,0-1,0 0,0 0,0 1,0-1,0 1,0 0,0 0,0-1,1 1,-1 1,0-1,0 0,0 0,0 1,0-1,0 1,0 0,0 0,0-1,0 1,0 0,-1 1,1-1,0 0,-1 0,1 1,-1-1,1 1,-1 0,1-1,-1 1,0 0,0 0,0-1,0 1,0 0,-1 0,1 0,0 2,1 5,0-1,-1 1,0 0,0-1,-1 1,0 0,-1 0,0 0,0-1,-2 7,-9 22,-1 1,-1-2,-3 0,-10 18,-89 136,53-89,48-79,11-17,-1 0,1 1,1 0,-1 0,1 0,0 0,1 0,-1 1,0 4,3-10,0 0,1-1,-1 1,1 0,-1-1,1 1,-1 0,1-1,-1 1,1-1,-1 1,1-1,-1 1,1-1,0 1,-1-1,1 1,0-1,0 0,-1 0,1 1,0-1,0 0,-1 0,1 0,0 0,0 0,0 0,-1 0,1 0,0 0,0 0,31-1,-29 1,24-3,0-1,-1-1,0-2,9-4,-11 4,0 0,0 2,0 0,1 2,13 0,9 2,-46 1</inkml:trace>
  <inkml:trace contextRef="#ctx0" brushRef="#br0" timeOffset="776.661">506 161,'2'-6,"1"1,-1 0,1 0,0 0,1 0,0 0,-1 0,1 1,1 0,0-1,-1 0,7-6,1 0,0 1,0 0,1 1,10-6,-16 11,0 1,-1-1,1 1,1 0,-1 1,0 0,1 0,-1 0,1 1,-1 0,1 1,5 0,-11 0,0 0,0 0,0 1,0-1,0 1,0 0,0-1,-1 1,1 0,0 0,0 0,-1 0,1 1,-1-1,1 0,-1 1,0-1,1 1,-1-1,0 1,0-1,0 2,1 1,0 0,0 0,-1 1,0-1,0 1,0-1,0 1,-1-1,0 5,0 4,-1 1,-1-1,0 0,0 0,-1-1,-4 9,-9 16,-2-1,-1-1,-2 0,-2-1,-1-2,-7 6,28-36,10-11,13-17,-7 16,1 0,-1 1,2 1,-1 0,1 1,0 1,1 0,8-2,-18 6,1 1,0 0,0 0,0 0,0 1,0 0,0 0,0 1,0 0,1 0,-4 0,-1 0,1 0,-1 0,1 1,-1 0,0-1,0 1,0 0,0 1,0-1,0 0,-1 1,1 0,-1-1,0 1,0 0,0 0,0 0,1 2,-1 1,0 0,0 1,-1-1,0 0,0 1,-1-1,1 1,-1 0,-1-1,1 1,-1-1,0 1,-1-1,0 0,0 0,0 1,0-1,-1 0,-1 1,-5 10,0 1,-2-1,0-1,-1 0,-10 11,12-16,0-1,-1-1,0 1,-1-2,-5 3,12-7,0-1,0 0,0-1,-1 0,1 1,-1-2,0 1,1-1,-1 1,0-2,0 1,0-1,1 0,-5 0,7-1,1 0,0 0,0 0,0 0,0 0,0-1,0 1,0-1,1 0,-1 1,0-1,1 0,0 0,-1 0,1 0,0 0,0 0,0 0,0 0,0-1,1 1,-1 0,0-1,1 1,0 0,0-1,0-1,-3-9</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15.297"/>
    </inkml:context>
    <inkml:brush xml:id="br0">
      <inkml:brushProperty name="width" value="0.05" units="cm"/>
      <inkml:brushProperty name="height" value="0.05" units="cm"/>
      <inkml:brushProperty name="color" value="#004F8B"/>
      <inkml:brushProperty name="ignorePressure" value="1"/>
    </inkml:brush>
  </inkml:definitions>
  <inkml:trace contextRef="#ctx0" brushRef="#br0">624 188,'0'-2,"0"-1,-1 0,1 1,0-1,0 0,1 0,-1 1,1-1,-1 0,1 1,0-1,0 0,0 1,0-1,0 1,0 0,1-1,0 1,-1 0,1 0,0 0,0 0,0 0,0 0,0 1,0-1,3-1,-4 2,0 0,1 0,-1 0,1 0,-1 0,1 0,-1 1,1-1,0 0,-1 1,1-1,0 1,-1 0,1 0,0-1,0 1,-1 0,1 0,0 1,0-1,-1 0,0 1,0-1,0 1,0 0,0 0,0-1,0 1,0 0,0 0,0 0,0 0,0 0,0 0,-1 0,1 0,0 1,-1-1,1 0,-1 0,1 1,0 3,0 1,0-1,0 1,0-1,-1 1,0-1,0 1,-1-1,0 1,1-1,-2 4,-9 22,-1 0,-2 0,-1-1,-1-1,-1-1,-13 16,-20 21,-3-2,-8 4,45-52,11-11,1-1,0 1,0 0,0 0,0 0,1 0,-1 1,1-1,0 1,-1 2,5-6,-1 0,0 0,0 0,1-1,-1 1,0 0,1 0,-1-1,1 1,-1-1,1 1,-1 0,1-1,-1 1,1-1,0 1,-1-1,1 1,0-1,-1 1,1-1,0 0,0 0,-1 1,1-1,0 0,0 0,0 0,-1 0,1 0,0 0,0 0,0 0,0 0,-1 0,2 0,41-1,-33 1,162 0,-169 0</inkml:trace>
  <inkml:trace contextRef="#ctx0" brushRef="#br0" timeOffset="812.025">1182 61,'-2'-1,"-1"0,0 0,1-1,-1 1,0-1,1 1,0-1,-1 0,1 0,0 0,0 0,0 0,0 0,-1-3,-21-17,19 19,-1 2,0-1,1 1,-1-1,0 1,1 1,-1-1,0 1,0 0,0 1,1-1,-1 1,-3 1,-8 2,0 0,1 1,-16 7,28-10,1 1,-1-1,1 1,0 0,0-1,0 1,0 1,1-1,-1 0,1 1,0-1,0 1,0 0,0 0,1 0,-1 0,1 0,0 0,0 0,0 3,0-3,1 0,-1 1,1-1,-1 0,1 1,0-1,1 0,-1 0,1 1,0-1,0 0,0 0,1 0,-1 0,1 0,0 0,0 0,0-1,3 4,172 157,-171-158,-1 0,0 1,0 0,-1 0,0 0,0 1,0-1,-1 1,0 0,-1 0,0 0,0 0,-1 1,0-1,0 0,-1 1,0-1,0 0,-1 1,0-1,-1 0,-1 4,1-2,0-1,-1 0,-1 1,0-1,0 0,0-1,-1 1,-1-1,1 0,-1 0,-1-1,0 0,0 0,0 0,0-1,-1 0,0-1,-1 1,-1 0,8-5,0 0,1-1,-1 1,0 0,0 0,0-1,0 1,1-1,-1 0,0 1,0-1,0 0,0 0,0 0,0 0,0-1,0 1,0 0,0-1,0 0,1 1,-1-1,0 0,0 0,1 0,-1 0,0 0,1 0,-1 0,1-1,0 1,-1-1,1 1,0-1,0 1,0-1,0 0,0 1,0-1,0 0,1 0,-1 0,0 0,-1-7,0 1,0 0,1 0,-1-1,2 1,-1-1,1 1,1-1,0-4,7-23,2 0,1 1,2 0,1 1,1 0,2 2,2-1,1 2,6-6,-21 30</inkml:trace>
  <inkml:trace contextRef="#ctx0" brushRef="#br0" timeOffset="1310.309">1 1010,'12'-1,"-1"-1,1-1,0 0,-1 0,0-1,0-1,8-4,26-10,542-170,-479 164,1 5,1 4,0 5,14 4,-114 7,-5-1,-1 0,1 0,-1 1,1 0,-1 0,1 0,-1 1,1 0,-1-1,0 1,1 1,-1-1,0 1,0-1,3 3,-7-4,1 1,-1-1,0 1,1 0,-1-1,0 1,0-1,0 1,0-1,0 1,1 0,-1-1,0 1,0 0,-1-1,1 1,0-1,0 1,0 0,0-1,0 1,-1-1,1 1,0-1,0 1,-1-1,1 1,0-1,-1 1,1-1,-1 1,1-1,-1 1,-16 13,15-13,-20 14</inkml:trace>
  <inkml:trace contextRef="#ctx0" brushRef="#br0" timeOffset="2010.267">354 1281,'2'-6,"1"0,0 0,0 0,0 0,1 1,0 0,0-1,0 1,1 0,-1 1,1-1,0 1,1 0,-1 1,1-1,0 1,0 0,-4 2,0 1,-1-1,1 1,0-1,0 1,0 0,0 0,0 0,0 0,0 1,0-1,0 0,0 1,-1-1,1 1,0 0,0-1,0 1,-1 0,1 0,0 0,-1 0,2 2,-1-1,0 1,0 0,0 0,0 0,0 0,-1 0,1 1,-1-1,0 0,0 1,0-1,0 2,1 9,0 0,-2 0,1 0,-2-1,0 1,-1 3,-9 37,-3 0,-2-1,-3-1,-16 32,14-33,15-36,-1-1,0 1,-1-1,-6 6,12-17,0 0,0 1,-1-1,1 0,-1-1,0 1,0 0,0-1,0 1,0-1,-1 0,1 0,-1-1,1 1,-1-1,0 1,1-1,-1 0,0-1,-3 1,5-1,0 0,1-1,-1 1,1-1,-1 0,1 1,-1-1,1 0,-1 0,1 0,-1 0,1 0,0 0,0 0,-1-1,1 1,0 0,0-1,0 1,1-1,-1 1,0-1,1 1,-1-1,0 0,1 1,0-1,-1 0,1 1,0-1,0 0,0 1,0-1,0-1,0-8,0 0,1 0,0 0,2-8,-1 5,2 0,0 0,0 1,1-1,1 1,0 1,1-1,0 1,1 0,1 1,2-3,-7 9,-1 1,1 0,0 0,0 1,1-1,-1 1,1 0,0 0,0 1,0-1,0 1,0 0,0 1,1-1,-1 1,1 0,-1 0,1 1,-1 0,1-1,-1 2,1-1,-1 1,1 0,-1 0,1 0,-1 1,0 0,3 1,35 23,8 5,-48-29,0-1,0 0,0 1,0-2,0 1,0 0,0 0,0-1,0 0,0 0,0 0,0 0,0 0,0 0,2-1,4-5,-9 5</inkml:trace>
  <inkml:trace contextRef="#ctx0" brushRef="#br0" timeOffset="2401.712">769 1215,'4'-2,"1"0,-1 0,0-1,0 1,1-1,-2 0,1 0,0 0,-1-1,1 1,-1-1,0 0,0 0,1-3,9-8,-4 5,1 1,0 0,0 0,1 1,0 0,10-4,-19 10,0 1,0 0,0 1,0-1,0 0,0 0,0 1,0-1,0 1,0 0,0 0,0 0,0 0,1 0,-1 0,0 0,0 1,0-1,0 1,0-1,0 1,0 0,0 0,0 0,-1 0,1 0,0 0,0 1,-1-1,1 0,-1 1,1-1,-1 1,0 0,1 0,-1-1,0 1,0 0,0 0,-1 0,1 0,0 0,-1 0,1 0,-1 0,0 1,8 32,-2 1,-2 0,-1 1,-2-1,-2 1,-1-1,-1 0,-2 61,4 69,1-164,2-9,-2 6,2-14</inkml:trace>
  <inkml:trace contextRef="#ctx0" brushRef="#br0" timeOffset="3146.766">1425 1027,'-1'-3,"0"1,0-1,0 1,0-1,0 1,-1-1,1 1,-1 0,1 0,-1 0,0 0,0 0,0 0,0 0,0 0,0 1,-1-1,1 1,-1 0,1 0,-1 0,0-1,-2 0,0 0,0 0,0 0,0 0,0 1,-1 0,1 0,-1 0,1 1,-1-1,-2 2,-5 1,-1 1,1 0,0 2,0-1,1 2,-1-1,1 2,0 0,-7 5,17-10,1-1,-1 1,1-1,0 1,0 0,0 0,0-1,0 1,0 0,0 0,0 0,1 0,-1 0,1 0,-1 0,1 0,0 1,0-1,0 0,0 0,0 0,1 0,-1 0,0 0,1 0,0 0,-1 0,1 0,0 0,0 0,0 0,0-1,1 1,-1 0,0-1,1 1,-1-1,1 1,1 0,9 9,0 0,2-1,-1 0,15 7,-9-5,53 33,-41-27,0 1,-2 1,-1 2,10 9,-32-25,1 0,-1 1,-1 0,1 0,-1 0,0 1,-1-1,0 1,0 0,-1 0,1 1,-2-1,1 1,-2-1,1 1,-1 0,0 0,-1 0,0 4,0-10,0-1,0 1,0 0,-1 0,1-1,-1 1,0 0,0-1,0 1,0 0,0-1,0 0,-1 1,1-1,-1 0,0 1,0-1,0 0,0 0,0-1,0 1,0 0,0-1,-1 1,1-1,-1 0,1 0,-2 1,2-2,-1 0,1 0,-1 1,1-2,-1 1,1 0,-1 0,1-1,-1 1,1-1,-1 0,1 0,0 0,-1 0,1 0,0 0,0-1,0 1,0-1,0 0,0 1,0-1,1 0,-1 0,1 0,-1 0,1 0,0-1,0 1,-1-2,-4-9,1-1,1 1,0-1,0 0,2 0,-1-1,2 1,0-1,1 1,0 0,1-1,2-5,4-25,1 1,3 1,7-16,11-28,-16 50</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36.57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144 1,'-2'15,"0"0,0 0,-1-1,-1 1,-1 1,-9 37,-42 319,8 111,42-447,4-39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5.474"/>
    </inkml:context>
    <inkml:brush xml:id="br0">
      <inkml:brushProperty name="width" value="0.05" units="cm"/>
      <inkml:brushProperty name="height" value="0.05" units="cm"/>
      <inkml:brushProperty name="color" value="#004F8B"/>
      <inkml:brushProperty name="ignorePressure" value="1"/>
    </inkml:brush>
  </inkml:definitions>
  <inkml:trace contextRef="#ctx0" brushRef="#br0">333 1177,'-1'-24,"-1"0,-1 0,-1 0,-1 0,0 1,-2 0,-1 0,-1 1,-1 0,-1 0,-2 0,11 18,0 0,-1 1,1-1,-1 1,0-1,0 1,-1 0,1 0,0 0,-1 1,0-1,0 1,0 0,0 0,0 0,0 0,0 1,0 0,-1 0,1 0,-1 0,1 1,-3 0,1 0,-1 2,1-1,0 1,-1 0,1 0,0 0,0 1,1 0,-1 0,1 1,-1-1,1 1,0 1,0-1,-4 5,2-1,0 1,0-1,1 1,0 0,1 1,0-1,0 1,1 0,0 0,1 1,0-1,0 1,1 0,1-1,0 1,0 0,1 0,2 9,-2-14,1 1,0-1,1 1,0-1,0 0,0 1,0-1,1 0,0 0,1-1,-1 1,1-1,0 1,0-1,1 0,0-1,0 1,0-1,0 0,0 0,1-1,0 0,0 1,0-2,0 1,0-1,0 0,1 0,-1-1,1 0,1 0,-1 0,-1-1,1 0,0 0,-1-1,1 1,-1-1,1-1,-1 0,1 1,-1-2,0 1,0-1,0 0,-1 0,1-1,0 1,2-4,-1 1,0 0,0-1,-1 1,0-2,0 1,-1 0,0-1,0 0,-1 0,0-1,0 1,0-4,-4 11,0 0,0 0,1 0,-1 1,0-1,0 0,1 0,-1 0,0 1,1-1,-1 0,1 0,-1 1,1-1,-1 0,1 1,0-1,-1 1,1-1,0 1,-1-1,1 1,0-1,0 1,0 0,0-1,0 1,0 1,0-1,0 0,-1 1,1-1,0 0,0 1,0-1,0 1,-1 0,1-1,0 1,0-1,-1 1,1 0,-1 0,1-1,-1 1,1 0,20 43,-11 16,-2 0,-3 1,-3-1,-2 1,-3 6,1 33,0-69,1-10,5-44,8-62,-7 38</inkml:trace>
  <inkml:trace contextRef="#ctx0" brushRef="#br0" timeOffset="337.122">537 1,'2'25,"2"0,0 0,2 0,1-1,0 0,2 0,6 11,12 35,32 102,-8 3,-7 1,14 143,-48-227,-4 1,-4 0,-8 65,0-94,-3 0,-3 0,-2-1,-4-1,-17 41,23-74,-1 0,-1 0,-2-1,-1-1,-1-1,-1 0,-1-2,-1 0,-2-1,0-1,-1-1,-1-2,-1 0,-1-2,-1 0,0-2,0-2,-2 0,0-2,-14 3,-27 6</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37.2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14 138,'-6'167,"-1"35,8-168,1 0,2 0,1-1,8 27,-10-52,0 1,0-1,0 1,1-1,0 0,1 0,0-1,0 1,1-1,0 0,0-1,7 7,-10-11,1 1,0-1,-1 1,1-1,0 0,1-1,-1 1,0-1,0 1,1-1,-1-1,1 1,-1-1,0 1,1-1,-1 0,1-1,-1 1,1-1,-1 0,0 0,1 0,-1-1,0 0,0 1,4-3,2-3,1 0,-1-1,-1 0,1-1,-1 0,-1 0,0 0,0-1,-1-1,0 1,-1-1,0-1,0 1,-2-1,1 1,-1-1,1-11,5-21,-1 0,-3 0,-2 0,-1-19,-2 35,1-19,-2 0,-4-36,3 71,-1 1,0 0,0 0,-1 0,-1 0,1 1,-2-1,1 1,-2 0,1 0,-1 1,-1 0,0 0,0-1,4 7,0 1,0-1,0 1,0-1,0 1,-1 0,1 0,0 1,-1-1,0 1,1 0,-1-1,0 2,0-1,0 0,1 1,-1 0,0-1,-2 2,0 0,-1 0,1 0,0 1,0 0,0 0,0 1,0-1,0 2,1-1,-1 0,-1 3,-7 5,1 0,0 2,1 0,0 0,1 1,0 0,1 1,-1 4,3-5,1 0,1 1,0 0,1 1,0-1,0 10,2-5</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37.5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42 0,'0'0,"-2"1,-1 1,-1 1,1-1,1-1,-2 4,0 3,0 1,0 1,0-2,2-4,0-2,1-2,0-3,0-1</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39.5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198 232,'-3'1,"-1"0,0 0,1 0,-1 1,1 0,0 0,-1 0,1 0,0 0,0 1,0-1,1 1,-2 2,2-4,1 0,-1 0,1 0,0 0,0 0,0 1,0-1,0 1,0-1,0 1,0-1,0 1,1-1,-1 1,1 0,-1-1,1 1,0 0,-1-1,1 1,0 0,0 0,0-1,0 1,1 0,-1 0,0-1,1 1,-1 0,2 1,-2-3,0 1,1-1,-1 1,0-1,1 1,-1-1,1 0,-1 1,0-1,1 0,-1 1,1-1,0 0,-1 1,1-1,-1 0,1 0,-1 0,1 0,-1 0,1 1,0-1,-1 0,1 0,-1 0,1-1,0 1,-1 0,1 0,-1 0,1 0,0-1,14-15,-12 11,0 1,-1-1,0 0,0 0,-1 0,1-1,-1-2,-1 6,0 0,0-1,0 1,-1 0,1-1,-1 1,1 0,-1 0,0 0,0-1,0 1,0 0,0 0,-1 1,1-1,0 0,-1 0,0 1,1-1,-1 0,0 1,0 0,0-1,0 1,0 0,0 0,0 0,0 1,-2-2,1 1,-1 0,1-1,0 0,0 0,0 0,1 0,-1 0,0 0,1-1,-1 1,1-1,0 0,0 0,-1-2,-1-3</inkml:trace>
  <inkml:trace contextRef="#ctx0" brushRef="#br0" timeOffset="380.632">667 0,'-1'11,"0"0,0 0,-1-1,-1 1,0 0,0-1,-1 0,-3 6,-46 79,41-75,-197 303,-14 21,91-115,132-228,0 0,0-1,-1 0,1 1,0-1,0 0,0 1,0-1,0 0,-1 1,1-1,0 0,0 1,-1-1,1 0,0 0,0 1,-1-1,1 0,0 0,-1 0,1 1,0-1,-1 0,1 0,0 0,-1 0,1 0,-1 0,1 0,0 0,-1 0,1 0,0 0,-1 0,1 0,-1 0,1 0,-2-1</inkml:trace>
  <inkml:trace contextRef="#ctx0" brushRef="#br0" timeOffset="815.724">557 845,'0'10,"2"41,-2-49,0-1,0 0,0 0,0 0,0 0,1 0,-1 1,0-1,1 0,-1 0,1 0,-1 0,1 0,0 0,-1 0,1 0,0-1,0 1,-1 0,1 0,0 0,0-1,0 1,0-1,0 1,0 0,0-1,0 0,0 1,1-1,-1 0,0 1,0-1,0 0,0 0,1 0,-2 0,-1 0,1 0,0-1,0 1,-1 0,1 0,0 0,0 0,-1-1,1 1,0 0,0 0,-1-1,1 1,0 0,0 0,0-1,0 1,-1 0,1-1,0 1,0 0,0-1,0 1,0 0,0 0,0-1,0 1,0 0,0-1,0 1,0 0,0-1,0 1,0 0,0-1,0 1,0 0,1-1,-1 1,0 0,0 0,0-1,0 1,1 0,-1 0,0-1,0 1,1 0,-1 0,0 0,0-1,1 1,-1 0,0 0,1 0,-1 0,0 0,1 0,-1-1,0 1,1 0,-1 0,0 0,0 0,1 0,-1 0,-23-13,2 11,10 0</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38.577"/>
    </inkml:context>
    <inkml:brush xml:id="br0">
      <inkml:brushProperty name="width" value="0.05" units="cm"/>
      <inkml:brushProperty name="height" value="0.05" units="cm"/>
      <inkml:brushProperty name="color" value="#004F8B"/>
      <inkml:brushProperty name="ignorePressure" value="1"/>
    </inkml:brush>
  </inkml:definitions>
  <inkml:trace contextRef="#ctx0" brushRef="#br0">91 22,'-1'7,"-1"0,0 0,0-1,-1 1,0-1,0 0,0 0,-3 2,-9 22,4 0,2 0,0 1,2 0,1 0,2 1,1-1,2 1,1 7,0-18,1 0,1 0,1-1,1 1,1-1,1 0,0 0,2-1,0 0,1 0,1 0,1-2,1 2,-8-14,0 1,1-1,0 0,0 0,0 0,0 0,1-1,0 0,0 0,0-1,1 0,-1 0,1 0,-1-1,1 0,0 0,0 0,0-1,0 0,0-1,3 0,-2 0,-1-1,1-1,-1 1,1-2,-1 1,0 0,0-1,0-1,0 1,-1-1,1 0,-1-1,0 1,0-1,-1 0,1-1,-1 1,0-1,4-6,0-4,0 1,-1-2,-1 1,0-1,-1 0,-1 0,0 0,-1-1,-2 0,1 0,-2 0,0 0,-2 0,0 0,-1-3,0 2,0 1,-1 0,-1 0,-1 0,-1 1,0 0,-1 0,-1 0,-1 1,0 0,-1 1,0 0,-2 0,-11-11,16 19,0 1,-1 0,0 1,0 0,-1 0,1 1,-1 0,0 0,0 1,-1 0,1 1,0-1,-1 2,-3-1,13 2,-1 1,1-1,0 0,-1 0,1 0,-1 0,1 0,-1-1,1 1,-1 0,1 0,-1 0,1 0,0 0,-1-1,1 1,-1 0,1 0,0-1,-1 1,1 0,-1-1,1 1,0 0,0-1,-1 1,1-1,0 1,0 0,-1-1,1 1,0-1,0 1,0-1,0 1,9-15,-1 6</inkml:trace>
  <inkml:trace contextRef="#ctx0" brushRef="#br0" timeOffset="433.247">500 39,'0'1,"1"0,-1-1,1 1,-1 0,1 0,0-1,-1 1,1 0,0-1,-1 1,1-1,0 1,0-1,-1 1,1-1,0 0,0 1,0-1,0 0,0 0,0 1,-1-1,1 0,0 0,0 0,0 0,0 0,0 0,0 0,39-1,-30 1,44 0,1-3,0-2,-1-2,47-14,-94 20,3-2,1 0,0 1,0 0,0 1,0 0,11 1,-20 0,0 0,0 1,1-1,-1 1,0 0,0-1,0 1,0 0,0 0,0 1,0-1,0 0,0 1,0-1,-1 1,1-1,-1 1,1 0,-1 0,1 0,-1 0,0 0,0 0,0 0,0 0,-1 0,1 0,0 0,-1 1,0-1,1 0,-1 1,0-1,0 0,0 0,-1 1,-1 32,-1-1,-2 1,-2-1,-1 0,-2-1,-9 22,-2 13,-5 15,5-18,3 1,2 0,0 28,16-64,6-24,6-15,1-8</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59.64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0,'85'17,"41"-19,335 4,-355 8,-91-9</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8:00.42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0,'37'33,"-5"-19,1-1,0-2,1-1,0-1,0-2,1-2,12 0,61 1,78-7,-168 0,74-10,-49 4,-24 4</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8:15.7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98,'4'3,"-1"-1,1 1,0-1,0 1,0-1,0-1,0 1,0 0,1-1,-1 0,0 0,1 0,-1-1,1 1,-1-1,1 0,-1-1,3 1,14-3,0 0,0-1,9-4,-5 2,48-7,0 2,1 4,1 3,64 5,-127 4,-23 3,-26 5,37-12,-42 11,0-2,-1-2,0-1,-24 0,-33-3,-43-6,127-2,18-5,24-7,6 7,1 2,0 1,0 2,30 0,140 5,-119 1,-239 10,-67 4,0-16,235-2,1 0,-1-1,0-1,-1 0,4-1,29-9,35-6,1 3,1 4,0 4,1 3,72 5,-287 2,95 2,-1-3,1-1,-1-1,-7-4,26 3</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7:13.9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126 420,'-5'7,"0"-1,1 1,0 0,0 1,0-1,1 1,1-1,-1 1,1 0,0 3,-5 14,-1-2,1 0,2 0,0 1,2 0,0 0,2 0,1 0,0 0,4 16,-2-24,1-1,1 0,0 0,1 0,1 0,1 0,-1-1,2-1,0 1,1-1,0 0,1-1,1 0,0-1,2 2,9 6,2-1,0-1,1-1,1-1,0-1,1-2,0 0,1-2,0-1,1-1,-1-2,2-1,-1-1,0-1,1-2,0-1,6-1,-9-1,-1-1,0-1,1-2,-2 0,1-2,-1 0,0-2,-1-1,0-1,-1-1,0-1,-1-1,-1-1,0 0,-1-2,-1 0,-1-2,0 0,2-6,-1 0,-1-1,-2-1,0-1,-2 0,-2-1,0-1,-2 0,-2 0,0-1,2-29,-8 41,-1-1,-1 0,-1 0,0 1,-2-1,0 1,-2 0,0 0,-1 0,-1 0,-1 1,0 0,-2 1,0 0,-1 0,0 1,-10-9,5 7,-2 1,0 0,-1 1,-1 1,0 1,-1 1,0 0,-2 2,1 1,-1 0,-1 2,0 1,0 0,-1 2,0 1,-20-1,16 3,0 2,0 1,0 2,0 0,0 2,0 2,1 0,0 2,0 1,1 1,0 1,1 2,0 0,-13 11,10-5,2 1,0 2,1 0,1 2,1 1,2 1,0 1,2 0,1 2,1 0,2 1,0 1,3 1,-6 18,-1 10</inkml:trace>
  <inkml:trace contextRef="#ctx0" brushRef="#br0" timeOffset="67635.131">578 967,'3'2,"0"0,1-1,0 1,-1-1,1 1,0-1,-1 0,1 0,0-1,0 1,0-1,0 0,2 0,63-4,-40 2,202-16,-27 1,41 9,-234 8,15 0,-23 1,-15 3,-154 33,-170 30,275-58,0-3,-1-3,1-3,-34-4,80 3,1-1,-1 0,1 0,-1-2,1 0,0-1,0 0,-10-6,24 11,0 0,0 0,0 0,-1 0,1 0,0 0,0 0,0 0,0 0,0-1,0 1,-1 0,1 0,0 0,0 0,0 0,0 0,0-1,0 1,0 0,0 0,0 0,0 0,0 0,-1-1,1 1,0 0,0 0,0 0,0 0,0-1,0 1,0 0,1 0,-1 0,0 0,0-1,0 1,0 0,0 0,0 0,0 0,0 0,0-1,0 1,0 0,1 0,-1 0,0 0,0 0,0 0,0 0,0-1,0 1,1 0,-1 0,0 0,0 0,0 0,0 0,18-6,23-2,-40 8,109-17,252-34,-243 40,1 4,2 6,-513-12,313 12,-13 0,1-3,-36-9,115 9,30 1,33 2,50 13,0 4,-1 5,-2 4,5 6,-53-10,-33-11</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8:23.293"/>
    </inkml:context>
    <inkml:brush xml:id="br0">
      <inkml:brushProperty name="width" value="0.05" units="cm"/>
      <inkml:brushProperty name="height" value="0.05" units="cm"/>
      <inkml:brushProperty name="color" value="#004F8B"/>
      <inkml:brushProperty name="ignorePressure" value="1"/>
    </inkml:brush>
  </inkml:definitions>
  <inkml:trace contextRef="#ctx0" brushRef="#br0">974 78,'-4'0,"6"0</inkml:trace>
  <inkml:trace contextRef="#ctx0" brushRef="#br0" timeOffset="201.292">41 117,'3'0,"3"0,-2 0,7 0,0 0</inkml:trace>
  <inkml:trace contextRef="#ctx0" brushRef="#br0" timeOffset="1140.011">798 67,'-71'-11,"-83"14,1 7,-14 8,-20 1,425-23,-38 2,301-3,-1429 5,1032-5,0-5,-1-5,27-9,-18 3,10 7,-89 10,-26 3,-9 1,-531 28,329-13,157-14,42-1,29 0,506-6,-331 1,-198 6,-7 3,-20 7,8-3,-6 4</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9:57.5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1,'5'89,"4"0,4-1,3 0,18 51,-20-81,-8-34,2 3,-2 1,-1-1,-1 1,-1 0,-2 0,0 0,-1-26,0-1,0 0,-1 1,1-1,0 1,0-1,-1 1,1-1,-1 0,1 1,-1-1,1 0,-1 0,0 1,0-1,0 0,1 0,-2 0,2 0,-1-1,1 0,-1 0,0 0,1 1,-1-1,0 0,1 0,-1 0,1 0,-1 0,0 0,1 0,-1-1,0 1,1 0,-1 0,1 0,-1-1,0 1,1 0,-1 0,1-1,-1 1,1-1,-1 1,1 0,-4-4,1 1,-1 0,1-1,0 0,0 1,1-1,-1 0,1-1,-1-2,-5-14,2-1,0 1,1-1,2 0,0-1,1 1,2-1,0 1,1 0,1-1,1 1,3-8,0 2,1 1,1-1,2 2,0-1,2 1,1 1,1 0,1 1,12-14,-13 21,1 2,1-1,1 2,0 0,0 1,2 0,-1 2,2 0,11-4,-1 1</inkml:trace>
  <inkml:trace contextRef="#ctx0" brushRef="#br0" timeOffset="400.01">641 77,'-3'114,"0"-62,2 0,3 0,1-1,3 1,11 45,-14-88,0 1,1-1,0 0,0 0,1 0,0-1,0 0,1 0,0 0,7 6,-11-12,0 0,0-1,0 1,0-1,0 0,0 1,1-1,-1 0,0 0,1 0,-1-1,1 1,-1-1,1 1,-1-1,1 0,-1 0,2 0,-1-1,0 0,1 0,-1 0,0 0,0-1,0 1,0-1,0 0,-1 0,1 0,0 0,-1 0,0-1,1 1,-1-1,0 1,1-3,5-7,-1 0,-1 0,0-1,0 0,-1 0,-1 0,0-1,-1 0,-1 1,0-1,-1 0,0 0,-1 0,0 0,-1-1,0 2,-1 0,0 0,0 0,-1 0,-1 0,0 0,-1 1,0 0,-1 0,0 0,-1 1,0 0,-1 0,0 0,-9-7,7 10,-1-1,0 2,-1 0,0 0,0 1,0 1,-1 0,1 0,-1 2,0-1,-1 2,1-1,0 2,-1 0,-10 1,13 0</inkml:trace>
  <inkml:trace contextRef="#ctx0" brushRef="#br0" timeOffset="868.89">1065 39,'20'50,"11"41,-16 0,-3 0,-5 0,-4 1,-7 79,4-163,0-5,1-1,-1 1,0 0,0-1,0 1,-1 0,1 0,-1-1,0 1,1-1,-1 1,0 0,0-1,-1 1,1-3,1 0,-1-1,1 1,-1-1,1 1,-1-1,1 1,-1 0,1-1,-1 0,1 1,0-1,-1 1,1-1,0 1,0-1,-1 0,1 1,0-1,0 0,0 1,0-1,0 0,0 1,0-1,0 0,0 0,-4-22,0-37,3 1,2 0,6-36,-2 55,2 0,1 0,2 0,2 1,12-26,-18 51,1 0,1 0,0 1,0 0,6-5,-12 15,0 1,1-1,-1 1,1-1,0 1,0 0,-1 0,2 0,-1 0,0 1,0-1,2 1,-3 0,0 1,0 0,0-1,0 1,0 0,0 1,0-1,0 0,0 0,0 1,0-1,-1 1,1 0,0 0,0-1,0 1,-1 0,1 1,0-1,-1 0,1 0,-1 1,1 0,6 7,0 1,0 0,-1 0,-1 0,0 1,0 0,-1 1,0-1,-1 2,33 114,-34-117,11 59,5 66,-10-64,-8-68,0-7</inkml:trace>
  <inkml:trace contextRef="#ctx0" brushRef="#br0" timeOffset="1484.053">1888 12,'-10'0,"-1"0,1 1,-1 0,1 1,0 0,0 1,0 0,0 0,0 1,1 1,-1 0,-3 2,2 1,1 0,0 1,0 0,1 1,0 0,0 0,1 1,1 0,-4 7,0 1,0 1,2 0,0 1,1 0,1 1,1-1,1 4,2-10,1 0,1 0,0 1,1-1,1 0,0 0,1 1,1-1,0 0,5 12,-8-25,0 0,1 1,-1-1,1 0,0 0,0 0,0 0,0 0,0 0,0-1,0 1,0 0,1 0,-1-1,1 1,-1-1,1 1,0-1,-1 0,1 0,0 0,0 0,0 0,0 0,0 0,0 0,0-1,0 1,0-1,0 0,1 0,-1 1,0-1,0-1,0 1,0 0,1 0,-1-1,0 1,0-1,0 0,0 0,0 0,0 0,0 0,-1 0,1 0,0 0,8-6,-1 0,0 0,0-1,-1 0,0-1,0 1,-1-1,3-6,9-14,-2-2,-1 0,-1-1,-2 0,-1-1,-1 0,-3-1,0 0,-2-1,-2 1,0-14,2 138,4 0,6 11,5 40,-5-22,21 206,-31-234,-3 0,-8 50,4-119,-2 0,0-1,-2 1,0-1,-2 0,0 0,-1-1,-1 0,-11 17,15-28,-1-1,0 1,-1-1,0 0,0 0,-1-1,0 0,0 0,-1-1,0 0,0 0,0-1,-1 0,1-1,-1 0,0-1,-1 0,1 0,0-1,-1-1,-3 1,1-2,0 0,-1 0,1-2,0 1,0-2,0 0,0 0,1-1,-1-1,1 0,0-1,0 0,1-1,-1 0,2 0,-1-2,1 1,0-1,1-1,0 1,-8-12,-6-13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3.32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133 0,'0'1,"0"3,0 3,0 5,0 5,0 8,0 9,0 8,-2 19,-2 8,-3 2,-1-2,0-4,-2-4,-1-4,1-7,-3-2,1-8</inkml:trace>
  <inkml:trace contextRef="#ctx0" brushRef="#br0" timeOffset="239.65">1 370,'1'0,"2"2,2 2,4 2,3 2,6 2,5 2,5-1,5 0,4-2,4-3,2-4,0-2,1-3,7-1,-5 0</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59:56.1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655 564,'0'0,"1"0,0 0,0 0,0 0,0 0,0 0,0-1,0 1,-1 0,1 0,0-1,0 1,0-1,0 1,-1-1,1 1,0-1,-1 1,1-1,0 0,-1 1,1-1,-1 0,1 1,-1-1,1 0,-1 0,1 0,-1 1,1-3,-1 0,1 1,-1-1,0 0,0 1,0-1,0 0,0 1,0-1,-1-2,-1-2,0-1,0 1,0-1,-1 1,-1 0,1 0,-2-1,-1 0,-1 0,0 1,0-1,-1 2,1-1,-2 1,1 0,-1 1,0 0,0 0,0 1,-1 0,1 1,-1 0,0 1,0-1,0 2,0 0,0 0,-1 1,-3 0,-25 1,0 3,1 0,-1 3,-35 10,74-17,-30 8,0 0,1 2,-16 8,39-15,0-1,1 1,-1 0,0 0,1 1,0-1,0 1,0 0,1 1,-1-1,1 1,0 0,0 0,1 0,-1 1,1-1,0 1,1 0,-1-1,0 5,3-4,0-1,0 0,0 1,1-1,0 0,0 1,0-1,1 0,0 0,0 0,0 0,0 0,1 0,0-1,0 1,0-1,0 0,1 0,2 2,11 12,1-1,1 0,12 6,35 23,69 34,-80-50,-1 3,-1 3,38 33,-85-64,0 1,0 0,0 0,-1 0,0 1,-1-1,1 1,-1 1,-1-1,1 0,-1 1,0-1,-1 1,2 8,-4-9,1 0,-1 0,0 0,-1 0,0 0,0 0,0 0,-1 0,0 0,0-1,-1 1,0 0,0-1,0 0,-1 0,0 0,-1 1,-8 10,-1 0,-1-1,0-1,-1 0,-1-1,0-1,-1 0,0-2,-1 0,0-1,-1 0,0-2,0-1,-1 0,0-1,0-2,-1 0,1-1,-8 0,23-3,1 0,-1-1,1 1,-1-1,1 0,0 0,-1-1,1 1,0-1,0 0,0-1,0 1,1-1,-1 0,1 0,-1 0,1-1,0 0,0 0,1 0,-1 0,1 0,0-1,0 1,0-1,1 0,-2-3,-6-18</inkml:trace>
  <inkml:trace contextRef="#ctx0" brushRef="#br0" timeOffset="414.443">1052 1,'1'1,"0"-1,0 1,0-1,0 1,0 0,0 0,0 0,0 0,0 0,0-1,-1 1,1 1,0-1,-1 0,1 0,-1 0,1 0,-1 0,0 0,1 1,10 31,-9-26,31 103,-6 1,-4 0,-5 2,-5 1,-5 0,-5 0,-5 0,-15 101,15-198,2-5,-1 0,-1 0,0-1,0 1,-1 0,0-1,-1 1,-1-1,0 0,0-1,-2 3,7-13,-1 1,1-1,-1 1,1-1,0 1,-1-1,1 1,-1-1,1 0,-1 1,0-1,1 0,-1 1,1-1,-1 0,0 0,1 1,-1-1,0 0,1 0,-1 0,1 0,-1 0,0 0,1 0,-1 0,0 0,1 0,-1-1,0 1,1 0,-1 0,0 0,1-1,-1 1,1-1,-11-6</inkml:trace>
  <inkml:trace contextRef="#ctx0" brushRef="#br0" timeOffset="931.402">671 940,'27'-3,"-1"-1,-1-2,1 0,-1-1,0-2,0 0,16-11,-14 9,250-124,-18 8,-246 122,-11 5,-1 0,0-1,0 1,0-1,1 0,-1 1,0-1,0 0,0 0,0 0,0 0,0 0,0 0,0 0,-1 0,1 0,0 0,-1 0,1 0,0-1,-1 1,0 0,1-1,8-6,-8 8,0-1,-1 1,1 0,0-1,-1 1,1-1,-1 1,1-1,-1 1,1-1,0 1,-1-1,0 0,1 1,-1-1,1 1,-1-1,0 0,1 0,-1 1,0-1,1-5</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15.047"/>
    </inkml:context>
    <inkml:brush xml:id="br0">
      <inkml:brushProperty name="width" value="0.05" units="cm"/>
      <inkml:brushProperty name="height" value="0.05" units="cm"/>
      <inkml:brushProperty name="color" value="#004F8B"/>
      <inkml:brushProperty name="ignorePressure" value="1"/>
    </inkml:brush>
  </inkml:definitions>
  <inkml:trace contextRef="#ctx0" brushRef="#br0">584 3,'-166'-2,"-170"4,274 2,42-3</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16.476"/>
    </inkml:context>
    <inkml:brush xml:id="br0">
      <inkml:brushProperty name="width" value="0.05" units="cm"/>
      <inkml:brushProperty name="height" value="0.05" units="cm"/>
      <inkml:brushProperty name="color" value="#004F8B"/>
      <inkml:brushProperty name="ignorePressure" value="1"/>
    </inkml:brush>
  </inkml:definitions>
  <inkml:trace contextRef="#ctx0" brushRef="#br0">558 55,'-59'-3,"0"-3,-46-10,35 4,-45 0,4 7,73 4</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26.0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1 257,'7'-1,"0"0,0-1,0 0,-1 0,1-1,0 0,2-2,13-4,72-27,1 5,2 3,0 5,2 4,19 3,256-6,262 24,-593-2,462 2,-1915 21,1320-21,-1 5,1 3,1 5,0 3,-25 12,183-25,222-2,-1-13,211-38,-158 1,288 0,-616 44,-23-3,-25-3,17 9,2 0</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27.5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0,'3'5,"1"0,-1-1,1 0,0 1,0-1,1-1,-1 1,1-1,-1 1,1-1,0 0,1-1,-1 0,0 1,1-2,-1 1,1-1,-1 1,2-1,21 3,0 0,0-2,10-1,-26 0,714-8,-210-3,306 10,-818 1,0 0,0 0,0 1,0 0,0 0,0 0,0 0,-1 0,1 1,0 0,4 4</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30.99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 0,'-12'760,"12"-751,1 35,-1-42,0-1,0 1,0-1,0 0,0 1,0-1,1 1,-1-1,1 0,-1 1,1-1,-1 0,1 1,0-1,0 0,0 0,-1 0,1 0,0 0,0 0,0 0,1 0,-1 0,8 0</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29.699"/>
    </inkml:context>
    <inkml:brush xml:id="br0">
      <inkml:brushProperty name="width" value="0.05" units="cm"/>
      <inkml:brushProperty name="height" value="0.05" units="cm"/>
      <inkml:brushProperty name="color" value="#004F8B"/>
      <inkml:brushProperty name="ignorePressure" value="1"/>
    </inkml:brush>
  </inkml:definitions>
  <inkml:trace contextRef="#ctx0" brushRef="#br0">621 143,'0'-2,"-1"0,0 0,1 0,-1-1,0 1,0 0,-1 0,1 0,0 0,0 1,-1-1,0 0,1 0,-1 1,0-1,0 1,-37-30,22 19,1-2,8 6,-1 1,0 0,0 0,-1 0,0 2,-2-2,10 6,0 0,0 1,0-1,1 0,-1 1,0-1,0 1,0 0,0 0,0 0,0 0,0 0,0 0,0 0,0 1,0-1,0 1,0-1,0 1,0 0,0 0,1 0,-1 0,0 0,1 0,-1 0,1 1,-1-1,1 1,-1-1,1 1,0-1,0 1,0 0,0-1,0 1,0 0,-6 13,0 0,2 0,-1 0,2 0,0 1,-1 9,-9 102,13-108,-8 171,11 54,1-87,-7 0,-12 59,15-211,0 7,-1 1,-1 0,0-1,0 0,-3 3,6-13,0-1,-1 0,1 1,-1-1,1 0,-1 1,0-1,1 0,-1 0,0 0,0 0,0 0,0 1,0-2,0 1,0 0,0 0,-1 0,1 0,0-1,0 1,-1-1,1 1,0-1,-1 1,1-1,0 0,-1 0,1 1,-1-1,1 0,0 0,-1-1,1 1,-1 0,1 0,0-1,-1 1,1-1,0 1,-1-1,1 1,0-1,0 0,0 0,-1 1,1-1,0 0,0 0,0-1,-14-10,2-1,-1-1,2 0,0-1,0 0,0-3,-59-103,49 81,6 14,10 17,0 0,1 0,0 0,0-1,1 1,0-1,1 0,0 0,0 0,1-2,3 9,-1 1,1-1,-1 1,1 0,0-1,0 1,0 0,0-1,0 1,1 0,-1 0,1 0,0 0,-1 0,1 0,0 1,0-1,0 0,0 1,2-2,52-26,-41 21,20-10,0 2,1 1,1 1,0 2,31-5,-59 15,0 1,1 0,-1 0,0 0,1 2,-1-1,0 1,0 0,1 1,-1 0,0 0,0 1,-1 0,1 1,-1 0,1 0,-1 1,0 0,-1 0,1 1,-1 0,-1 0,1 1,-1 0,0 0,4 6,3 8,-2-1,0 1,-1 1,-1 0,-1 0,-1 1,-1 0,0 7,-1 4,0 1,-3-1,-1 1,-1-1,-3 14,6-98,-1 11,2-1,2 1,1 0,6-12,3 1,1 1,16-28,-19 48,1 2,1 0,1 0,1 2,2 0,15-14,-17 21</inkml:trace>
  <inkml:trace contextRef="#ctx0" brushRef="#br0" timeOffset="365.603">1146 739,'-1'11,"0"0,-1 0,-1 0,1-1,-2 3,-8 36,6-7,3 1,0 34,4-64,-1 0,1-1,1 1,0-1,1 0,0 1,1-1,0-1,1 1,0-1,7 10,-11-18,1 0,0-1,1 1,-1 0,0-1,1 0,-1 1,1-1,0 0,0 0,0-1,0 1,0-1,0 1,0-1,1 0,-1 0,0 0,1-1,-1 1,1-1,-1 0,0 0,1 0,-1 0,1 0,-1-1,0 0,1 0,-1 0,0 0,1 0,-1 0,0-1,0 0,0 1,0-1,-1 0,3-2,5-4,-1 0,1 0,-2-1,1 0,-1 0,-1-1,0 0,0 0,-1-1,4-8,-6 9,0 1,-1-1,0 1,0-1,-1 0,-1 0,0 0,0 0,-1 0,0 0,0-1,-1 1,-1 0,0 0,0 1,-1-1,0 0,-1 1,0 0,0-1,-1 2,0-1,-1 0,0 1,0 0,-1 1,0-1,0 1,-1 1,0-1,0 1,0 1,-1-1,0 1,0 1,0 0,-10-3,-34-12,47 18</inkml:trace>
  <inkml:trace contextRef="#ctx0" brushRef="#br0" timeOffset="996.534">1565 761,'1'2,"0"0,0 0,0 1,-1-1,1 0,0 0,-1 0,1 0,-1 1,0-1,0 0,0 0,0 1,0-1,-1 0,1 2,0 1,0 390,0-395,0 0,0 0,0 0,0 0,0 0,0 0,0 0,0 0,1-1,-1 1,0 0,0 0,0 0,0 0,0 0,0 0,0 0,1 0,-1 0,0 0,0 0,0 0,0 0,0 0,0 0,1 0,-1 0,0 1,0-1,0 0,0 0,0 0,0 0,0 0,0 0,1 0,-1 0,0 0,0 0,0 0,10-25,10-39,-8 20,0 0,1 1,1 0,3 2,2 0,11-18,-28 56,-1 0,1 1,0-1,0 1,0 0,0-1,0 1,0 0,0 0,1 0,-1 1,1-1,0 0,-1 1,1 0,0 0,0 0,0 0,2-1,-3 3,0-1,0 0,0 1,0-1,0 1,0 0,-1-1,1 1,0 0,0 0,-1 0,1 1,0-1,-1 0,1 1,-1-1,0 1,1-1,-1 1,0-1,0 1,0 0,0 0,0 0,0-1,-1 1,1 0,-1 0,1 2,6 19,-1 1,-1 0,-1 0,-1 1,-1-1,-2 5,-1 59,-4 5,2-47,-2 7,3-34,7-50,3-33,3 1,2 1,4 0,2 1,2 1,4 1,3-1,-24 53,0 0,0 0,1 1,0-1,0 1,1 0,-1 1,5-3,-9 7,0 0,0 0,0 1,0-1,0 0,1 1,-1-1,0 1,0-1,1 1,-1 0,0 0,1 0,-1-1,0 1,1 0,-1 1,0-1,1 0,-1 0,1 1,0 0,-1 0,1 0,0 0,0 1,-1-1,1 1,-1-1,0 1,1 0,-1-1,0 1,0 0,0 0,0 0,0 0,0 0,-1 0,1 1,5 16,-1 0,-1 1,0 0,-2 0,1 19,-5 107,0-69,0 41,0-105</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34.679"/>
    </inkml:context>
    <inkml:brush xml:id="br0">
      <inkml:brushProperty name="width" value="0.05" units="cm"/>
      <inkml:brushProperty name="height" value="0.05" units="cm"/>
      <inkml:brushProperty name="color" value="#004F8B"/>
      <inkml:brushProperty name="ignorePressure" value="1"/>
    </inkml:brush>
  </inkml:definitions>
  <inkml:trace contextRef="#ctx0" brushRef="#br0">35 0,'-3'61,"-7"43,-2 20,3 192,10-245,4 0,3-1,10 35,-14-87,1-1,0 1,1-1,1 0,0-1,2 1,6 9,-12-22,-1 0,1-1,-1 1,1-1,0 1,0-1,1 0,-1 0,1 0,-1-1,1 1,0-1,0 0,0 0,0 0,1-1,-1 1,0-1,1 0,-1 0,1-1,-1 1,1-1,-1 0,1 0,-1-1,1 1,-1-1,0 0,1 0,-1-1,4-1,5-3,0-1,-1-1,0 0,0-1,-1 0,0-1,0 0,-1 0,-1-1,0-1,0 0,-1 0,0 0,-1-1,1-5,1-1,-1 0,-1 0,0 0,-2-1,0 0,-1 0,-1 0,-1-1,-1 1,-1-16,-1 29,0 0,0-1,-1 1,0 0,0 0,0 0,-1 0,0 0,-1 1,1-1,-1 1,-1 0,-1-3,4 7,0 0,0 0,0 1,-1-1,1 0,0 1,-1-1,1 1,-1 0,1-1,-1 1,0 1,0-1,1 0,-1 1,0-1,0 1,0 0,1 0,-1 0,0 0,0 0,0 1,0-1,1 1,-1 0,0 0,1 0,-1 0,1 0,-1 1,1-1,-1 1,1 0,0-1,-2 3,-7 6,0 0,0 1,1 1,1 0,-1 0,2 1,0 0,1 0,0 1,1 0,-1 4,-2 6,1 1,1-1,1 1,2 0,0 1,1 11,3-29,0 1,0-1,1 0,1 1,-1-1,1 0,1 0,0 2,-3-9,1 1,-1-1,1 0,-1 1,1-1,0 0,0 1,0-1,-1 0,1 0,0 0,1 0,-1 0,0 0,0 0,0 0,1 0,-1 0,0-1,1 1,-1-1,0 1,1-1,-1 1,1-1,-1 0,1 0,-1 1,1-1,-1 0,1 0,-1-1,1 1,-1 0,1 0,-1-1,1 1,-1-1,1 1,-1-1,0 0,1 0,-1 1,0-1,0 0,0 0,0 0,1-1,10-8,-2-1,1 1,-1-2,-1 1,0-1,-1-1,5-9,9-15</inkml:trace>
  <inkml:trace contextRef="#ctx0" brushRef="#br0" timeOffset="429.529">604 232,'-29'30,"18"-5,1 0,1 1,1 0,1 0,1 1,2-1,0 2,2 10,0 18,2 0,3 1,7 29,-7-66,0 1,2-1,1 1,4 9,-8-24,1 0,-1-1,1 0,1 1,-1-1,1 0,0-1,2 3,-4-5,0 0,0 0,0-1,0 1,1-1,-1 0,1 1,-1-1,1 0,-1 0,1-1,-1 1,1 0,0-1,-1 0,1 0,0 0,1 0,1-1,0 0,0 0,-1-1,1 0,0 0,-1 0,0-1,1 1,-1-1,0 0,0 0,-1-1,1 1,-1-1,0 1,0-1,1-1,10-15,0 0,9-19,-22 35,14-23,-2-1,-2 0,0-1,-2 0,-1-1,-2 0,0 0,-2-1,-2 0,0 13,-2-1,0 1,-1-1,-1 1,0 0,-1-1,-2 1,0 0,0 1,-2-1,0 1,-1 1,-1-1,0 1,-7-8,9 17,0-1,0 1,-1 1,1-1,-2 1,1 0,-1 1,0 0,0 1,-2-1,8 3,0 1,1 0,-1 0,0 0,0 0,0 0,0 1,0-1,0 1,0 0,0 0,1 0,-1 0,0 0,0 1,0-1,0 1,0 0,0 0,0 0,1 0,-1 1,1-1,-1 1,1-1,-1 1,1 0,0 0,0 0,-1 0,2 0,-1 1,0-1,0 1,1-1,-1 2,-4 10</inkml:trace>
  <inkml:trace contextRef="#ctx0" brushRef="#br0" timeOffset="1067.673">1106 326,'2'4,"0"0,0 0,0 0,0 1,-1-1,0 0,0 1,0-1,-1 1,1 0,-1-1,0 1,-1-1,1 1,-1 3,0 7,3 83,6 32,-4-96,1-1,1 0,2 0,2-1,10 24,-19-52,1 0,0 0,0 0,0-1,1 1,-1-1,1 1,0-1,0 0,0 0,0 0,1 0,1 0,-4-2,1-1,0 1,-1 0,1-1,0 0,-1 1,1-1,0 0,0 0,0 0,-1 0,1 0,0 0,0-1,-1 1,1-1,0 1,-1-1,1 1,0-1,-1 0,1 0,-1 0,1 0,-1 0,0 0,1 0,-1-1,0 1,0 0,0-1,0 1,0-1,0 0,13-17,-1-1,-1 0,-1-1,-1-1,-1 0,-1 0,5-18,5-31,8-65,-19 89,-1 0,-3-1,-2 0,-2-15,4 230,-3-45,17 162,1 107,-18-312,-4 1,-4-1,-15 67,17-117,-2-1,0 0,-2-1,-1 0,-9 14,16-32,0-1,-1 0,0 0,-1-1,0 1,0-1,0 0,-1-1,0 0,0 0,-1 0,0-1,0 0,0-1,0 0,-1 0,0 0,0-1,0-1,4-1,0-1,0 1,0-2,0 1,0 0,0-1,0 0,0 0,0 0,0-1,0 0,1 0,-1 0,1 0,-1-1,1 0,0 0,0 0,0 0,0 0,1-1,-1 0,1 0,0 0,0 0,0 0,1-1,-1-1,-8-13,2 1,1-1,0-1,1 1,1-1,0-8,-5-34,2-1,4 0,2-7,0-13</inkml:trace>
  <inkml:trace contextRef="#ctx0" brushRef="#br0" timeOffset="1446.676">1493 209,'2'1,"1"-1,0 1,0 0,0 0,0 0,-1 0,1 1,-1-1,1 1,-1 0,1-1,-1 1,0 0,0 0,0 1,0-1,0 0,0 1,-1-1,1 1,0 1,27 58,-7 10,-3 2,-3 0,-4 1,-2 0,-4 11,-5-32,-1-43,0-38,-1-31,4 0,2 0,2 1,9-28,-8 53,1-1,2 1,1 1,2 0,1 1,1 0,2 2,10-13,-9 16</inkml:trace>
  <inkml:trace contextRef="#ctx0" brushRef="#br0" timeOffset="1935.048">2387 209,'-4'-3,"0"1,0-1,-1 1,1 0,0 0,-1 0,0 1,1-1,-1 1,0 0,0 1,1-1,-1 1,-1 0,-70 2,57 0,0 2,0 0,0 1,-5 2,19-6,-1 1,1 0,0 0,0 1,0-1,0 1,0 0,1 0,-1 1,1 0,0-1,0 1,0 0,1 1,0-1,-1 1,1 0,2-2,1 0,-1-1,1 1,-1 0,1 0,0-1,0 1,1 0,-1 0,0-1,1 1,0 0,-1-1,1 1,0 0,0-1,1 1,-1-1,1 0,-1 1,1-1,-1 0,1 0,0 0,0 0,2 1,9 9,0-1,1-1,0 0,1-1,-1 0,-11-6,43 27,26 26,-60-46,-1 0,0 1,-1 0,0 1,0 0,-2 1,1 0,1 5,-8-16,-1 1,0-1,0 0,0 0,0 0,-1 0,1 1,-1-1,1 0,-1 1,0-1,0 0,0 1,0-1,0 0,0 1,-1-1,1 0,-1 1,1-1,-1 0,0 0,0 0,0 1,-1-1,-1 1,1 0,-1-1,0 0,0 0,0 0,0 0,0 0,-1 0,1-1,-1 0,1 0,-1 0,1 0,-5 0,-11 2,0-1,-1-2,1 0,-1-1,-14-3,-14-4,2-3</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33.5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150 1,'1'0,"0"1,0 0,-1-1,1 1,0 0,0-1,0 1,0 0,-1 0,1 0,-1 0,1 0,0 0,-1 0,1 0,-1 0,0 0,1 0,-1 0,0 0,0 0,0 0,1 0,-1 0,0 0,-1 1,5 42,-4-33,13 339,9 98,-19-419,2 1,0-1,2 0,9 24,-13-45,0 0,0-1,1 0,1 1,-1-2,1 1,0 0,0-1,3 2,-5-5,1 0,-1-1,1 1,0-1,-1 0,1 0,0 0,0 0,0-1,1 0,-1 0,0 0,0 0,1-1,-1 1,0-1,4 0,-3-1,0 1,0-1,0 0,-1 0,1 0,0 0,-1-1,1 0,-1 0,0 0,1-1,-1 1,0-1,0 0,-1 0,1-1,-1 1,2-3,0-1,0 1,-1-1,0 0,0 0,0-1,-1 1,-1-1,3-6,1-15,-1-1,-1 0,-2 0,-1-29,-1 57,0-42</inkml:trace>
  <inkml:trace contextRef="#ctx0" brushRef="#br0" timeOffset="486.829">1 725,'17'-1,"1"-1,-1-1,1 0,-1-1,0-1,0 0,7-5,34-15,22-16,-55 28,14-11,-29 18,-1-1,1 1,1 1,-1 0,1 0,10-2,-20 7,0 0,0 0,1 0,-1 0,0 0,0 0,0 1,0-1,0 0,0 1,0-1,0 1,0-1,0 1,0 0,0-1,-1 1,1 0,0-1,0 1,-1 0,1 0,0 0,-1 0,1 0,-1 0,1 0,-1 0,1 0,-1 0,0 0,1 1,9 41,-9-34,9 52,16 73,-23-120,1-1,1 0,0 0,1 0,0 0,1-1,0 0,4 3,-10-13,1 0,-1-1,1 1,0 0,-1 0,1-1,0 1,0-1,0 1,0-1,0 0,1 0,-1 0,0 0,0 0,1-1,-1 1,2 0,-2-2,0 1,-1 0,1 0,0-1,0 1,0-1,0 1,-1-1,1 0,0 1,-1-1,1 0,0 0,-1 0,1-1,-1 1,0 0,2-2,1-2,-1 0,1 0,-1 0,0 0,-1-1,1 1,-1-1,0 0,0 0,-1 1,1-1,-1 0,0-5,-1-2,0 1,-1 0,0 0,-1 0,-1 0,0 0,0 0,-1 0,0 1,-1 0,-1 0,1 0,-8-10,1 6,0 0,-1 0,-1 1,0 1,-1 0,0 1,-1 0,-7-2,21 12,0 1,-1-1,1 1,0-1,0 0,0 0,0 0,1 0,-1 0,0 0,1 0,-1 0,0-3,0-2</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31.652"/>
    </inkml:context>
    <inkml:brush xml:id="br0">
      <inkml:brushProperty name="width" value="0.05" units="cm"/>
      <inkml:brushProperty name="height" value="0.05" units="cm"/>
      <inkml:brushProperty name="color" value="#004F8B"/>
      <inkml:brushProperty name="ignorePressure" value="1"/>
    </inkml:brush>
  </inkml:definitions>
  <inkml:trace contextRef="#ctx0" brushRef="#br0">256 237,'3'-3,"-1"-1,0 1,0-1,0 0,0 1,-1-1,0 0,0 0,0 0,0 0,0 0,-1 0,0 0,0 0,0 0,0 0,0 0,-1-1,0 1,0 1,0-1,-2-3,0-5,-1 0,-1 1,0-1,-1 1,0 1,-7-11,9 17,1-1,-1 1,0 0,0 0,0 0,-1 1,1-1,-1 1,0 0,0 0,0 1,0 0,0 0,-1 0,1 0,-1 1,1 0,-1 0,0 0,1 1,-1 0,0 0,1 0,-1 1,-4 0,5 1,0-1,0 1,0 0,1 1,-1-1,0 1,1-1,0 2,0-1,0 0,0 1,0-1,0 1,1 0,0 1,0-1,0 0,0 1,1 0,0-1,0 1,0 0,1 0,-1 0,1 1,0-1,1 0,-1 1,1 9,0 1,1 0,0-1,1 1,1-1,1 1,0-1,1 0,0-1,1 1,1-1,0 0,1-1,2 1,24 38,3-2,40 40,-64-74,19 19,55 69,-78-92,-1 0,0 1,-1-1,-1 2,0-1,0 1,2 11,-7-20,0 1,0-1,-1 0,1 0,-1 0,0 0,-1 1,1-1,-1 0,0 0,-1 0,1 0,-1 0,0 0,0-1,0 1,-1 0,0-1,0 0,0 0,-1 1,-1 1,-1 0,0-1,0 0,-1 0,0 0,0 0,0-1,0-1,-1 1,1-1,-1 0,0-1,-1 1,1-2,1 1,-1-1,0 0,1 0,-1-1,0 0,0-1,1 0,-1 0,0 0,1-1,-1 0,-5-3,8 3,0-1,1 1,-1-1,1 0,0 0,0-1,0 1,1-1,-1 0,1 0,0 0,0 0,0 0,0-1,1 1,0-1,0 0,0 0,0 0,1 0,-1-3,0-10,0 0,1-1,1 1,0 0,2-1,0 1,1 0,1 0,5-14,11-31,3 1,4-1,-18 43,46-112,-46 111</inkml:trace>
  <inkml:trace contextRef="#ctx0" brushRef="#br0" timeOffset="626.129">560 354,'-2'112,"0"-14,9 75,-6-166,0 0,0 0,0 0,1-1,0 1,1-1,-1 1,1-1,1 0,-1 0,2 2,-4-7,0 1,0-1,0 0,0 0,1 0,-1 0,0 0,0 0,1-1,-1 1,1 0,-1-1,1 1,-1-1,1 1,-1-1,1 0,-1 1,1-1,0 0,1-1,0 1,-1-1,1 0,0 0,-1 0,1 0,-1 0,1-1,-1 1,0-1,0 1,0-1,1 0,-2 0,1 0,0 0,13-15,-2 0,0-1,-1 0,-1-1,-1-1,0 1,5-18,0-7,-1 0,-2-1,-1-7,-6 3,-3 22,0 57,16 293,-5-119,-8 53,-8-185,-3 0,-2-1,-6 11,7-52,0 0,-2 0,-2-1,0-1,-2 1,-1-2,-1 0,-12 16,22-36,0-1,0 0,0 0,-1-1,0 1,0-1,0-1,-1 1,1-1,-1 0,0-1,-4 2,7-3,1-2,-1 1,1 0,-1-1,0 1,1-1,-1 0,1 0,-1-1,0 1,1-1,-1 0,1 1,0-2,-1 1,1 0,0-1,-1 1,1-1,0 0,0 0,0 0,1-1,-1 1,0-1,1 1,0-1,-1-1,-4-4,1-1,1 0,0 0,0-1,0 1,1-1,1 0,0 0,0-1,1 1,0-1,1 1,0-1,1-1,0-29,1 1,3 0,2-6,-1 4,4-28,-1 10</inkml:trace>
  <inkml:trace contextRef="#ctx0" brushRef="#br0" timeOffset="1030.416">1096 430,'11'19,"-1"1,0 0,-1 1,-2-1,5 19,21 112,-26-115,0 16,-4-23,-2-25,0-10,-2-40,3-1,2 2,1-1,3 0,8-25,-10 49,0 2,2-1,0 1,1 0,1 1,0 0,2 0,0 1,2 1,-1 0,2 1,14-13,-21 23,0 0,1 0,0 1,0 0,9-3,12-3</inkml:trace>
  <inkml:trace contextRef="#ctx0" brushRef="#br0" timeOffset="1458.926">1830 199,'-12'1,"1"0,0 1,0 0,-1 1,2 1,-1-1,0 2,1-1,-5 5,-12 6,0 1,-20 17,42-29,1-1,-1 1,1 0,0 0,0 1,0-1,0 1,1 0,0 0,0 0,0 0,1 1,0-1,-2 6,3-7,1 0,0 0,-1 0,1 0,1 0,-1 0,1 0,-1 0,1 0,0 0,1 0,-1 0,1-1,0 1,-1 0,2-1,-1 0,0 1,1-1,-1 0,1 0,0 0,18 16,0-1,1 0,18 9,-25-17,0 0,0 1,-1 0,0 1,-1 0,-1 1,0 1,0 0,-2 1,2 3,-10-16,-1 1,0 0,0 0,0-1,0 1,0 0,0 0,-1 0,0 0,0 0,1 0,-2 0,1 0,0-1,0 1,-1 0,0 0,0 0,0 0,0 0,0-1,0 1,-2 2,0-1,-1 1,0-1,1 0,-1 0,-1 0,1-1,-1 0,1 1,-1-1,0-1,0 1,-5 1,3-1,-2 0,1-1,0 0,0 0,-1-1,1 0,-1 0,-7-1,12 0,-1-1,1 1,0-1,0 1,-1-1,1-1,0 1,0 0,0-1,0 0,0 0,1 0,-1-1,1 1,-1-1,1 0,-11-15,3-2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2.029"/>
    </inkml:context>
    <inkml:brush xml:id="br0">
      <inkml:brushProperty name="width" value="0.05" units="cm"/>
      <inkml:brushProperty name="height" value="0.05" units="cm"/>
      <inkml:brushProperty name="color" value="#004F8B"/>
      <inkml:brushProperty name="ignorePressure" value="1"/>
    </inkml:brush>
  </inkml:definitions>
  <inkml:trace contextRef="#ctx0" brushRef="#br0">2 806,'-1'199,"2"203,-1-402,0 0,0 0,0 1,0-1,-1 0,1 0,0 0,0 1,0-1,0 0,0 0,0 1,0-1,0 0,0 0,0 1,0-1,0 0,0 0,0 1,0-1,0 0,0 0,0 1,0-1,0 0,0 0,0 1,1-1,-1 0,0 0,0 0,0 1,0-1,1 0,-1 0,0 0,0 0,0 1,1-1,-1 0,0 0,0 0,0 0,1 0,-1 0,0 0,0 0,1 0,-1 0,0 1,4-9</inkml:trace>
  <inkml:trace contextRef="#ctx0" brushRef="#br0" timeOffset="295.397">135 1,'1'4,"0"1,0-1,0 0,0 1,1-1,-1 0,1 0,0 0,3 4,3 8,49 108,-7 1,-5 3,-5 2,2 36,-30-107,-3 0,-2 0,-4 1,-1 0,-3-1,-3 1,-3-1,-2 0,-2 0,-19 52,10-56,-2-1,-3-1,-2-1,-33 47,3-16</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57.34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18.1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18 0,'1'5,"0"4,0 6,0 9,0 5,-1 8,0 6,-1 4,-1 0,1-3,0-3,-2-3,-1-6,1-6,-1-6,1-6</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21.6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98 138,'6'120,"20"118,-12-132,-4 0,-4 80,-14-132,8-53,0 0,0 0,-1 0,1-1,0 1,-1 0,1 0,-1 0,1-1,-1 1,1 0,-1-1,1 1,-1 0,1-1,-1 1,0-1,0 1,1-1,-1 1,0-1,0 1,0-2,0 1,0 0,0 0,0-1,-1 1,1-1,0 1,0-1,0 1,1-1,-1 0,0 1,0-1,0 0,0 0,1 0,-1 0,0 0,1 1,-1-1,0 0,1 0,-1-1,-7-12,0 0,1-1,1 0,0-1,1 1,0-4,-22-102,20 80,-10-47,-2-51,17 104,0 0,2 1,2-1,1 0,5-20,-6 49,-1 0,0 0,1 0,0 0,1 1,-1-1,1 1,0-1,1 1,-1 0,1 0,0 0,0 1,1-1,-1 1,1 0,0 0,0 1,0-1,1 1,0 0,5-2,1 1,0 1,0 0,0 1,0 0,1 0,-1 1,0 1,1 0,1 1,9 1,-1 0,0 2,0 0,0 2,-1 0,1 1,-2 1,1 2,5 2,-19-7,1-1,-1 1,0 0,-1 1,1 0,-1 0,0 0,-1 1,1 0,-1 0,2 5,-4-6,0 0,-1-1,0 1,-1 0,1 0,-1 0,0 0,-1 1,1-1,-1 0,0 0,-1 0,0 0,0 1,0-1,-1 0,0 3,-3 3,-1-1,0 1,0-1,-1 0,0-1,-1 0,0 0,-1 0,0-1,0-1,-1 0,0 0,-1 0,-10 5,13-8,0-1,0 1,0-1,0-1,-1 1,0-1,1-1,-1 0,0 0,0-1,-1 0,1 0,0-1,0 0,0-1,0 0,0 0,0-1,0-1,0 1,-1-2,6 2,0 0,-1-1,1 0,0 0,0 0,1-1,-1 1,1-1,0 0,0 0,0 0,0 0,0-1,1 1,0-1,0 1,0-1,1 0,0 0,0 0,0 0,0 0,1 0,-1 0,1 0,1 0,-1 0,1 0,0 0,0 0,0 1,2-5,-1 0,1 1,0 0,1-1,0 1,0 0,0 1,1-1,0 1,1 0,-1 0,2 1,-1-1,0 1,1 1,0-1,1 1,-1 0,4 0,5-2,1 2,0 0,-1 2,2-1,-1 2,0 0,9 1,34 2,33 5,20 1,-88-7,-1 1,0-1,0-1,0-1,12-3,-32 4,0 1,0-1,1 0,-1 0,0-1,0 0,0 1,0-1,0 0,-1-1,1 1,-1-1,1 1,-1-1,0 0,0 0,0-1,0 1,-1-1,0 1,1-1,-1 0,0 0,-1 0,1 0,-1 0,1-1,-2 0,0 0,-1 0,1 0,-1 0,0 0,0 0,-1 0,1 0,-1 1,0-1,-1 0,1 1,-1 0,0-1,0 1,0 0,0 0,-1 1,1-1,-1 1,0 0,-3-2,5 3,-1 0,1-1,-1 2,0-1,1 0,-1 0,0 1,0 0,0-1,0 1,0 0,0 1,-1-1,1 0,0 1,0 0,0 0,-1 0,1 0,0 0,0 1,0-1,-1 1,1 0,0 0,0 0,0 0,0 1,0-1,1 1,-1 0,0 0,1 0,-1 0,0 1,-4 6,1 1,1-1,-1 1,2 1,-1-1,1 1,1-1,0 1,1 0,0 0,0 1,1-1,1 0,-1 0,2 3,-1 0,1-1,1 0,0 0,0 0,2 0,-1 0,2-1,-1 0,2 1,0-2,0 1,7 9,-10-17,0 0,0 0,1-1,-1 1,1-1,0 0,0 0,0 0,0 0,1-1,-1 0,1 1,-1-2,1 1,0 0,0-1,-1 0,1 0,0-1,0 1,0-1,0 0,0-1,0 1,0-1,0 0,0 0,0 0,0-1,2-1,11-6</inkml:trace>
  <inkml:trace contextRef="#ctx0" brushRef="#br0" timeOffset="382.303">1059 27,'6'6,"-1"1,-1-1,1 1,-1 0,-1 0,1 1,-1-1,0 1,-1-1,0 2,18 85,-16-67,10 68,2 88,-6-209,4-23,-4 13,1 1,2 0,2 0,1 1,1 1,2 1,2 1,0 0,16-15,-19 22,-12 16</inkml:trace>
  <inkml:trace contextRef="#ctx0" brushRef="#br0" timeOffset="1085.275">1749 111,'1'0,"1"0,-1 1,1-1,-1 1,1-1,-1 1,0 0,1-1,-1 1,0 0,1 0,-1 0,0 0,0 0,0 0,0 1,0-1,0 0,-1 0,1 1,0-1,0 0,-1 2,16 39,-12-31,23 94,-21-78,0 0,2 0,1-1,1 0,9 15,-18-39,0 0,0 0,0 0,0 0,0 0,0 0,1 0,-1 0,1 0,-1-1,1 1,0-1,0 1,-1-1,1 1,0-1,0 0,1 0,-1 0,0 0,0-1,0 1,0-1,1 1,-1-1,0 0,1 1,-1-1,0-1,1 1,-1 0,0 0,0-1,1 1,-1-1,0 0,0 0,0 0,0 0,0 0,0 0,0 0,0-1,0 1,0-1,-1 1,1-1,-1 0,7-6,0 0,-1 0,0-1,0 0,-1-1,-1 0,1 1,-2-2,3-4,5-28,-2-1,-2 0,-2-1,-2 0,-2 0,-1 0,-5-29,22 184,-4-35,11 91,-1 113,-22-208,-2 0,-4 0,-3 0,-3-1,-8 21,13-70,-1-1,-1 0,-1 0,-1 0,-1-1,0-1,-1 0,-1 0,-1-1,-1 0,0-2,-8 8,14-17,1 1,-1-1,0 0,-1-1,1 0,-1 0,0-1,0 0,-1 0,1-1,-1 0,0-1,0 0,0-1,0 0,0-1,0 0,0 0,0-1,0 0,1-1,-1 0,0 0,0-1,1-1,0 1,-3-3,5 3,-1-1,1-1,0 1,1-1,-1-1,1 1,0-1,0 0,0 0,1-1,0 0,1 0,-1 0,-2-7,0-1,1-1,1 0,0 0,1-1,1 0,-1-12,0-15</inkml:trace>
  <inkml:trace contextRef="#ctx0" brushRef="#br0" timeOffset="1601.525">2240 336,'64'20,"-38"-18,-1-1,1-1,0-1,-1-2,1 0,11-4,-26 4,1 0,-1 0,0-1,0 0,0-1,0 0,-1-1,0 0,0-1,0 0,-1 0,0-1,0 0,7-10,-14 16,-1-1,1 0,0 0,-1 0,1 0,-1 0,0 0,0 0,0 0,0 0,-1-1,1 1,-1 0,0-1,0 1,0 0,-1-1,1 1,-1 0,1 0,-1-1,0 1,0 0,-1 0,1 0,-1 0,1 0,-1 1,0-1,0 0,0 1,-1-1,1 1,0 0,-1 0,-1-1,0-1,-1 0,0 1,0 0,0 0,0 0,-1 1,1-1,-1 1,0 0,1 1,-1 0,0 0,0 0,0 0,0 1,0 0,0 0,0 1,0 0,-1 0,1 2,-1 0,0 0,1 0,0 1,0 0,0 1,0-1,1 1,0 0,0 0,0 1,0 0,1-1,0 1,0 1,1-1,0 1,0-1,0 1,1 0,-1 5,-3 10,0 0,2 1,1 0,1 0,0 0,2 6,1-11,0-1,1 1,0 0,2-1,0 1,1-1,0 0,8 12,-11-23,0-1,1 0,0 0,0 0,0-1,0 1,1-1,0 0,0 0,0 0,1 0,-1-1,1 0,0 0,-1 0,1 0,1-1,-1 0,0 0,1 0,-1-1,1 1,-1-1,1-1,0 1,-1-1,1 0,5-1,5-2,0 0,0-1,0-1,-1-1,0 0,0-1,-1-1,0 0,0-1,0 0,-1-1,11-11,-9 7,-1 0,-1-1,0 0,0-1,-2 0,0-1,-1-1,-1 1,0-2,1-6,3-19</inkml:trace>
  <inkml:trace contextRef="#ctx0" brushRef="#br0" timeOffset="2396.907">2997 193,'-10'0,"-1"0,0 1,1 0,-1 0,1 2,-1-1,1 1,-5 2,8-1,1-1,-1 1,1 1,-1-1,1 1,0 0,1 0,-1 1,1 0,1 0,-1 0,0 2,-4 5,1 0,1 1,0 0,1 1,1-1,0 1,1 0,-2 14,4-21,1 1,0-1,1 1,0-1,0 1,1-1,0 1,0-1,1 0,0 0,1 1,-1-1,1-1,1 1,0 0,0-1,1 1,-4-6,1 0,0 1,-1-1,1 0,0-1,0 1,0 0,0 0,1-1,-1 0,0 1,1-1,-1 0,1 0,-1 0,1 0,-1-1,1 1,0-1,-1 1,2-1,0 0,0-1,0 1,0-1,0 0,0 0,0-1,0 1,-1-1,1 0,0 0,-1 0,4-3,4-3,-1-1,1-1,-2 0,1 0,-2-1,1 0,4-9,-4 3,-1 0,0 0,-2-1,0 0,-1 0,0 0,-2-1,0 0,-1 1,-1-1,-1 0,-1 0,-1-4,-5 126,8-84,2-1,0 0,1 0,1 0,1 2,-4-15,0 1,0-1,0 0,1 0,0 0,-1 0,2 0,-1-1,1 1,-1-1,1 0,0 0,1-1,-1 1,1-1,-1 0,1 0,4 2,-6-4,-1-1,1 1,0-1,0 0,0 0,0 0,0 0,0 0,0 0,0-1,0 0,0 1,0-1,-1 0,1 0,0-1,-1 1,1-1,-1 1,1-1,-1 0,0 0,1 0,-1 0,0 0,0 0,-1-1,1 1,0 0,-1-1,0 0,1 0,4-8,-1 1,0-1,-1 0,0 0,-1 0,0 0,1-9,22-245,-13 332,-7 2,-6-47,2 1,0-1,2 0,0 0,1 0,2-1,0 1,6 11,-12-33,-1 1,0 0,0-1,1 1,-1-1,1 1,-1-1,1 1,-1-1,0 1,1-1,0 1,-1-1,1 0,-1 1,1-1,-1 0,1 1,0-1,-1 0,1 0,0 0,-1 0,1 1,0-1,-1 0,1 0,0 0,-1 0,2-1,18-12,14-36,-30 43,138-197,-19 29,-109 152</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17.5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328 431,'105'20,"-64"-21,0-1,0-2,-1-2,1-2,-1-1,19-9,52-10,-105 26,-1 1,1 0,0 0,0 1,0-1,0 1,0 1,0-1,0 1,0 0,1 1,-4-1,-1 0,0 0,1 0,-1 1,0-1,0 1,0 0,0-1,0 1,0 0,0 0,-1 1,1-1,-1 0,1 0,-1 1,0-1,0 1,0-1,0 1,-1-1,1 1,0 0,-1-1,0 3,6 60,-4 1,-2-1,-6 33,0 32,5-109,0-14,1 1,-1 0,1 0,1 0,-1 0,1-1,1 1,0 0,0-1,2 7,-3-13,-1-1,1 1,-1-1,1 1,-1-1,1 0,-1 1,1-1,-1 0,1 1,-1-1,1 0,-1 0,1 0,-1 0,1 1,0-1,-1 0,1 0,-1 0,1 0,0 0,-1 0,1 0,-1-1,1 1,0 0,-1 0,1 0,-1-1,1 1,-1 0,1 0,-1-1,1 1,-1-1,1 1,-1 0,1-1,-1 1,0-1,1 1,-1-1,0 1,1-1,-1 1,0-1,0 1,1-1,17-28,-18 28,15-27</inkml:trace>
  <inkml:trace contextRef="#ctx0" brushRef="#br0" timeOffset="349.448">1316 387,'-2'1,"-1"-1,0 1,1 0,-1 0,1 0,-1 0,1 1,-1-1,1 0,0 1,0 0,0 0,0-1,0 1,0 0,0 1,0-1,0 1,-26 44,17-20,2 0,0 1,2 1,1-1,1 1,2 0,1 1,1-1,1 0,2 0,1 0,5 23,-7-48,0 1,0-1,1 1,-1-1,1 0,0 1,1-1,-1 0,1-1,0 1,-1 0,2-1,-1 1,0-1,1 0,-1 0,1 0,0-1,2 1,-3-2,0 0,0 0,0 0,1-1,-1 1,0-1,0 0,1 0,-1-1,0 1,0-1,1 1,-1-1,0 0,0 0,0 0,0-1,0 1,0-1,0 1,-1-1,1 0,-1 0,1 0,-1-1,0 1,2-3,8-7,-1-2,-1 1,0-2,-1 1,-1-1,0 0,-1-1,-1 0,0 0,-1-1,-1 1,3-17,-5 22,-1-1,0 0,0 0,-1 1,0-1,-1 0,-1 1,0-1,0 1,-1-1,0 1,-1 0,-1 0,1 0,-2 1,0 0,0 0,0 0,-3-1,6 8,0 0,0 0,0 0,0 0,0 1,-1-1,0 1,1 0,-1 0,-2 0,-5-2</inkml:trace>
  <inkml:trace contextRef="#ctx0" brushRef="#br0" timeOffset="2450.479">422 62,'-101'-7,"68"3,0 1,0 2,-31 3,55-1,0 1,0-1,0 1,0 1,1-1,-1 2,1-1,0 1,0 0,0 1,0 0,1 0,-1 1,1 0,1 0,-2 2,6-5,0-1,0 0,0 1,1-1,-1 1,1-1,-1 1,1 0,0 0,0-1,1 1,-1 0,1 0,-1 0,1 0,0 0,0 0,0 0,0 0,1 1,0 2,1 0,0-1,0 1,1 0,-1-1,1 0,0 0,1 0,-1 0,2 1,10 10,0 1,2-2,0 0,0-2,3 1,5 4,-8-7,-1 0,0 1,0 1,-1 1,-1 0,5 7,-17-18,0 0,0-1,0 1,0 0,-1 0,1 0,-1 1,0-1,0 0,0 0,0 1,-1-1,1 0,-1 1,0-1,0 1,0-1,-1 0,1 1,-1-1,0 0,1 1,-2-1,1 0,0 0,-1 0,1 0,-1 0,0 0,0 0,0 0,0-1,0 1,-1-1,1 0,-1 0,0 0,0 0,-2 2,2-2,-1 1,1 0,-1-1,1 0,-1 0,0 0,0 0,0-1,0 1,-1-1,1 0,0 0,0-1,-1 1,1-1,0 0,-1 0,1 0,0-1,-1 1,1-1,0 0,0-1,-1 1,1-1,0 1,1-1,-1-1,0 1,0 0,1-1,-3-2,-4-4,2 1,-1-1,1-1,1 1,0-2,0 1,1-1,0 1,1-2,0 1,1-2,-15-43</inkml:trace>
  <inkml:trace contextRef="#ctx0" brushRef="#br0" timeOffset="2706.798">63 1,'1'0,"0"0,0 1,0-1,0 1,0-1,0 1,0-1,0 1,0 0,0-1,0 1,-1 0,1 0,0 0,0-1,-1 1,1 0,-1 0,1 0,-1 0,1 0,-1 0,1 0,-1 0,0 0,0 1,10 37,-8-27,15 89,-5 1,-4 0,-4 19,-3-74,1 13</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18.541"/>
    </inkml:context>
    <inkml:brush xml:id="br0">
      <inkml:brushProperty name="width" value="0.05" units="cm"/>
      <inkml:brushProperty name="height" value="0.05" units="cm"/>
      <inkml:brushProperty name="color" value="#004F8B"/>
      <inkml:brushProperty name="ignorePressure" value="1"/>
    </inkml:brush>
  </inkml:definitions>
  <inkml:trace contextRef="#ctx0" brushRef="#br0">52 126,'-2'3,"0"0,0 0,0 0,1 0,-1 0,1 1,-1-1,1 0,0 1,0-1,0 3,0-2,-8 29,2-1,1 1,1 0,2 0,1 0,1 1,2-1,2 0,1 0,6 24,-9-52,1-1,-1 1,1-1,0 0,0 0,0 1,0-1,1 0,0-1,0 1,0 0,0-1,1 0,-1 0,1 0,3 3,-4-5,-1 0,1-1,-1 1,1 0,-1-1,1 0,-1 1,1-1,-1 0,1-1,-1 1,1 0,-1-1,1 1,-1-1,1 0,-1 1,0-1,1 0,-1-1,0 1,0 0,0-1,0 1,0-1,0 0,0 1,0-1,-1 0,1 0,0-2,9-11,-1-1,0 0,-2 0,0-1,-1 0,0 0,-1 0,-1-1,-1 0,-1 0,0-1,-2 1,0 0,0-1,-2 1,0-1,-2 1,0 0,-5-18,3 24,0-1,0 1,-1 0,-1 0,0 1,-4-4,10 12,-1 0,0 1,0-1,0 1,0-1,0 1,-1 0,1 0,-1 0,1 0,-1 0,0 0,0 1,1 0,-1-1,0 1,-1 0,1 0,0 1,0-1,0 1,0-1,-1 1,1 0,0 0,0 1,0-1,-3 1,2 1</inkml:trace>
  <inkml:trace contextRef="#ctx0" brushRef="#br0" timeOffset="425.636">577 132,'-1'7,"-1"0,1 0,-1 0,-1 0,0 0,0-1,-2 4,-8 20,-2 17,3 1,1 0,1 12,7-38,1 0,1-1,0 1,2 0,1-1,1 1,0-1,5 13,-7-29,0-1,1 0,-1 0,1 0,0 0,0 0,0 0,1 0,-1-1,1 1,0-1,0 0,0 0,1 0,-1 0,1 0,-1-1,4 2,-4-3,1 0,-1 0,0-1,0 0,0 1,0-1,0 0,0 0,0-1,0 1,1-1,-1 1,0-1,0 0,0 0,-1-1,1 1,0-1,0 1,-1-1,1 0,-1 0,1 0,-1 0,0 0,2-2,4-5,0-1,-1 0,0 0,0-1,-1 1,0-1,-1-1,0 1,-1-1,-1 0,1 0,-2 0,0 0,0 0,-1-1,-1 1,0 0,-1-10,-1-1,-1 0,-1 0,-1 0,-1 1,-1-1,-1 1,0 1,-2 0,-7-11,-5 1,17 26,1 0,0 0,0 0,1-1,-1 0,1 1,1-1,-1 0,0-4,1 0</inkml:trace>
  <inkml:trace contextRef="#ctx0" brushRef="#br0" timeOffset="771.496">980 43,'1'1,"0"0,0 0,0 0,0 0,0 0,0 1,0-1,0 0,-1 1,1-1,0 0,-1 1,0-1,1 1,-1-1,0 1,1-1,-1 1,0-1,0 1,-1 38,0-26,1 43,-1 0,5 50,-2-91,0-1,0 0,2 0,0 1,1-2,0 1,1-1,1 0,1 2,-6-12,0-1,0 0,0 0,0-1,0 1,0 0,1-1,0 1,-1-1,1 0,0 0,0 0,0 0,0 0,0-1,1 0,-1 1,0-1,1 0,-1 0,1-1,-1 1,1-1,1 0,0-1,0 1,-1-2,1 1,-1 0,0-1,1 0,-1 0,0 0,0-1,0 1,0-1,-1 0,1 0,-1 0,1 0,-1-1,0 0,1-2,5-6,-1-1,-1 0,0-1,-1 0,0 0,-1 0,-1-1,0 1,-1-1,0 0,-1 0,-1 0,-1-13,0 17,0-1,-1 1,0-1,-1 1,-1-1,1 1,-2 0,0 0,0 0,-1 0,0 1,-1 0,0 0,-1 1,0-1,0 1,-1 1,-1-2,-15-9,-1 1,-15-8,7 6</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16.59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0,'2'4,"-1"-1,0 1,0-1,0 1,0 0,-1-1,1 1,-1 0,0 0,0-1,-1 1,1 2,-1 0,0 120,-1-43,3 0,4 0,3 0,6 7,-12-79,1 1,0-1,1 0,1 0,0-1,0 1,1-1,0 0,4 4,-8-12,0 0,0 1,0-1,0 0,0 0,0 0,1 0,-1-1,1 1,0-1,-1 1,1-1,0 0,0 0,0 0,0 0,0-1,0 1,0-1,0 0,0 0,0 0,0 0,0 0,0-1,0 1,0-1,0 0,-1 0,1 0,0 0,0 0,-1-1,1 1,-1-1,1 0,2-2,0 0,1-1,0-1,-1 1,0-1,0 0,-1 0,0 0,0-1,0 0,-1 1,0-1,1-2,9-29</inkml:trace>
  <inkml:trace contextRef="#ctx0" brushRef="#br0" timeOffset="481.983">0 392,'17'-2,"0"-1,0-1,-1 0,0-1,0-1,0 0,-1-1,6-4,22-8,-14 6,-20 8,1 0,0 0,-1 1,2 1,-1 0,0 0,1 1,-1 0,1 1,0 0,3 1,-12 0,0 1,0 0,0 0,0 0,0 0,0 1,-1-1,1 0,0 1,-1-1,1 1,-1 0,1-1,-1 1,0 0,0 0,0 0,0 0,0 0,0 0,-1 0,1 0,-1 0,1 0,-1 0,0 0,0 2,3 71,-3-49,1-11,0-1,1 1,0-1,1 1,1-1,0 0,7 12,-10-23,0 0,1 0,0-1,-1 1,1 0,0-1,1 0,-1 1,0-1,1 0,-1 0,1 0,-1-1,1 1,0 0,2 0,-2-1,1-1,-1 1,0-1,0 0,1 0,-1 0,0-1,1 1,-1-1,0 1,0-1,1 0,-1 0,0-1,0 1,0-1,0 1,-1-1,2-1,4-2,-1-1,0 1,0-2,-1 1,0-1,0 0,0 0,-1 0,0-1,-1 0,0 0,0 0,0 0,-1-1,-1 0,1 1,-1-1,-1 0,1 0,-2 0,1 0,-1 0,-1 0,1 0,-2 0,1 0,-1 0,0 0,-1 0,0 1,-1-1,0 1,0 0,0 0,-1 1,0-1,-1 1,0 0,0 0,0 1,-1 0,-10-19,10 7</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13.366"/>
    </inkml:context>
    <inkml:brush xml:id="br0">
      <inkml:brushProperty name="width" value="0.05" units="cm"/>
      <inkml:brushProperty name="height" value="0.05" units="cm"/>
      <inkml:brushProperty name="color" value="#004F8B"/>
      <inkml:brushProperty name="ignorePressure" value="1"/>
    </inkml:brush>
  </inkml:definitions>
  <inkml:trace contextRef="#ctx0" brushRef="#br0">620 304,'-2'0,"1"0,-1 1,1-1,0 0,-1 1,1-1,0 1,-1 0,1-1,0 1,0 0,0-1,0 1,-1 0,1 0,0 0,1 0,-1 0,0 0,0 1,0-1,1 0,-1 0,0 1,1-1,-1 0,1 1,0-1,-1 0,1 1,0-1,0 2,-3 56,3-38,-11 204,-2 82,13-303,2 35,-2-39,0 1,0-1,0 1,0 0,0-1,0 1,0 0,0-1,0 1,1-1,-1 1,0 0,0-1,0 1,1-1,-1 1,0-1,1 1,-1-1,0 1,1-1,-1 1,1-1,-1 0,1 1,-1-1,1 1,-1-1,1 0,-1 0,1 1,0-1,-1 0,1 0,-1 0,1 0,0 1,-1-1,1 0,-1 0,1 0,0 0,-1-1,1 1,-1 0,1 0,0 0,10-7</inkml:trace>
  <inkml:trace contextRef="#ctx0" brushRef="#br0" timeOffset="399.848">951 359,'-7'7,"-1"0,2 1,-1 0,1 0,0 1,1-1,0 1,1 0,-1 1,2-1,-2 6,-6 22,1 1,2-1,2 1,1 6,3-25,2 0,0 0,0 0,2 0,1 0,0 0,1-1,1 0,4 8,-9-23,1 0,0 0,1 0,-1 0,0-1,1 1,0 0,-1-1,1 1,0-1,1 0,-1 0,0 1,0-2,1 1,0 0,-1 0,1-1,0 1,-1-1,1 0,0 0,0 0,0 0,0 0,0-1,1 1,1-1,0-1,-1 0,1 0,0 0,-1-1,1 1,-1-1,0 0,1-1,-1 1,0-1,-1 0,1 1,0-2,-1 1,1 0,-1-1,0 0,1-2,4-6,0 0,-1 0,-1-1,0 0,0 0,-2-1,0 1,0-1,-1 0,-1 0,0 0,-1 0,0-5,-1 8,0 1,-1-1,0 1,-1 0,0-1,0 1,-1 0,-1 0,1 0,-1 1,-1-1,0 1,-1 0,1 0,-2 1,1 0,-1 0,-3-3,8 9,0 0,0 1,0-1,0 0,0 1,0-1,-1 1,1 0,0-1,-1 1,1 0,-1 1,1-1,-1 0,0 1,1-1,-1 1,0 0,1 0,-1 0,0 0,1 1,-1-1,0 1,1-1,-1 1,-1 1,-3 4</inkml:trace>
  <inkml:trace contextRef="#ctx0" brushRef="#br0" timeOffset="648.737">1288 767,'0'1,"1"4,0 4,0 5,0 5,0 6,-1 6,0 5,-2 4,-1 2,1 0,-3 0,-1-2,-3-4,1-6,0-8,-4-9,0-8</inkml:trace>
  <inkml:trace contextRef="#ctx0" brushRef="#br0" timeOffset="1045.449">1614 359,'-8'191,"2"-117,4-1,3 1,6 38,-6-106,0 1,1-1,-1 0,2 0,-1 0,1 0,-1 0,5 5,-7-9,1-1,0 0,-1 0,1 0,0 0,0 0,0 0,0-1,0 1,0 0,0 0,0-1,0 1,0 0,0-1,1 1,-1-1,0 0,0 1,1-1,-1 0,0 0,0 0,1 0,-1 0,0 0,1 0,-1 0,0 0,0-1,1 1,-1 0,0-1,0 1,0-1,0 1,1-1,-1 0,0 0,0 1,0-1,0 0,-1 0,1 0,0 0,0 0,0-1,6-6,-1-1,0 0,0 0,-1 0,0-1,-1 0,0 0,-1 0,1 0,-2-1,0 1,0-1,-1 0,0-8,0 0,-1 0,-1-1,0 1,-2 0,0 0,-1 1,-6-18,7 28,0 0,0 0,-1 1,0 0,0 0,-1 0,1 0,-2 1,1-1,-1 1,0 1,0-1,0 1,-1 0,0 0,0 1,0 0,-1 0,1 1,-1 0,0 0,0 1,0 0,0 0,0 1,0 0,0 0,-1 1,1 0,-7 2,3-1</inkml:trace>
  <inkml:trace contextRef="#ctx0" brushRef="#br0" timeOffset="1449.735">1900 425,'6'268,"-6"-238,-1 5,2 1,3 8,-3-35,0-1,0 1,1-1,1 0,-1 1,1-1,1 0,-1-1,1 1,1-1,3 6,-7-12,0 0,0 1,1-1,-1 1,0-1,1 0,-1 0,0 0,1 0,0 0,-1 0,1 0,0 0,-1-1,1 1,0-1,0 1,-1-1,1 0,0 0,0 1,0-1,0-1,-1 1,1 0,1 0,1-2,-1 1,1-1,-1 0,1 1,-1-2,0 1,0 0,0-1,0 1,0-1,-1 0,2-2,5-5,-1-2,0 1,-1-1,-1 0,0-1,4-12,-4 7,-1-1,-1 1,-1-1,-1 0,-1 0,0 0,-1 0,-3-15,2 24,-1 0,0-1,0 1,-1 0,0 1,-1-1,0 0,-1 1,0 0,-1 0,1 0,-1 1,-1 0,0 0,0 0,-6-3,12 9,0 2,0-1,0 1,0-1,0 1,0-1,1 0,-1 1,0-1,1 0,-1 1,0-1,1 0,-1 0,1 0,-1 0,1 0,0 1,-1-1,1 0,0 0,0 0,0 0,-1 0,1 0,0-1,3-3</inkml:trace>
  <inkml:trace contextRef="#ctx0" brushRef="#br0" timeOffset="1776.246">2293 353,'6'4,"1"1,0-1,-1 1,0 0,0 1,-1-1,0 1,0 0,0 1,0-1,-1 1,0 0,2 5,4 13,0 1,-2 1,2 10,-6-19,1 1,1 0,0-1,2 0,0 0,1-1,2 2,-9-15,1-1,-1 0,1 0,0 0,-1 0,1-1,0 1,1-1,-1 0,0 0,1 0,-1 0,1 0,0-1,-1 0,1 1,0-1,0-1,0 1,0-1,0 1,0-1,-1 0,1-1,0 1,0 0,0-1,0 0,0 0,0 0,-1-1,1 1,0-1,-1 0,0 0,1 0,-1-1,1 0,6-4,-1 0,0-1,0 0,-1-1,0 0,0 0,-1-1,0 0,-1 0,0 0,-1-1,2-5,-4 8,0 1,-1-1,0-1,-1 1,1 0,-2 0,1-1,-1 1,0 0,-1 0,0-1,0 1,-1 0,0 0,0 0,-1 0,0 0,-1 1,-3-7,2 6,-1 0,0 1,-1-1,1 1,-1 1,-1-1,1 1,-1 1,0-1,0 1,-1 1,0 0,1 0,-2 0,1 1,-9-2,-99-13,78 14</inkml:trace>
  <inkml:trace contextRef="#ctx0" brushRef="#br0" timeOffset="2468.942">300 138,'-30'1,"0"1,0 1,-22 5,37-5,1 1,0 0,0 1,1 1,-1 0,1 0,0 1,-8 7,19-13,1 0,-1 0,0 1,0-1,1 1,-1-1,1 1,-1-1,1 1,0 0,-1 0,1 0,0 0,0 0,0 0,1 0,-1 0,0 0,1 0,0 0,-1 0,1 1,0-1,0 0,0 1,1 0,0 0,0 0,1 0,-1 0,1 0,0 0,0 0,0 0,0-1,0 1,0-1,1 0,-1 0,1 0,0 1,12 7,1 0,0-1,1-1,0 0,9 2,9 2,-10-5,-1 2,20 10,-39-17,-1 0,1 1,-1-1,0 1,0 0,0 0,0 0,-1 1,1 0,-1-1,0 1,0 0,0 1,-1-1,1 0,1 4,-3-3,-1 0,1 0,-1 0,0 0,0 0,-1-1,0 1,1 0,-1 0,-1-1,1 1,-1 0,0-1,0 1,0-1,-1 0,1 0,-1 0,0 0,0 0,0-1,-1 1,1-1,-1 0,-6 6,1 0,-2-1,1 0,-1-1,0-1,0 1,-1-2,-6 3,15-6,-1-1,1 0,0 0,-1 0,1 0,0-1,-1 1,1-1,-1 0,1 0,-1 0,1 0,-1-1,1 1,-1-1,1 0,0 0,-1 0,1-1,0 1,0-1,0 1,0-1,0 0,0 0,1-1,-1 1,1 0,-2-3,-1-2,0-1,1 0,0 0,1 0,-1 0,1-1,1 1,0-1,0 0,1 1,0-1,-5-41</inkml:trace>
  <inkml:trace contextRef="#ctx0" brushRef="#br0" timeOffset="2723.373">228 0,'0'0,"0"1,1 2,0 4,0 4,0 4,-2 6,-3 10,-5 15,-3 7,-1 5,1 4,2 2,1 0,3-2,1-4,1 6,2-8</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27.6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1,'60'10,"-33"-3,1-2,23 1,227-7,-390 5,43-1,-27-4,85-1,7 1</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28.498"/>
    </inkml:context>
    <inkml:brush xml:id="br0">
      <inkml:brushProperty name="width" value="0.05" units="cm"/>
      <inkml:brushProperty name="height" value="0.05" units="cm"/>
      <inkml:brushProperty name="color" value="#004F8B"/>
      <inkml:brushProperty name="ignorePressure" value="1"/>
    </inkml:brush>
  </inkml:definitions>
  <inkml:trace contextRef="#ctx0" brushRef="#br0">6 31,'325'17,"-295"-17,37 0,-49 0,-25 0,5 0,-91-3,1-3,0-4,-41-12,107 16</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0:01.97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3347 481,'2'1,"-1"1,0 0,1 0,-1 0,0 0,0 1,0-1,-1 0,1 0,0 1,-1-1,1 0,-1 1,0-1,0 0,0 3,1 1,16 102,24 123,-32-191,2-1,2 0,2-1,13 24,-27-60,-1-1,1 1,0-1,0 1,0-1,0 1,0-1,0 0,0 0,1 1,-1-1,0 0,1 0,-1 0,0-1,-1 0,1 0,-1 0,1 0,-1 0,1 0,-1 0,1 0,-1 0,1 0,-1 0,0 0,1 0,-1 0,1 0,-1-1,1 1,-1 0,0 0,1-1,-1 1,1 0,-1 0,0-1,1 1,-1-1,0 1,1 0,-1-1,0 1,4-6,-1-1,-1 1,1 0,-1-1,0 0,0-2,34-149,-6-5,-12 53,5 1,5 1,22-53,-49 158,2-6,1 0,-1 0,2 0,-1 0,1 1,0-1,1 1,0 1,6-8,-11 15,-1-1,1 1,-1-1,1 1,-1 0,1-1,-1 1,1 0,-1-1,1 1,-1 0,1 0,0-1,-1 1,1 0,-1 0,1 0,0 0,-1 0,1 0,-1 0,1 0,0 0,-1 0,1 0,-1 0,1 0,0 1,-1-1,1 0,-1 0,1 1,-1-1,1 0,-1 1,1-1,-1 1,8 8</inkml:trace>
  <inkml:trace contextRef="#ctx0" brushRef="#br0" timeOffset="353.043">3893 596,'1'3,"0"0,0 0,0 0,0-1,0 1,0 0,1-1,-1 1,1-1,-1 1,1-1,0 0,0 0,0 0,1 0,-1 0,0 0,1-1,45 28,-41-26,0-1,0 0,0 0,0-1,0 1,0-2,0 1,0-1,0 0,1 0,-1-1,0 0,0-1,0 1,0-1,4-2,-1 0,0-1,-1-1,0 1,0-1,0-1,-1 0,1 0,-2 0,1-1,4-6,-1-1,0 0,-1-1,-1 0,0 0,-1-1,-1 0,0-1,-2 1,0-1,-1-1,0 1,0-15,-4 24,0 0,-1-1,0 1,-1 0,1 0,-2 0,1 0,-1 1,-2-5,4 12,0-1,1 1,-1-1,0 1,0-1,0 1,-1 0,1-1,0 1,0 0,-1 0,1 0,0 0,-1 0,1 0,-1 0,0 1,1-1,-1 0,0 1,1-1,-2 1,1 1,0-1,-1 0,1 1,-1-1,1 1,0 0,0 0,-1 0,1 0,0 0,0 1,0-1,0 0,0 1,0 0,1-1,-1 1,0 0,1 0,-13 14,2 0,0 1,0 0,2 1,0 0,1 1,1 0,1 0,-2 10,0 0,2 1,1 0,1 0,2 1,1-1,1 7,2-16,0-1,2 1,0-1,1 0,2 0,0 0,1-1,9 19,-13-31,0-1,0 0,1 1,0-2,0 1,1 0,-1-1,1 0,1 0,-1 0,1-1,-1 1,1-1,0-1,1 1,-1-1,1 0,-1-1,1 1,0-1,0-1,0 1,0-1,0 0,0-1,1 0,3 0,50-13,-1-8</inkml:trace>
  <inkml:trace contextRef="#ctx0" brushRef="#br0" timeOffset="-2345.578">1878 1198,'0'0,"1"0,2 0,4-1,5-1,8-1,6 0,6 0,4 1,2 1,11 3,-3 2</inkml:trace>
  <inkml:trace contextRef="#ctx0" brushRef="#br0" timeOffset="-1834.5">1078 486,'1'2,"1"0,-1 1,1-1,-1 1,0-1,0 1,0 0,0-1,0 1,0 0,-1 0,0-1,1 1,-1 0,0 0,-1 0,1 0,0-1,-1 1,0 2,0 6,-8 117,2-42,3 44,5-106,0 1,2-1,0 0,2 0,1-1,1 1,5 12,-10-32,0 1,0 0,0-1,1 1,0-1,0 0,0 0,0 0,1 0,-1 0,1-1,0 0,0 0,0 0,1 0,-1 0,1-1,-1 0,1 0,0 0,0-1,0 1,0-1,0 0,0-1,1 0,0 0,-1 0,1-1,0 0,0 0,-1-1,1 0,-1 0,0 0,1 0,-1-1,0 0,0 0,-1 0,1 0,-1-1,1 0,-1 0,0 0,-1-1,1 1,0-2,3-5,-1-1,0 0,0 0,-2 0,1 0,-2-1,1 0,-2 0,0 0,0 0,-1 0,-1 0,0 0,-1-1,0 1,-1 0,-1-1,-2-11,0 1,-2 0,-1 1,-1 0,-1 0,-1 1,-1 0,-10-14,11 21,-1 1,0 1,-1 0,-5-3,-9-9,26 24,0 0,1 1,-1-1,0 0,1 0,-1 0,0 0,1 0,-1 0,1 0,0 0,-1 0,1 0,0 0,-1 0,1 0,0 0,0 0,0-1,1-7</inkml:trace>
  <inkml:trace contextRef="#ctx0" brushRef="#br0" timeOffset="-1353.325">1966 519,'-21'1,"-1"1,1 2,0 0,0 1,0 1,0 0,-7 6,-39 17,-30 20,94-48,0 0,-1 1,1 0,0 0,0 0,0 0,1 0,-1 1,0-1,1 1,0 0,-1-1,1 1,0 0,1 0,-1 1,0-1,0 3,2-5,0 1,0-1,0 1,0-1,0 0,0 1,0-1,1 1,-1-1,0 1,1-1,-1 0,1 1,0-1,-1 0,1 1,0-1,0 0,2 2,0 0,0 0,0 0,0 0,1-1,-1 1,1-1,-1 0,2 0,123 52,-76-35,-1 3,1 4,-37-18,-1 0,0 1,0 1,-1 0,-1 1,0 0,0 1,9 13,-17-20,0 1,0 0,-1 0,0 0,0 0,0 1,-1-1,0 1,0-1,0 1,-1 0,0 0,-1-1,1 1,-2 0,1 0,0 0,-1 0,-1 0,1-1,-1 1,0 0,0-1,-1 0,0 1,0-1,-1 0,1-1,-1 1,0 0,-1-1,0 0,-5 4,4-3,0 0,-1 0,0-1,0 0,-1 0,1-1,-1 0,0-1,0 1,0-1,-1-1,1 0,-1 0,1-1,-1 0,0 0,0-1,1 0,-1 0,0-1,1 0,-1-1,1 0,-1 0,1-1,-7-3,7 2,1 0,0-1,0 0,0 0,1 0,0-1,0 0,0 0,1 0,0-1,0 0,0 0,1 0,-2-5,-1-4,1-1,1 0,0 1,1-1,1-1,0-6,-4-35</inkml:trace>
  <inkml:trace contextRef="#ctx0" brushRef="#br0" timeOffset="-1116.556">2071 596,'5'1,"1"-1,-1 1,0 0,0 1,0-1,0 1,0 0,0 0,0 0,-1 1,1 0,-1 0,0 0,1 0,-2 1,1 0,0-1,-1 1,1 1,-1-1,0 0,-1 1,1 0,0 0,7 18,0 0,-1 0,-1 1,2 13,-9-33,13 51,-3 0,-3 1,-2 0,-3 0,-1 0,-4 2,-3-149,4 20</inkml:trace>
  <inkml:trace contextRef="#ctx0" brushRef="#br0" timeOffset="-886.498">2264 88,'0'0,"0"-1,0-3,0 0,0 1,0-1,-3 0,1 1,0 1,0 0,1 0,2-2,0-1,1-1,0 0</inkml:trace>
  <inkml:trace contextRef="#ctx0" brushRef="#br0" timeOffset="-736.074">2690 0,'-1'16,"0"0,-2 0,-3 16,-5 28,-5 132,9 1,7 0,10 0,13 46,-22-231,1 35,-3-42,1 0,0-1,0 1,0-1,0 1,0-1,0 1,-1-1,1 1,0-1,0 0,-1 1,1-1,0 1,-1-1,1 0,0 1,-1-1,1 0,-1 1,1-1,-1 0,1 1,0-1,-1 0,0 0,0 0,0 0,0 0,0 0,0 0,0-1,-1 1,1 0,0-1,0 1,0-1,0 1,0-1,0 0,0 1,0-1,1 0,-2 0,-9-9,1 0,1-1,-1 0,1-1,-16-22</inkml:trace>
  <inkml:trace contextRef="#ctx0" brushRef="#br0" timeOffset="-517.8">2392 762,'22'-2,"-1"-1,0 0,1-2,-1-1,-1 0,3-3,33-8,-27 8,0 1,0 2,1 1,-1 1,7 2,-26 2,0 0,0 1,0 1,0-1,0 2,0-1,-1 1,0 1,1 0,-1 0,0 1,-1 0,1 0,-1 1,0 0,-1 0,4 4,0 2,-1 0,0 0,-1 1,0 0,-1 1,-1-1,0 2,-1-1,0 1,2 12,-2-5,-1 1,-1-1,-1 1,-1-1,-1 1,-1 0,-2 3,1-20,-1-7</inkml:trace>
  <inkml:trace contextRef="#ctx0" brushRef="#br0" timeOffset="-287.391">2889 127,'0'0,"0"0,0 0,0 0,0 0,0 1,1 2,2 3,2 3,3 5,7 5,1 0</inkml:trace>
  <inkml:trace contextRef="#ctx0" brushRef="#br0" timeOffset="-2598.304">371 442,'21'555,"-3"137,-19-675,1 9,-2 0,-3 19,4-40,0 1,0-1,0 0,-1 0,0 0,0 0,0 0,-1 0,1 0,-1-1,0 1,-1-1,1 0,-1 0,-3 3,6-6,-1 0,0 0,-1 0,1 0,0-1,0 1,0 0,0-1,-1 0,1 1,0-1,0 0,-1 0,1-1,0 1,0 0,-1-1,1 1,0-1,0 0,0 1,-1-2,-26-10</inkml:trace>
  <inkml:trace contextRef="#ctx0" brushRef="#br0" timeOffset="-2099.11">1 706,'40'-13,"40"-9,-9 8,1 4,1 3,0 3,-1 3,27 5,-78-1,1 1,-1 1,0 1,0 1,0 0,2 3,-16-7,0 0,0 1,0 0,0 0,-1 1,1-1,-1 1,0 1,-1-1,1 1,-1 0,0 0,-1 1,1-1,-1 1,-1 0,1 0,1 5,-4-4,0-1,-1 0,0 0,0 0,0 0,-1 0,0 1,0-1,-1 0,0-1,0 1,-1 0,1 0,-2-1,1 1,-9 15,-1 0,-1-1,-11 13,1-5,-1 0,-1-1,-27 20,39-36,0 0,-1-1,-1-1,1-1,-2 0,1-2,-1 1,-1-2,-2 1,16-6,-1 0,-1 0,1 0,0 0,0-1,0 0,0 0,0 0,-1-1,1 1,0-1,0-1,0 1,0-1,1 1,-1-1,0-1,1 1,-1-1,1 0,0 0,-2-2,1 1,1-1,1 0,-1 0,1 0,0 0,0-1,0 1,1-1,-1 0,2 0,-1 1,0-1,1-1,0 1,1 0,0 0,0 0,0-3,2-36</inkml:trace>
  <inkml:trace contextRef="#ctx0" brushRef="#br0" timeOffset="116419.279">653 1441,'-6'4,"0"0,0-1,0 0,0 0,-1 0,1-1,-1 0,1 0,-8 0,10-1,-1 0,0-1,0 1,1 1,-1-1,0 1,1 0,-1 0,1 0,0 1,0-1,0 1,0 0,0 0,1 0,-1 1,1 0,0-1,0 2,2-4,1 0,0-1,-1 1,1 0,0 0,0 0,0 0,0 0,0 0,0 0,0 0,0 0,0-1,1 1,-1 0,0 0,1 0,-1 0,0 0,1-1,-1 1,1 0,-1 0,1 0,-1-1,1 1,0 0,-1-1,1 1,0-1,0 1,-1-1,1 1,0-1,0 0,0 1,0-1,0 1,40 11,53-1,1-3,-1-5,1-4,20-5,-89 5,776-72,-81 4,567 58,-1252 12,-21-1,34 4,-74 2,0-5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1.0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45 83,'12'-10,"0"1,0 1,1 0,0 1,0 0,1 1,0 0,0 1,0 1,1 0,0 1,-1 1,1 0,0 1,12 1,-24 0,-1 0,1 0,0 1,-1-1,1 1,-1 0,1 0,-1 0,1 0,-1 0,0 0,0 1,1-1,-1 1,0 0,0-1,-1 1,1 0,0 0,-1 0,2 2,-1 1,0-1,-1 0,1 0,-1 0,0 1,0-1,-1 1,1-1,-1 0,0 1,0-1,-1 2,-2 15,-1-1,-1 0,0 0,-2-1,-1 2,7-18,-24 52,-1-2,-4-1,-1-1,-3-2,-21 24,-25 36,78-105,-1-1,1 0,0 1,0-1,0 1,0 0,1-1,-1 1,1 0,0 0,0 0,1 0,-1 0,1 0,0 0,0 1,0-1,0 0,1 3,1-3,0-1,0 1,0-1,0 1,1-1,-1 0,1 0,0 0,0 0,0 0,0 0,0-1,1 0,-1 0,1 0,-1 0,1 0,0-1,3 2,22 6,1-2,0 0,0-2,1-2,-1 0,1-2,0-2,0 0,-1-2,5-2,-15 1,0 0,-1-2,1 0,-1-1,0-1,0-1,23-13</inkml:trace>
  <inkml:trace contextRef="#ctx0" brushRef="#br0" timeOffset="452.142">857 83,'-1'13,"-1"0,0 0,-1 0,0-1,-1 1,-1-1,-3 6,-12 39,9-15,2 1,2 0,2 1,1 1,3-23,1 0,1 0,1 0,1 0,0-1,2 1,1-1,7 20,-10-34,0-1,0 0,0 0,1 0,0 0,0 0,1-1,0 0,-1 0,2 0,-1-1,0 1,1-1,0-1,0 1,0-1,1 0,-1 0,7 1,-9-3,1 0,0 0,0-1,1 0,-1 0,0 0,0 0,0-1,0 0,0 0,-1 0,1-1,0 0,0 0,-1 0,1 0,-1-1,0 1,0-1,0 0,0-1,0 1,0-1,-1 1,0-1,0 0,2-3,6-10,-2 0,0 0,0 0,-2-1,0-1,-1 1,-1-1,-1 0,-1 0,0 0,-2-1,0 1,-1 0,-1-7,-1 0,0 0,-2 0,-1 1,-2-1,0 1,-1 0,-2 1,0 0,-2 0,-6-8,10 20,-1-1,0 2,-1-1,-1 2,1-1,-2 1,1 1,-2 0,-2-1,6 4</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20:01:44.4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243 315,'-4'5,"0"0,1 0,0 0,0 0,0 1,1-1,-1 1,1 0,1 0,-1 0,1 0,0 0,0 0,1 0,0 0,0 0,1 3,1 19,1-1,2 0,2 8,-6-31,13 58,2-1,2-2,4 1,2-2,2-1,3-1,23 31,-44-76,0 0,0-1,1-1,1 1,-1-2,2 1,-1-1,2 0,-10-7,1 1,-1-1,1 0,0 0,-1 0,1 0,0 0,0 0,-1-1,1 0,0 1,0-1,0 0,0 0,-1 0,1-1,1 1,-2-2,1 1,0 0,-1-1,1 1,-1-1,0 0,0 0,1 0,-1 0,-1 0,1 0,0 0,0-1,-1 1,1-1,-1 1,0-1,0 0,0 1,1-3,9-37,-3-5</inkml:trace>
  <inkml:trace contextRef="#ctx0" brushRef="#br0" timeOffset="284.21">789 111,'-12'31,"-1"-6,-12 64,3 0,-8 83,-8 188,-49 477,84-787,3-33,-1-1,0 0,-2 1,0-1,-5 15,8-31,0 0,0 0,0 0,0 0,0-1,0 1,0 0,0 0,-1 0,1 0,0 0,0 0,0 0,0 0,0 0,0 0,-1 0,1 0,0-1,0 1,0 0,0 0,0 0,0 0,-1 0,1 0,0 0,0 0,0 0,0 0,0 0,-1 1,1-1,0 0,0 0,0 0,0 0,0 0,0 0,-1 0,1 0,0 0,0 0,0 0,0 1,0-1,-2-10</inkml:trace>
  <inkml:trace contextRef="#ctx0" brushRef="#br0" timeOffset="763.725">795 1380,'40'0,"0"-2,0-2,0-2,-1-1,0-2,0-2,28-12,-49 16,-1 0,0-2,-1 0,0 0,0-2,-1 0,-1 0,0-2,0 0,-1 0,-1-1,0-1,-1 0,-1 0,0-1,-1-1,5-12,-11 22,-1 0,0 0,0-1,-1 1,0-1,0 1,-1-1,0 1,0-1,-1 1,0-1,0 1,0-1,-1 1,-1 0,1 0,-1 0,0 0,-3-5,3 8,0 0,0-1,0 2,-1-1,1 0,-1 1,0-1,0 1,0 0,0 0,-1 1,1-1,-1 1,0 0,1 0,-1 1,0-1,0 1,0 0,0 1,0-1,0 1,0 0,-1 0,1 0,0 1,0 0,0 0,-3 1,-1 1,0 1,0 0,0 1,0 0,1 0,-1 1,2 0,-1 0,0 1,1 0,1 0,-1 1,1 0,0 0,1 1,0-1,0 1,-2 8,-6 10,2 1,1 1,2-1,1 1,-3 22,5-13,1 1,2 0,2 0,1 0,7 32,-6-50,2 0,1-1,0 1,2-1,0 0,1-1,1 0,1 0,1-1,0 0,9 9,-15-21,0 0,0-1,1 1,0-1,0-1,0 1,1-1,-1 0,1 0,0-1,0 0,0 0,1-1,-1 0,0 0,5 0,-4-1,1-1,0 0,0-1,0 0,0 0,-1-1,1 0,0-1,-1 0,0 0,0 0,0-1,0-1,1 0,8-7,-1 0,0 0,-1-1,-1-1,12-15,21-27</inkml:trace>
  <inkml:trace contextRef="#ctx0" brushRef="#br0" timeOffset="1247.876">1949 840,'-59'-8,"51"5,0 2,0-1,0 1,-1 0,1 1,0 0,0 0,0 1,-8 1,-3 4,0 0,0 0,0 2,1 1,0 0,-9 6,20-11,0 1,1 0,-1-1,1 2,0-1,0 1,0 0,1 0,0 1,0 0,1-1,0 2,0-1,0 0,1 1,0 0,0 1,3-5,0 0,0 0,0 0,0 0,1 0,-1 0,1 0,0 0,0-1,0 1,1 0,0-1,-1 1,1-1,0 1,1-1,-1 0,0 0,1 0,0 0,0 0,0-1,0 1,0-1,1 1,14 9,0-1,0-1,2 0,5 2,1 0,46 21,56 29,-113-54,-1 1,-1 1,1 0,-2 0,1 2,-1-1,1 4,-10-11,0 0,0-1,0 1,-1 1,0-1,1 0,-2 0,1 1,0-1,-1 1,0-1,0 1,0 0,-1-1,0 1,1 0,-2 0,1 4,-2-2,0 0,0-1,0 1,-1-1,0 1,0-1,-1 0,1 0,-1-1,-1 1,1-1,-2 1,-8 8,-1 0,0-2,-1 1,-1-2,0 0,0-1,-1-1,-11 4,12-7,0 0,0-1,0-1,0 0,-14 0,23-3,0 0,0-1,1-1,-1 1,0-1,0 0,1-1,-1 0,1 0,-1-1,1 1,0-2,0 1,-2-2,-3-4</inkml:trace>
  <inkml:trace contextRef="#ctx0" brushRef="#br0" timeOffset="1496.299">2451 1458,'0'1,"0"4,0 4,-1 9,-3 8,-3 20,-3 10,-3 19,1 5,0 0,2-3,-1-7,-4 7,-2 12,1-9</inkml:trace>
  <inkml:trace contextRef="#ctx0" brushRef="#br0" timeOffset="6288.14">3368 243,'-3'0,"0"0,0 0,0 0,0 1,0-1,0 1,0-1,0 1,0 0,0 0,1 0,-1 1,0-1,1 1,-1-1,1 1,-1 1,0 0,0 1,1-1,0 1,0-1,0 1,0 0,1 0,-1 0,1 0,0 0,0 0,1 0,-1 1,-5 57,3 0,2 0,3 1,6 26,-2 2,8 84,-4-60,-4 1,-10 110,3-216,-6 44,6-50,1-1,-1 0,0 0,0 0,-1 0,1-1,0 1,-1 0,0 0,0-1,0 1,0-1,0 0,-2 2,-9 3</inkml:trace>
  <inkml:trace contextRef="#ctx0" brushRef="#br0" timeOffset="7020.66">2959 944,'10'9,"0"0,0 0,0-1,1 0,0-1,1 0,0-1,0 0,0-1,0-1,1 0,0 0,0-1,0-1,0 0,0-1,1 0,-1-1,6-1,10-1,1-1,-1-1,0-1,0-2,-1-1,0-1,0-1,4-4,-15 6,1-1,-1-1,-1-1,0 0,0-1,-1 0,-1-2,0 1,-1-2,0 0,-1 0,-1-1,0-1,-2 0,0 0,0-1,-2 0,0 0,2-13,26-102,-23 79,2 1,3 1,15-31,-32 83,0 0,0-1,0 1,0 0,0 0,0 0,0-1,0 1,0 0,0 0,0 0,0 0,0-1,1 1,-1 0,0 0,0 0,0 0,0-1,0 1,0 0,1 0,-1 0,0 0,0 0,0 0,0-1,1 1,-1 0,0 0,0 0,0 0,0 0,1 0,-1 0,0 0,0 0,0 0,1 0,-1 0,0 0,0 0,0 0,1 0,-1 0,0 0,0 0,0 0,0 0,1 0,-1 1,0-1,0 0,0 0,0 0,1 0,-1 0,6 17,2 30,-7-43,23 171,-8 1,-8 0,-14 173,-2-270,-3-1,-4 0,-7 13,41-209,10-9,14-21,-26 96,3 1,1 0,3 2,8-10,-24 47,-1 1,1 0,1 0,0 1,1 0,0 0,1 0,-10 9,1-1,0 1,0-1,-1 1,1 0,0 0,0-1,0 1,0 1,0-1,1 0,-1 0,0 1,0 0,1-1,-1 1,0 0,0 0,1 0,-1 0,0 0,0 1,1-1,-1 1,0-1,0 1,0 0,0 0,0 0,0 0,0 0,0 1,0-1,0 0,-1 1,1 0,-1-1,1 1,-1 0,1 0,-1-1,0 1,0 0,0 0,0 0,0 2,8 15,-1 1,-1 1,0-1,-2 1,0 0,-1 0,-1 4,4 57,-3 18,-3-77,1 59,-6 46,3-110</inkml:trace>
  <inkml:trace contextRef="#ctx0" brushRef="#br0" timeOffset="7455.303">4329 1077,'24'-1,"0"-1,0-1,-1 0,1-2,-1-2,0 0,0-1,-1-1,0-1,16-9,-27 12,0 1,0-1,-1-1,1 0,-2-1,1 0,-1 0,-1-1,1 0,-2 0,1-1,-2 0,1 0,-2-1,1 0,-2 0,1 0,-2-1,0 1,1-9,-3 14,-1 1,0 0,-1-1,1 1,-1 0,-1-1,1 1,-1 0,0 0,-1 0,1 1,-1-1,0 0,0 1,-1 0,0 0,0-1,2 4,0 0,0 0,0 0,0 0,-1 1,1-1,0 1,-1-1,1 1,-1 0,1 0,-1 0,0 0,1 0,-1 1,0-1,0 1,1 0,-1 0,0 0,0 0,0 0,1 1,-1-1,0 1,0 0,1-1,-1 1,1 0,-1 1,1-1,-1 0,1 1,0 0,-1-1,1 1,0 0,0 0,0 1,-8 7,0 1,1 0,0 1,1 0,0 1,1-1,0 1,1 1,1-1,-2 5,-7 29,2 0,-2 18,6-24,2 1,2-1,2 1,1 8,2-36,-1 0,2 1,0-1,0 0,1 0,1 0,1-1,0 1,0-1,1 0,1-1,0 1,9 10,-13-20,-1 1,1-1,0 0,1 0,-1 0,0 0,1-1,0 1,-1-1,1 0,0 0,0-1,0 1,0-1,1 0,-1 0,0 0,1 0,-1-1,0 0,1 1,-1-2,2 1,-1-1,1-1,-1 0,0 0,0 0,0 0,0-1,0 0,-1 0,1 0,-1 0,0-1,0 0,0 0,0 0,-1 0,1-1,-1 1,2-4,6-14,0 0,-1-1,-2 0,0-1,14-45</inkml:trace>
  <inkml:trace contextRef="#ctx0" brushRef="#br0" timeOffset="7796.136">4980 657,'-2'2,"0"-1,0 1,0 0,0 0,1 0,-1 0,0 0,1 0,0 0,-1 0,1 1,0-1,0 0,0 1,1-1,-1 1,1-1,-1 3,-6 53,6-46,-8 188,10 75,2-83,-1-214,2 0,1 0,0 1,7-15,-2 3,32-107,16-25,-38 116,1 2,3 0,2 1,2 2,6-6,9 5,-24 30</inkml:trace>
  <inkml:trace contextRef="#ctx0" brushRef="#br0" timeOffset="8187.741">5301 1077,'0'1,"0"1,1-1,-1 0,1 0,-1 1,1-1,-1 0,1 0,0 0,0 0,0 0,0 0,-1 0,1 0,0 0,1-1,-1 1,0 0,0 0,0-1,0 1,1-1,-1 1,0-1,0 0,1 1,-1-1,0 0,1 0,-1 0,0 0,0 0,1 0,-1 0,2-1,46-6,-39 3,0-1,0 0,-1-1,0 0,0-1,-1 0,0 0,0 0,0-1,-1-1,0 1,-1-1,0 0,0 0,-1-1,-1 0,1-1,0 1,-1 1,0-1,-1 0,0 0,-1-1,0 1,0 0,-1-1,-1 1,0-1,0 1,-1-1,0 1,-1-1,0 1,0 0,-4-9,5 18,0-1,0 0,0 0,0 0,0 0,0 1,0-1,0 0,-1 1,1-1,-1 1,1 0,-1-1,0 1,1 0,-1 0,0 0,-1 0,2 1,0-1,-1 1,1 0,-1 0,1 0,-1 0,1 0,-1 0,1 1,-1-1,1 0,-1 1,1-1,0 1,-1-1,1 1,0 0,0 0,-1 0,-4 3,2 1,-1-1,0 1,1 0,0 0,0 1,0-1,1 1,0 0,-1 1,-6 18,0-1,2 1,1 1,1-1,2 1,0 0,1 13,2-25,0 0,1 0,1 1,0-1,1 0,1 0,0 0,1-1,0 1,1-1,1 0,0 0,0 0,6 6,-9-15,0-1,-1 0,1 0,0 0,1 0,-1-1,0 1,1-1,-1 0,1 0,0 0,0 0,0-1,0 1,0-1,0 0,0 0,0-1,1 1,-1-1,3 0,4-1,-1 0,1-1,-1-1,1 1,-1-2,0 1,9-6,26-12</inkml:trace>
  <inkml:trace contextRef="#ctx0" brushRef="#br0" timeOffset="8500.499">6426 740,'0'451,"0"-447,0 3,0 1,-1 0,1 0,-2-1,-1 8,3-15,0 0,0 1,0-1,0 0,0 0,0 1,0-1,0 0,0 0,0 1,0-1,0 0,0 0,-1 0,1 1,0-1,0 0,0 0,0 0,0 0,0 1,-1-1,1 0,0 0,0 0,0 0,0 0,-1 1,1-1,0 0,0 0,-1 0,1 0,0 0,0 0,0 0,-1 0,1 0,0 0,0 0,-1 0,1 0,0 0,0 0,0 0,-1 0,1 0,0 0,0 0,0 0,-1 0,1-1,0 1,0 0,0 0,-1 0,1 0,-8-13,8 12,-11-23</inkml:trace>
  <inkml:trace contextRef="#ctx0" brushRef="#br0" timeOffset="8650.163">6372 282,'0'0,"0"0,0 0,0 0,0 0,1 0,1 0,1 0,4 0,4 1,2 2,0 1</inkml:trace>
  <inkml:trace contextRef="#ctx0" brushRef="#br0" timeOffset="9082.555">6968 492,'-1'1,"1"1,-1-1,1 1,-1-1,0 0,0 1,0-1,1 0,-1 0,0 1,-1-1,1 0,0 0,0 0,0 0,-1 0,1-1,0 1,-1 0,1 0,-2-1,-38 18,27-13,-11 6,1 1,0 1,-11 9,29-18,-1 1,1-1,0 1,0 1,1-1,0 1,0 0,0 0,0 0,1 0,0 1,1 0,-1 0,0 4,3-7,1 0,0 0,0 0,0 0,0 0,0-1,1 1,0 0,0 0,0 0,0-1,1 1,-1-1,1 1,0-1,0 1,0-1,1 0,-1 0,1 0,0 0,2 2,12 10,0-1,0-1,15 9,-5-4,-1 1,5 3,0 2,6 7,-30-24,1 1,-1-1,-1 1,0 0,0 1,0-1,-1 1,0 0,-1 1,3 7,-6-12,0 0,-1 1,1-1,-1 0,-1 1,1-1,-1 0,1 0,-1 1,-1-1,1 0,-1 0,0 0,0-1,0 1,-1 0,0-1,0 1,0-1,0 0,-3 3,3-5,1 1,0-1,-1 1,1-1,-1 0,0 0,0 0,0 0,0 0,0-1,0 0,0 1,-1-1,1 0,0 0,-1-1,1 1,-1-1,1 0,-1 0,1 0,-1 0,1 0,0-1,-1 0,1 1,0-1,-1-1,1 1,0 0,0-1,0 0,-2 0,-22-22,0-4</inkml:trace>
  <inkml:trace contextRef="#ctx0" brushRef="#br0" timeOffset="9796.397">8547 403,'-1'2,"1"-1,-1 1,1-1,-1 0,0 1,0-1,1 0,-1 0,0 1,0-1,0 0,0 0,-1 0,1 0,0 0,0 0,-1-1,1 1,0 0,-1-1,1 1,0-1,-2 1,-38 12,34-11,-44 10,-38 3,58-12,0 2,0 2,1 0,0 2,0 2,-17 8,44-18,1 0,-1 1,1-1,-1 1,1-1,0 1,0 0,-1 0,1 0,0 0,1 0,-1 0,0 0,1 1,-1-1,1 1,0-1,0 1,0-1,0 1,0 0,1 0,0 0,0 0,0 0,1 0,-1 0,1-1,0 1,0 0,0 0,0-1,0 1,1 0,-1-1,1 1,-1-1,1 0,0 1,11 10,0 0,1-1,0 0,0-1,14 7,-25-16,56 36,57 40,-104-69,0 1,-1 0,-1 1,0 0,0 0,-1 1,7 11,-13-17,0-1,-1 0,0 1,0-1,0 1,0 0,-1 0,0-1,0 1,0 0,-1 0,0 0,0 0,-1 0,1 0,-1 0,-1 0,1-1,-1 1,-1 3,-1-1,-1 0,1 0,-1 0,-1-1,1 0,-1 0,0 0,-1-1,0 0,0 0,0-1,-1 0,0 1,-3 0,0 0,-1 0,1-2,-1 1,0-1,0-1,-1 0,1-1,-11 1,15-2,0-1,0 0,1 0,-1-1,0 0,0 0,1-1,-1 0,1 0,-1-1,1 0,0 0,0-1,0 0,-1-1,-15-15,3-3</inkml:trace>
  <inkml:trace contextRef="#ctx0" brushRef="#br0" timeOffset="10487.659">8579 613,'-12'-2,"1"0,-1-1,0-1,1 0,0 0,-1-1,2-1,-1 0,1 0,0-1,0-1,-48-26,48 29,-1 1,1 0,-1 0,0 1,0 0,0 1,0 0,0 1,-1 0,1 1,0 0,-3 1,6 1,0-1,0 1,0 1,1-1,-1 1,1 1,0-1,0 1,0 1,0-1,1 1,0 0,0 1,0-1,0 1,1 0,-2 4,-6 8,2 1,0 1,1 0,1 0,1 1,0 0,2 0,0 0,2 1,-2 19,3-9,1 0,1 0,2 0,1 0,2-1,1 1,3 8,-5-28,1-1,0 0,0 0,1 0,1 0,-1-1,2 0,0 0,0-1,0 0,5 5,-9-12,0 1,0 0,0-1,1 1,-1-1,0 0,1 0,-1-1,1 1,0-1,0 1,-1-1,1 0,0-1,0 1,0-1,0 0,0 1,0-2,0 1,0 0,0-1,0 0,0 0,0 0,-1 0,1-1,0 1,-1-1,1 0,-1 0,1-1,-1 1,2-3,12-10,-1 0,0-2,-2 0,0-1,-1 0,0-1,-2 0,0-1,-1 0,-2-1,0 0,-1 0,-1-1,0-4,6-28,-3-1,-3 0,-1 0,-4 0,-2-14,0 52,-1 37,1 42,3-25,1 0,1-1,7 24,-8-46,1-1,0-1,1 1,0-1,0 1,2-1,-1-1,2 1,0-1,0-1,7 8,-11-15,-1 0,1 0,-1 0,1-1,0 0,0 1,0-1,0-1,0 1,1-1,-1 1,0-1,1-1,-1 1,1 0,3-1,1 0,0-1,0 0,0-1,0 0,-1 0,1-1,7-2,17-10</inkml:trace>
  <inkml:trace contextRef="#ctx0" brushRef="#br0" timeOffset="10981.181">9607 298,'-2'2,"0"0,0 0,0 0,0-1,0 1,-1-1,1 0,-1 0,1 0,-1 0,1 0,-1 0,1 0,-1-1,0 0,-1 1,-6 1,-39 13,20-7,1 0,-1 2,2 1,0 2,0 0,-17 13,41-24,0 0,0 0,0 1,1-1,-1 1,1 0,-1-1,1 1,0 0,0 0,0 1,1-1,-1 0,1 1,-1-1,1 0,0 1,1 0,-1-1,1 1,-1-1,1 1,0 0,0-1,1 1,-1 0,1-1,0 1,0-1,0 1,0-1,1 1,-1-1,1 0,0 0,0 0,0 0,0 0,12 15,0 0,1-1,1-1,0-1,16 11,-18-14,46 35,24 21,-76-60,0 0,0 1,0 0,-2 0,1 1,-1-1,5 11,-10-15,1 0,-1 1,-1-1,1 0,-1 0,0 1,0-1,0 0,-1 1,1-1,-1 0,-1 0,1 0,-1 0,0 0,0 0,0 0,-1-1,1 1,-1-1,0 1,-1-1,1 0,-1-1,0 1,0 0,-4 2,3-1,0 0,-1-1,1 0,-1 0,0 0,-1 0,1-1,-1 0,1-1,-1 1,0-1,0 0,0-1,0 0,0 0,0 0,-1-1,1 0,0-1,-4 0,7 0,0-1,0 0,0 0,0 0,0 0,1 0,-1-1,1 0,0 1,-1-2,1 1,0 0,1 0,-1-1,1 1,-1-1,1 0,0 0,0 0,-4-11,1 0,0 0,1-1,-1-7,-8-46</inkml:trace>
  <inkml:trace contextRef="#ctx0" brushRef="#br0" timeOffset="11251.901">9849 0,'3'43,"1"0,9 42,1 8,21 246,-29-233,-5 1,-6 22,4-112,-1 1,-1-1,0 1,-1-1,-2 2,5-15,-1-1,1 1,-1-1,0 1,0-1,0 0,0 0,-1 0,1 0,-1 0,0 0,0 0,1-2,0 0,0 0,0 0,0 0,0 0,0-1,0 1,0-1,0 1,0-1,0 0,0 0,0 0,0 0,0 0,0 0,0-1,0 1,0-1,0 1,0-1,0 0,-1 0,-23-14,0-3</inkml:trace>
  <inkml:trace contextRef="#ctx0" brushRef="#br0" timeOffset="11681.146">9623 624,'0'-2,"1"1,-1-1,1 0,0 1,0-1,0 0,0 1,0-1,0 1,0 0,0-1,0 1,1 0,-1 0,1 0,-1 0,2-1,29-18,-29 18,22-11,-1 0,2 2,-1 1,2 1,-1 1,1 1,0 1,27-1,-45 6,0 0,0 1,0 0,0 1,0 0,0 0,-1 1,1 0,0 0,-1 1,0 1,1-1,-1 1,-1 0,1 1,-1 0,1 0,-1 1,-1 0,1 0,-1 0,0 1,-1 0,1 0,-1 1,-1-1,1 1,-1 0,0 2,4 12,-1-1,-1 1,-1 1,0-1,-2 1,0 9,-1 22,-2 1,-2 5,8-120,2 1,3-1,3 2,3 0,2 0,2 2,3 1,2 0,2 2,8-6,-21 35</inkml:trace>
  <inkml:trace contextRef="#ctx0" brushRef="#br0" timeOffset="12014.413">10551 376,'-3'52,"-2"0,-8 32,7-52,1 0,1 0,1 1,2 0,2-1,1 1,1-1,2 4,-4-33,-1-1,1 1,0 0,0-1,0 1,0-1,0 1,1-1,-1 1,1-1,-1 0,1 0,0 0,0 0,2 2,-3-3,1 0,-1-1,0 1,1-1,-1 1,1-1,-1 1,1-1,-1 0,1 0,-1 0,1 0,-1 0,1 0,-1 0,1 0,-1-1,0 1,1 0,-1-1,1 0,3-1,0-1,-1 0,1 0,-1 0,0-1,0 1,0-1,0 0,-1 0,1 0,-1-1,0 1,0-1,1-4,4-11,-1 0,0-1,-2 0,-1-1,0 1,-2-1,0 1,-1-1,-2 0,0 0,-1 1,-1-1,-1 1,-1 0,-1 0,-1 0,-1 1,0 0,-7-9,-18-12,32 39,-1 1,0-1,1 0,-1 1,0-1,0 1,0-1,0 1,-1 0,1 0,0 0,0 0,-1 0,1 1,-1-1,1 1,0 0,-1-1,-1 1,2 1</inkml:trace>
  <inkml:trace contextRef="#ctx0" brushRef="#br0" timeOffset="12451.229">10876 348,'29'48,"-21"-36,0 0,-1 0,0 1,-1 0,-1 1,3 9,1 27,-1 1,-3 0,-2 1,-3-1,-2 5,2 24,0-80,0 1,-1-1,1 0,0 1,0-1,0 0,0 0,0 1,0-1,0 0,0 1,-1-1,1 0,0 1,1-1,-1 0,0 1,0-1,0 0,0 1,0-1,0 0,0 1,0-1,0 0,1 1,-1-1,0 0,0 0,0 1,1-1,-1 0,0 0,0 0,1 1,-1-1,0 0,0 0,1 0,-1 1,0-1,1 0,-1 0,0 0,11-15,13-41,-21 48,26-69,37-85,-54 136,1 0,2 1,1 1,16-19,-31 41,0 0,0 1,0-1,0 1,1-1,-1 1,1-1,-1 1,1 0,-1 0,1 0,0 0,-1 0,1 0,0 0,0 1,0-1,0 0,0 1,0 0,1-1,-1 2,-1-1,0 1,1 0,-1-1,0 1,0 0,0 0,1 0,-1 0,0 0,0 0,0 0,-1 0,1 0,0 1,0-1,-1 0,1 1,0-1,-1 0,0 1,1-1,3 13,-1 0,0 1,-1-1,-1 0,0 4,-1 124,-1-85,1 0,5 16,-5-72,0 1,0 0,0 0,1 0,-1 0,0-1,1 1,0 0,-1 0,1-1,0 1,0 0,0-1,0 1,0-1,0 1,0 0,0-2,0 0,-1 0,1 0,-1 0,1 0,0 0,-1 0,1 0,0 0,-1 0,1-1,-1 1,1 0,0 0,-1 0,1-1,-1 1,1 0,-1-1,1 1,-1 0,1-1,-1 1,1-1,-1 1,0-1,1 1,-1-1,0 1,1-1,4-7,0 0,-1 0,0 0,0 0,1-6,8-25</inkml:trace>
  <inkml:trace contextRef="#ctx0" brushRef="#br0" timeOffset="12968.371">11649 353,'0'-2,"0"-1,0 1,0-1,0 1,-1-1,1 1,-1-1,0 1,0-1,1 1,-2 0,1-1,0 1,0 1,0 0,0 1,0-1,0 0,0 0,0 1,0-1,0 1,0-1,0 1,0-1,-1 1,1 0,0 0,0-1,0 1,-1 0,1 0,0 0,0 0,0 0,-1 1,1-1,0 0,0 1,0-1,0 0,-1 1,1 0,-1 0,-6 3,0 1,1 0,-1 0,1 1,0 0,0 0,1 0,0 1,0 0,0 1,1-1,0 1,1 0,-1 0,2 1,-1-1,1 1,0 0,0 3,0-1,0 1,0-1,2 0,-1 1,1-1,1 1,0-1,0 1,2-1,-1 1,1-1,1 1,0-1,1 0,1 3,-4-11,0-1,1 1,-1-1,1 1,-1-1,1 1,0-1,0 0,0 0,0 0,0 0,1 0,-1 0,0-1,1 1,0-1,-1 0,1 0,0 0,-1 0,1 0,1 0,0-1,-1 0,1 0,0-1,-1 1,1-1,0 0,-1 0,1 0,-1-1,1 1,-1-1,1 0,-1 0,0 0,1-1,8-6,-1-1,0 0,-1-1,0 0,-1-1,0 1,-1-2,1-1,5-13,0 1,-2-2,-1 0,-2 0,0-1,-2 0,3-25,-15 142,4 52,0 9,-5 16,-25 138,29-288,-1 0,-1 0,0-1,-3 6,5-15,0 0,0-1,-1 0,1 1,-1-1,0 0,0 0,-1 0,1-1,-1 1,0-1,0 0,0 0,0 0,-3 1,-6 2,-1-1,0-1,0 0,0-1,0 0,-1-1,-11 0,-105-2,79-3</inkml:trace>
  <inkml:trace contextRef="#ctx0" brushRef="#br0" timeOffset="14666.195">745 2501,'-7'20,"2"0,0 1,1-1,1 1,1 0,1 0,1 0,1 17,0 4,18 440,1-83,-20-386,2 10,-2 0,0 0,-2 0,0 0,-1 0,-2-1,0 1,-6 13,10-34,0 0,1 0,-1-1,0 1,0 0,0-1,0 1,0-1,0 1,-1-1,1 0,0 1,-1-1,1 0,-1 0,1 0,-1 0,0 0,1 0,-3 0,2-1,1 0,-1-1,0 1,0 0,0-1,0 1,1-1,-1 0,0 0,0 0,1 0,-1 0,1 0,-1 0,1 0,-1 0,1-1,0 1,0-1,-1 1,1-1,0 1,0-1,0 0,-28-45,1-2,1-4,25 50,-46-91</inkml:trace>
  <inkml:trace contextRef="#ctx0" brushRef="#br0" timeOffset="15051.468">447 2937,'3'-1,"0"0,1-1,-1 1,0-1,0 1,0-1,-1 0,1 0,0 0,-1-1,2 0,7-7,40-25,2 1,1 3,2 2,19-5,-52 24,1 1,1 1,0 2,0 0,0 2,1 0,0 2,-1 1,1 1,0 1,21 4,-41-4,0 0,0 0,0 1,0-1,-1 1,1 1,-1-1,1 1,-1 0,0 0,0 1,-1 0,1-1,0 2,2 2,-5-3,0-1,0 1,0 0,0 0,-1 0,1 0,-1 0,0 0,-1 0,1 0,-1 1,1-1,-1 0,0 0,-1 1,1-1,-1 0,0 0,0 0,0 0,-1 0,0 2,-8 19,-1-1,-1 0,-1-1,-1-1,-2 0,0-1,-1 0,0-1,-2-2,-1 1,0-2,-1-1,-1 0,0-2,-20 10,37-22,0 0,0 1,0-1,0-1,-1 1,1-1,-1 0,1 0,-1-1,1 0,-1 0,1 0,-1 0,1-1,-1 0,1 0,-2-1,4 1,1-1,-1 0,0 1,0-1,1 0,-1-1,1 1,0 0,0-1,0 1,0-1,0 0,0 1,1-1,-1 0,1 0,0 0,0 0,0 0,0-1,0 1,1 0,-1 0,1-1,0 1,0 0,0 0,1-1,0-2,1-8,1 0,1 0,1 1,-1-1,2 1,0 0,1 0,5-7,16-29</inkml:trace>
  <inkml:trace contextRef="#ctx0" brushRef="#br0" timeOffset="15454.574">1265 2666,'4'3,"0"0,1 1,-1-1,-1 1,1 0,0 0,-1 0,0 0,0 1,0-1,-1 1,1 0,0 2,24 73,-16-46,-4-11,3 8,1 0,2-1,1 0,-10-23,-1-1,1 1,0-1,0 0,0 0,1-1,0 0,0 1,0-2,1 1,0 0,0-1,0 0,0-1,1 0,0 1,-3-3,0 0,0 0,0 0,0 0,0-1,0 0,0 0,0 0,0 0,0 0,0-1,-1 0,1 0,0 0,0 0,0-1,-1 1,3-2,0-1,0 0,0 0,-1-1,1 0,-1 0,0 0,-1 0,1-1,-1 0,1-1,3-8,0 0,0 0,-2 0,0-1,0 0,-2-1,0 1,1-12,-4 16,-1-1,0 0,0 0,-2 0,1 1,-2-1,1 0,-2 1,0 0,0 0,-1 0,-1 0,0 1,0 0,-9-11,12 17,-2 0,1 0,0 0,-1 1,0 0,0 0,0 0,-1 0,1 1,-1 0,0 0,0 0,0 1,0 0,0 0,0 0,-1 1,1 0,-1 0,1 1,-1 0,1 0,-1 0,1 1,-1 0,1 0,0 1,-1-1,1 1,0 1,0-1,0 2,-30 18,35-21,0 1,0-1,0 0,0 0,0 1,0-1,0 0,0 1,0-1,1 1,-1-1,0 1,1-1,-1 1,1 0,0-1,0 1,-1-1,1 1,0 0,0-1,1 1,-1 1,3 8</inkml:trace>
  <inkml:trace contextRef="#ctx0" brushRef="#br0" timeOffset="15947.651">1966 2584,'8'1,"-10"1,-21 5,-29 10,52-17,-66 41,63-39,-1 0,1 1,0 0,-1 0,2 0,-1 0,0 0,0 0,1 1,0-1,0 1,0 0,0 0,0 0,1-1,0 2,0-1,1-2,0 0,1 0,-1 0,1 0,-1 0,1 0,0 0,0-1,0 1,0 0,0 0,0-1,1 1,-1-1,0 1,1-1,-1 1,1-1,0 0,-1 0,1 0,0 0,0 0,0 0,0 0,-1 0,3 0,62 17,-55-16,7 2,-1 0,1 1,-1 1,0 1,-1 0,1 2,6 4,-19-10,1-1,-1 1,-1 1,1-1,0 0,-1 1,0 0,0 0,0 0,0 0,-1 0,1 1,-1-1,0 1,-1-1,1 1,-1 0,0 0,0-1,0 1,-1 0,1 0,-1 0,-1 0,1 0,-1 0,1 0,-1 0,-2 3,-2 7,0 0,-1-1,-1 0,0 0,-1 0,-1-1,-1 2,3-6,0-1,0 1,-1-1,1 0,-2-1,1 0,-1 0,0-1,-1 0,-4 1,12-5,0-1,0 0,0 0,0-1,0 1,-1 0,1-1,0 1,0-1,0 0,-1 0,1 0,0 0,0 0,-1 0,1-1,0 1,0-1,0 1,0-1,0 0,-1 0,1-1,0 1,1-1,-1 0,1 1,0-1,-1 0,1 0,0 0,0 0,0 0,1 0,-1-1,0 1,1 0,-1 0,1 0,0-1,0 1,-1-14,2 0,0 0,0 0,2 0,2-7,-5 20,8-34,-1 3</inkml:trace>
  <inkml:trace contextRef="#ctx0" brushRef="#br0" timeOffset="16185.477">2147 2617,'5'0,"0"0,0 0,0 0,-1 1,1-1,0 1,0 1,-1-1,1 1,-1-1,1 1,-1 0,0 1,0-1,1 1,-1 2,0-1,0 1,0 0,0 0,-1 0,0 0,0 1,-1-1,1 1,-1 0,-1-1,1 2,9 29,-2 1,-2 0,-1 1,-2-1,-1 1,-3 0,0 0,-3 3,-2-15,-1-7</inkml:trace>
  <inkml:trace contextRef="#ctx0" brushRef="#br0" timeOffset="16437.208">2214 2275,'0'0,"0"0,0 0,0 0,0 0,1 0,0 0,3 0,3 0,3 0,5 0,-1 0,4 0,-2 0</inkml:trace>
  <inkml:trace contextRef="#ctx0" brushRef="#br0" timeOffset="16871.726">2727 2142,'-9'104,"0"-21,0 450,8-334,1-188,-1 32,1-41,-1 0,1 0,0 0,-1 0,1-1,-1 1,1 0,-1 0,0-1,0 1,0 0,0-1,0 1,0-1,0 1,-1-1,1 1,-1-1,1-1,1 1,-1-1,0 0,0 0,0 0,0 0,0 0,0 0,1 0,-1 0,0 0,0 0,0-1,0 1,0 0,1-1,-1 1,0 0,0-1,1 1,-1-1,0 1,0-1,1 0,-1 1,1-1,-1 0,0 0,-20-25,16 19,-18-20,7 10,1-1,1-1,1 0,0-1,1 0,1-1,2 0,-4-11,12 29,1 0,-1 0,1 1,0-1,0 0,0 0,1 0,-1 0,1 0,-1 0,1 0,0 0,0 0,0 1,1-1,-1 0,1 1,-1-1,1 1,0 0,0-1,0 1,0 0,0 0,1 0,-1 1,1-1,11-8,1 0,0 2,0 0,8-3,5-3,27-16,50-27,-95 53,0 0,0 0,0 1,1 0,-1 1,1 0,0 1,0 0,3 1,-11 0,1 0,0 0,-1 1,1 0,-1 0,1 0,-1 0,1 1,-1-1,0 1,0 0,0 0,0 0,0 0,0 0,0 1,1 1,0 1,0 1,0-1,-1 1,1 0,-2-1,1 1,-1 1,1-1,0 5,2 15,-1 1,-1-1,-2 1,0 17,-1-23,1 65,-4 0,-6 21,4-91,1-19,-3-29,0-27,0-4</inkml:trace>
  <inkml:trace contextRef="#ctx0" brushRef="#br0" timeOffset="17111.948">3025 2264,'0'0,"0"2,0 0,0 2,0 4,2 1,4 2,0 0,2 0,3-1,3 0,5-3,-1-2</inkml:trace>
  <inkml:trace contextRef="#ctx0" brushRef="#br0" timeOffset="17364.722">3357 2479,'0'65,"4"213,1-211,2-1,4 1,3 6,-11-63,8 33,-11-41,1 0,0-1,-1 1,1 0,0-1,0 1,0-1,0 1,0-1,0 1,0-1,0 0,0 1,1-1,-1 0,1 0,-1 0,1 0,0 0,-1-1,-1 0,1 0,0 0,0 0,0 0,0 0,-1 0,1-1,0 1,0 0,0 0,-1-1,1 1,0-1,0 1,-1-1,1 1,0-1,-1 1,1-1,-1 1,1-1,-1 0,1 1,-1-1,1 0,-1 0,13-24,-11 22,29-80,-3-2,-5-1,11-69,-3 14,-27 122,8-33,-1 0,-2-11,-9 62</inkml:trace>
  <inkml:trace contextRef="#ctx0" brushRef="#br0" timeOffset="17733.096">3760 2849,'10'-1,"-1"0,1-1,-1 0,1 0,-1-1,0 0,0-1,0 0,0-1,-1 1,1-2,-1 1,-1-1,1 0,-1-1,0 0,0 0,-1 0,1-2,2-2,-1 0,0-1,-1 0,-1 0,1 0,-2-1,0 0,0 0,-1 0,-1-1,0 1,-1-1,-1-2,-1 8,0 0,-1 1,0-1,0 1,-1-1,0 1,-3-7,5 13,0 0,-1-1,1 1,0 0,-1 0,0-1,1 1,-1 0,0 0,1 0,-1 0,0 0,0 0,0 0,0 0,0 0,0 1,0-1,0 0,0 0,-1 1,1-1,0 1,0-1,-1 1,1 0,0-1,0 1,-1 0,1 0,0 0,-1 0,1 0,0 0,-1 0,1 1,0-1,-1 0,1 1,0-1,0 1,0-1,-1 1,1 0,0-1,0 1,0 0,0 0,0 0,-7 6,0 0,1 1,0 0,1 0,0 1,0 0,0 0,1 0,1 0,-4 9,-7 24,-10 39,24-78,-7 27,0 0,3 1,0-1,2 1,1 0,2 0,1 0,1 0,1 0,2 0,8 26,-11-50,1 0,0 0,0 0,0 0,1-1,0 0,0 1,1-1,-1-1,1 1,1-1,-1 1,-2-4,0 0,-1-1,1 1,0 0,0-1,0 0,0 0,1 0,-1 0,0 0,0 0,1-1,-1 0,0 0,1 0,-1 0,0 0,0-1,1 1,-1-1,0 0,0 0,0 0,1 0,-1-1,-1 1,1-1,1 0,25-18,-2 0,-1-2,-1-1,0-1,-2-1,-1-1,-1-1,4-8,10-15</inkml:trace>
  <inkml:trace contextRef="#ctx0" brushRef="#br0" timeOffset="20885.996">6995 2120,'-6'198,"0"-95,6 0,4 16,-4-118,9 63,-8-59,0-1,1 1,-1-1,1 1,0-1,0 0,0 0,0 0,1 0,0 0,0 0,0 0,-2-3,1 0,-1-1,0 1,0 0,1-1,-1 1,0-1,1 1,-1-1,1 0,-1 0,0 1,1-1,-1 0,1 0,-1 0,0 0,1-1,-1 1,1 0,-1-1,0 1,1-1,-1 1,0-1,1 1,-1-1,0 0,0 0,0 0,0 0,0 0,0 0,0 0,0 0,0 0,0 0,0 0,0-1,5-6,-1 0,1 0,-2 0,1 0,1-4,2-10,-1 1,-1-1,0 0,-2 0,-1 0,0-1,-2 0,-1-19,0 26,-1-1,-1 1,0 0,-1 0,-1 1,-1-1,0 1,-1 0,0 0,-1 0,-1 1,-7-10,10 18,0 1,0 0,-1 0,1 1,-1-1,0 1,-1 0,5 3,1 0,-1 0,1 0,-1 0,1 0,-1 0,1 1,-1-1,0 0,1 1,-1 0,0-1,0 1,1 0,-1 0,0 0,0 0,0 0,1 0,-1 1,0-1,1 0,-1 1,0 0,1-1,-1 1,0 0,1 0,-1 0,1 0,-1 0,2 0,0-1,0 0,0 1,0-1,0 0,0 1,0-1,0 0,0 1,0-1,0 0,0 0,1 1,-1-1,0 0,0 0,0 1,1-1,-1 0,0 0,0 1,0-1,1 0,-1 0,0 0,0 1,1-1,-1 0,0 0,1 0,-1 0,0 0,1 0,-1 0,0 0,0 0,1 0,-1 0,0 0,1 0,-1 0,0 0,1 0,-1 0,0 0,1 0,-1 0,0 0,0 0,1-1,-1 1,21 0,51-13,-50 8,0 0,1 2,-1 1,1 0,7 2,-25 0,1 1,0-1,-1 1,1 1,-1-1,1 1,-1 0,0 0,0 0,0 1,0 0,0 0,0 0,-1 1,1-1,-1 1,0 0,0 1,-1-1,1 0,-1 1,0 0,0 0,7 14,-2 1,0 0,-1 1,-1-1,-1 1,-1 0,-1 1,1 11,0 44,-5 57,-1-76,1 19,4-99,1 1,0 0,2 0,2-6,8-30,0-13,-2 7,2 0,2 2,4-1,22-44,-40 99,0 0,0 1,1-1,-1 1,2 0,1-2,-6 7,-1 0,1 1,0-1,-1 0,1 1,0-1,0 1,0-1,0 1,0-1,0 1,0-1,-1 1,1 0,0 0,0-1,0 1,0 0,0 0,1 0,-1 0,0 0,0 0,0 1,0-1,0 0,-1 0,1 1,0-1,0 1,0-1,0 1,0-1,0 1,0-1,-1 1,1 0,0-1,0 1,-1 0,1 0,-1-1,1 1,-1 0,1 0,-1 0,1 0,-1 0,0 0,1 0,-1 0,0 0,0 0,0 0,0 0,7 18,-2 0,-1 0,0 0,-1 0,0 20,-2 106,-1-87,-3 13,1-46,1 0,1 0,1 0,1 0,6 24,-8-47,0 0,1-1,-1 1,1-1,0 0,-1 1,1-1,0 1,0-1,0 0,0 0,0 1,0-1,1 0,5 3</inkml:trace>
  <inkml:trace contextRef="#ctx0" brushRef="#br0" timeOffset="21367.72">7961 2231,'8'-18,"-2"3,-6 14,-1 1,1-1,-1 0,0 1,1-1,-1 1,0-1,1 1,-1-1,0 1,0-1,1 1,-1-1,0 1,0 0,0 0,0-1,0 1,1 0,-1 0,0 0,0 0,0 0,-1 0,-7 0,0 0,0 1,0 0,0 1,0 0,1 0,-1 1,1 0,-1 0,1 1,0 0,0 1,0-1,1 1,0 1,0 0,0 0,1 0,-1 1,-1 2,4-3,0-1,0 1,0 0,1 0,-1 0,1 0,1 0,-1 1,1-1,1 1,-1 0,0 4,2-6,0-1,0 1,0 0,1 0,-1-1,1 1,0 0,1-1,-1 1,1-1,0 0,0 1,0-1,1 0,-1 0,1 0,0-1,0 1,1 0,11 9,0 0,1-1,0-1,1-1,1 0,-1-1,2 0,-2-2,0 2,-1 0,0 0,0 2,-1 0,-1 1,0 0,0 1,-12-10,-1-1,1 0,-1 1,1-1,-1 0,0 1,0 0,0-1,0 1,-1 0,1-1,-1 1,0 0,1 0,-1-1,0 1,-1 0,1 0,0 0,-1-1,0 1,1 0,-1-1,0 1,-1-1,1 1,0-1,-1 1,1-1,-1 0,0 0,1 0,-1 0,0 0,-1 0,1 0,0 0,-2 0,1 1,-1 0,1 0,-1-1,0 0,0 1,0-1,0-1,-1 1,1 0,0-1,-1 0,1 0,-1 0,1-1,-1 0,1 0,-1 0,1 0,-1 0,1-1,-1 0,1 0,-1 0,0-1,1-1,0 0,-1 0,1 0,1-1,-1 1,0-1,1 0,0 0,0 0,0-1,0 1,1-1,-1 1,1-1,1 0,-2-1,-2-12,1 0,0-1,0-14,-3-30</inkml:trace>
  <inkml:trace contextRef="#ctx0" brushRef="#br0" timeOffset="22085">8165 1756,'2'0,"0"1,0 0,0 0,-1-1,1 1,0 0,-1 0,1 0,-1 1,1-1,-1 0,0 1,1-1,-1 0,0 1,0 0,0-1,0 1,0 0,0-1,-1 1,1 0,0 0,-1 0,0-1,1 1,-1 0,0 0,0 1,8 69,-8-60,6 533,-9-257,25-350,8-38,15-50,24-44,-65 186,-2 1,1-1,-1 1,2 1,-1-1,1 0,0 1,0 0,1 0,0 0,0 0,5-4,-9 10,1-1,-1 1,0 0,0 0,1-1,-1 1,0 0,0 0,1 1,-1-1,0 0,0 0,1 1,-1-1,0 0,0 1,0-1,0 1,1 0,-1-1,0 1,0 0,0-1,0 1,-1 0,1 0,0 0,0 0,0 0,-1 0,1 0,0 0,-1 1,1-1,-1 0,0 0,1 0,-1 1,0-1,19 53,-8 1,-3-1,1 26,-7-41,2-1,2 0,1 0,2 0,2-1,7 17,-16-50,-1-1,1 1,-1-1,1 0,0 0,0 0,1 0,-1 0,1 0,-1 0,1-1,0 1,0-1,0 0,0 0,1 0,-1 0,0 0,1-1,-1 0,1 1,0-2,-1 0,0 0,1-1,-1 1,0 0,1-1,-1 0,0 0,0 0,0 0,0-1,0 1,0-1,0 1,0-1,-1 0,1 0,0-1,-1 1,0 0,0-1,1 1,0-3,10-12,-2-1,0 0,0-1,-2 0,0 0,-2-1,0 0,-1-1,1-6,3-23,-3-1,-1 1,-2-17,-3 88,1 0,1 0,1-1,4 15,2 7,-4-12,-1 2,2-1,1 0,6 10,-11-34,1-9,-3-7</inkml:trace>
  <inkml:trace contextRef="#ctx0" brushRef="#br0" timeOffset="22335.479">8817 1750,'0'0,"0"1,0 0,0 1,0 1,0 0,0 3,0 2,2-1,4-1,3-1,2-1</inkml:trace>
  <inkml:trace contextRef="#ctx0" brushRef="#br0" timeOffset="22767.048">9176 2220,'5'143,"9"24,3 45,-13-122,12 392,-18-451,-2-19,-3-18,-15-37,3-2,2 0,2-1,-2-14,-12-64,5-4,15 74,3-1,2 0,2-1,2 1,3 0,3-1,8-34,-8 62,2-1,1 1,2 1,0 0,2 0,1 1,1 0,-3 8,1 1,0 0,1 0,1 2,1-1,0 2,1 0,0 2,20-12,-28 19,0 0,1 1,0 0,0 1,0 0,0 0,0 1,1 0,-1 1,1 0,-1 1,1 0,7 1,-13 0,-1 0,1 0,0 0,-1 0,1 1,-1 0,1 0,-1 0,0 0,0 1,0-1,0 1,0 0,-1 1,1-1,-1 0,0 1,0 0,0 0,0 0,-1 0,0 0,1 1,-2-1,1 0,0 1,-1 0,0-1,0 1,0 4,1 10,-2 1,0-1,-1 0,0 1,-2-1,0 0,-2-1,0 1,-1 0,0-1,-2-1,-2 5,-1 0,-1-1,0 0,-2-1,0-1,-2 0,0-1,0-1,-2 0,-14 10,24-21,0-1,0 0,-1-1,1 0,-1 0,0-1,-1 0,1 0,0-1,-1 0,1-1,-1 0,1-1,-1 0,0 0,-5-1,-18-4</inkml:trace>
  <inkml:trace contextRef="#ctx0" brushRef="#br0" timeOffset="18136.652">4566 2435,'17'310,"-6"-176,-5 79,0-270,2 1,3-1,2 2,3 0,2 0,3 2,10-19,-9 26,3 1,1 1,13-15,-22 36,1 1,0 1,2 0,1 1,0 2,20-14,7 6,-27 18</inkml:trace>
  <inkml:trace contextRef="#ctx0" brushRef="#br0" timeOffset="18552.095">5046 2584,'1'3,"0"0,-1 0,1 0,0 1,1-1,-1 0,0-1,1 1,0 0,-1 0,1-1,0 1,1-1,-1 1,0-1,1 0,-1 0,2 1,0 0,0 0,0 0,0-1,0 1,0-1,1 0,-1-1,1 1,0 0,-1-1,6 0,-3-1,0-1,-1 0,1-1,0 1,0-1,-1-1,1 1,-1-1,0 0,0-1,0 0,0 0,-1 0,1 0,-1-1,0 0,0 0,-1 0,0-1,1 1,0-4,2-1,0 0,-1-1,0 0,-1 0,0 0,-1-1,0 0,-1 1,0-1,-1-1,1-9,-3 17,0 0,0 0,-1 0,0 1,0-1,0 0,0 1,-1-1,0 1,1-1,-2 1,1 0,-1 0,1 0,-1 0,0 0,0 0,-1 1,1 0,-2-2,2 3,0 1,1-1,-1 1,0-1,0 1,0 0,0 0,0 0,0 1,0-1,-1 1,1-1,0 1,0 0,0 0,0 1,-1-1,1 1,0-1,0 1,0 0,0 0,0 1,0-1,1 0,-1 1,0 0,1 0,-1 0,1 0,-1 0,-4 5,0 0,1 0,0 0,0 1,1 0,0 0,0 0,1 1,0 0,0-1,1 1,-1 7,-5 19,2 0,-1 27,6-43,-5 38,2 0,3 17,2-55,1 0,1 0,1 0,0-1,2 1,0-1,1 0,7 15,-12-30,0 0,1 0,0 0,-1 0,1 0,0 0,0 0,1-1,-1 1,1-1,-1 0,1 0,0 0,-1 0,1 0,0 0,0-1,1 0,-1 1,0-1,0 0,1-1,-1 1,3 0,-1-2,0 1,0-1,-1 0,1 0,0 0,0-1,-1 0,1 0,-1 0,0 0,1-1,-1 1,0-1,-1 0,1-1,0 1,1-3,9-9,-1-1,-1 0,0-1,-2-1,0 0,0 0,-2-1,1-2,6-23,-1 1,-2-2,-2-3,7-39</inkml:trace>
  <inkml:trace contextRef="#ctx0" brushRef="#br0" timeOffset="18799.766">5538 1888,'-2'49,"-6"37,-2 17,5-15,-6 199,11-209,4 0,10 51,-13-120,0 0,0-1,0 0,1 1,0-1,0 0,1 0,0 0,1 0,-1 0,1-1,5 6,-8-12,-1-1,1 0,0 1,0-1,0 0,0 0,0 1,0-1,0 0,0 0,0 0,0 0,0 0,0-1,0 1,0 0,0 0,0-1,0 1,0 0,-1-1,1 1,0-1,0 1,0-1,0 0,-1 1,1-1,0 0,-1 1,1-1,-1 0,1 0,0 0,-1 1,0-1,1 0,-1 0,0 0,1-1,20-39,-19 38,15-40</inkml:trace>
  <inkml:trace contextRef="#ctx0" brushRef="#br0" timeOffset="19354.202">5830 2441,'7'-1,"-1"0,0 0,0 0,1 0,-1-1,0 0,0-1,0 1,-1-1,1 0,-1 0,1-1,-1 0,0 0,-3 3,-1 0,1-1,-1 1,1-1,-1 1,0-1,0 1,0-1,0 0,0 1,0-1,0 0,0 0,-1 0,1 0,-1 0,1 1,-1-1,0 0,0 0,0 0,0 0,0 0,0 0,0 0,-1 0,1 0,-1 0,1 0,-1 0,0 0,0 1,0-1,0 0,0 1,0-1,0 0,-1 1,1 0,0-1,-1 1,1 0,-1-1,0 1,-1 0,1-1,0 0,0 0,-1 1,1 0,0-1,-1 1,1 0,-1 0,1 0,-1 0,0 1,0-1,1 1,-1-1,0 1,0 0,1 0,-1 1,0-1,1 0,-2 1,0 0,-1 1,1 0,-1 0,1 0,0 1,0 0,0-1,0 1,0 1,1-1,-3 3,-3 4,1 0,0 1,1-1,0 1,1 1,1-1,-1 1,-2 11,2 1,0-1,2 1,1 0,1 0,1 2,0-18,1 0,0-1,1 1,-1-1,1 1,1-1,0 1,0-1,0 0,1 0,0 0,0 0,1 0,0-1,0 1,0-1,1 0,0 0,-3-5,0 1,-1-1,1 0,0 1,0-1,0 0,0 0,0 0,1 0,-1 0,0-1,0 1,0-1,1 1,-1-1,0 0,1 0,-1 0,0 0,1 0,0-1,2 0,-1-1,-1 1,1-1,0 0,0 0,-1-1,1 1,-1-1,1 1,-1-1,1-2,7-6,-1-1,-1-1,0 0,-1 0,-1 0,1-3,2-5,-2 0,-1-1,0 0,-2 0,3-20,0-25,-3-22,-4 85,2 63,4-1,1 0,4-1,15 49,-23-96,-1 1,2 0,-1-1,1 0,1 0,1 2,-6-11,0 0,0 0,-1 0,1 0,0 0,0 0,0 0,0 0,1 0,-1 0,0-1,0 1,0-1,1 1,-1-1,0 1,1-1,-1 1,0-1,1 0,-1 0,1 0,-1 0,1-1,0 0,0 0,0 0,0 0,-1 0,1 0,0 0,-1-1,1 1,-1-1,1 1,-1-1,0 1,0-1,0 0,0 1,0-1,0 0,0-1,16-33,-2-1,-2 0,-1-1,-2-4,-2 14,9-35</inkml:trace>
  <inkml:trace contextRef="#ctx0" brushRef="#br0" timeOffset="19913.907">6338 1733,'6'217,"-4"-24,-10 318,8-510,-12 114,10-101,-1-1,0 0,-1 0,-1 0,0 0,0 0,-4 2,9-14,0-1,0 0,0 1,0-1,-1 0,1 1,0-1,0 0,-1 1,1-1,0 0,0 0,-1 0,1 1,0-1,-1 0,1 0,0 0,-1 0,1 1,-1-1,1 0,0 0,-1 0,1 0,0 0,-1 0,1 0,-1 0,1 0,0 0,-1 0,1 0,0-1,-1 1,1 0,0 0,-1 0,1 0,0-1,-1 1,1 0,0 0,-1-1,1 1,0 0,0 0,-1-1,1 1,0 0,0-1,0 1,-1 0,1-1,0 1,-13-24,12 21,0 0,-39-86,2-6,28 68,2-1,1 1,1-1,1 0,1-1,2-1,2 26,0 0,0 0,0 1,1-1,0 0,-1 0,2 0,-1 1,0-1,1 0,-1 1,1-1,0 1,0 0,1 0,-1 0,1 0,-1 0,1 0,0 1,0-1,0 1,1-1,9-5,1 1,0 1,0 0,0 1,8-2,29-11,30-24,-60 30,1 0,0 2,0 0,1 2,0 0,3 1,-23 7,-1-1,1 1,0-1,0 1,0 0,0 0,0 0,0 1,0-1,-1 1,1-1,0 1,0 0,-1 0,1 0,0 1,-1-1,1 1,-1-1,1 1,-1 0,0 0,0 0,0 0,0 0,0 0,0 1,-1-1,1 0,-1 1,0 0,1-1,-1 1,0 0,-1-1,1 1,0 3,2 11,0 1,-1 0,-1 0,-1-1,-2 15,2-24,-4 75,-4 0,-9 30,13-101,1-23,1-20,1 2</inkml:trace>
  <inkml:trace contextRef="#ctx0" brushRef="#br0" timeOffset="20163.874">6670 1783,'0'1,"0"3,0 1,0 4,0-1,0 4,0 3,1 2,5 2,1-1,-1-2,3-1,0-1</inkml:trace>
  <inkml:trace contextRef="#ctx0" brushRef="#br0" timeOffset="33596.844">652 4295,'6'10,"1"0,-1 0,-1 0,0 1,0 0,-1 0,-1 0,0 0,0 1,0 6,9 29,1-11,-8-26,-1 0,0 0,-1 0,0 0,-1 1,0 0,0 10,-41-74,19 23,-59-79,70 99,0-1,-1 1,0 1,0-1,-1 2,-1 0,1 0,-4-1,13 8,0 0,0 0,0 0,-1 0,1 1,0-1,-1 1,1-1,-1 1,1 0,0 0,-1 0,1 0,-1 0,1 0,0 1,-1-1,1 1,0 0,-1 0,1 0,-1 0,-1 2,1-1,-1 1,1 0,0 0,0 0,0 0,0 1,1-1,-1 1,1 0,-2 4,-4 9,2 0,-1 1,2-1,1 1,-1 9,-4 25,2 0,3 1,2 0,3-1,2 1,2-1,2 1,3-1,7 20,-13-61,-1 0,2 0,-1-1,2 0,-1 0,1 0,1 0,3 3,-8-11,0 0,0 0,-1 0,1 0,1 0,-1-1,0 1,0-1,1 1,-1-1,0 0,1 0,0 0,-1 0,1-1,-1 1,1-1,0 1,-1-1,1 0,0 0,0 0,-1 0,1-1,0 1,-1-1,1 1,-1-1,1 0,-1 0,1 0,-1-1,1 1,-1-1,0 1,0-1,1 0,7-7,-1 0,0-1,0 1,-1-2,-1 1,1-1,-2 0,0-1,0 0,4-11,5-20,-1-1,3-20,-4 0,-3 0,-2 0,-3-1,-3 1,-4-18,8 320,-1-168,-3-11,3 0,2-1,3 0,3-1,3 5,-14-58,-1 1,1-1,0 0,0 0,0-1,0 1,0 0,1-1,0 1,0-1,0 0,0 0,0 0,2 0,-4-2,0-1,0 1,0-1,0 1,0-1,0 0,0 0,0 1,0-1,0 0,0 0,1 0,-1 0,0 0,0 0,0-1,0 1,0 0,0-1,0 1,1-1,1 0,-1-1,0 0,0 1,0-1,0 0,0 0,0 0,-1 0,1-1,-1 1,1 0,-1-1,0 0,7-15,-2 0,0-1,-1 0,-1 0,-1-1,-1 1,0-8,-2 22,5-41</inkml:trace>
  <inkml:trace contextRef="#ctx0" brushRef="#br0" timeOffset="34020.417">955 4400,'7'153,"7"6,9 155,-22-232,-1-50,-1-28,1-11,2-77,4 1,3 1,4-1,4 2,3 0,4-2,-19 68,6-24,2 1,3-5,-12 35,0-1,1 0,-1 1,1 0,1 0,0 0,0 1,1-1,-1 2,2-1,3-2,-10 7,1 1,0 0,0 0,0 0,0 0,0 0,1 1,-1-1,0 0,0 1,0 0,1-1,-1 1,0 0,0 0,0 0,1 1,-1-1,0 0,0 1,1-1,-1 1,0 0,0 0,0 0,0 0,0 0,0 0,-1 1,1-1,0 1,-1-1,1 1,0-1,-1 1,0 0,0 0,1 0,-1 0,0 0,0 1,5 8,0 1,-1 0,-1 0,0 0,0 0,0 10,6 45,-4 1,-3 0,-3 8,6 100,-6-174,0-1,0 0,0-1,0 1,0 0,0 0,0-1,0 1,0 0,0-1,0 1,0 0,0 0,1-1,-1 1,0 0,0-1,1 1,-1 0,1-1,-1 1,1-1,-1 1,0 0,1-1,0 1,-1-1,1 0,-1 1,1-1,0 1,-1-1,1 0,7-3</inkml:trace>
  <inkml:trace contextRef="#ctx0" brushRef="#br0" timeOffset="34598.875">1772 4345,'0'0,"0"-1,1 1,-1 0,0 0,0 0,0 0,1 0,-1 0,0 0,0 0,1-1,-1 1,0 0,0 0,0 0,0 0,1-1,-1 1,0 0,0 0,0 0,0-1,0 1,0 0,0 0,1 0,-1-1,0 1,0 0,0 0,0-1,0 1,0 0,0 0,0-1,0 1,0 0,0 0,0-1,-1 1,1 0,0 0,0 0,0-1,0 1,-7-19,-12-14,16 29,1 1,-1-1,0 1,0 0,0 0,0 0,-1 0,1 0,-1 1,0 0,0 0,0 0,0 0,0 0,0 1,-2-1,3 2,1 0,-1 0,0 0,1 0,-1 1,0-1,1 1,-1 0,0-1,1 1,-1 1,1-1,-1 0,1 0,0 1,0-1,-1 1,1 0,0 0,1 0,-1 0,0 0,0 0,1 0,-1 1,1-1,0 1,-7 11,1 1,0 0,2 0,-1 0,2 0,0 1,1 0,0 8,-3 36,1 36,5-88,0-5,-1 47,1 0,4 11,-3-48,1-1,0 1,1 0,1 0,-1-1,2 0,0 0,0 0,1 0,1-1,1 2,-7-11,1-1,-1 1,0 0,1 0,0-1,-1 1,1-1,0 1,0-1,-1 0,1 0,0 0,1 0,-1 0,0 0,0 0,0-1,0 1,1-1,-1 0,0 1,0-1,1 0,-1 0,0-1,0 1,1 0,-1-1,0 1,0-1,0 0,0 0,0 0,1 0,-2 0,1 0,0 0,0-1,0 1,-1-1,1 1,0-1,-1 0,2-1,7-8,-1-1,1 0,-2-1,0 0,0 0,0-4,4-9,-2 0,-1-1,-1 0,-1-1,-2 1,1-14,3-51,-4-28,-4 91,4-158,-11-61,0 211,0 24,6 13,0 0,-1 0,1 0,0 0,0 0,-1 0,1 0,0 0,-1 0,1 0,0 0,0 1,-1-1,1 0,0 0,0 0,0 0,-1 1,1-1,0 0,0 0,0 0,0 1,-1-1,1 0,0 0,0 1,0-1,0 0,0 1,0-1,0 0,0 0,0 1,0-1,0 0,0 1,0-1,0 0,0 0,0 1,0-1,0 0,-8 49,2-1,2 1,2-1,5 48,-2-47,8 180,24 112,-24-273</inkml:trace>
  <inkml:trace contextRef="#ctx0" brushRef="#br0" timeOffset="38268.342">2937 3721,'-11'26,"0"-6,-3 29,2-1,2 1,3 1,1 7,-8 205,12-201,1 72,2-59,-4 0,-2-1,-9 34,13-100,-1 0,0-1,0 1,0 0,-1-1,0 0,-2 3,4-8,1 0,-1 1,0-1,0 0,0 0,0 0,0 0,0 0,0 0,-1 0,1 0,0 0,-1-1,1 1,0 0,-1-1,1 1,-1-1,1 1,-1-1,1 0,-1 0,1 0,-1 0,1 0,-1 0,1 0,-1 0,1-1,0 1,-1 0,1-1,-1 1,1-1,0 0,-1 1,0-2,-26-18,-1-6</inkml:trace>
  <inkml:trace contextRef="#ctx0" brushRef="#br0" timeOffset="39569.213">2451 4428,'9'1,"0"0,-1 0,1 1,-1 0,6 2,40 8,-27-12,0-1,0-2,0 0,-1-2,1-1,-1-1,0-1,-1-1,18-10,-5 0,-2 0,0-3,-1-1,-2-1,31-29,-36 26,-2-1,0-1,-3-2,0 0,-2-1,-1-2,-2 0,-1 0,-2-2,-1 0,-2-1,-1 0,-2-1,0-14,-6 28,-5 37,-6 42,-36 277,15 1,14 84,23-483,11-46,-8 52,-7 39,6-42,2 2,2 0,4 0,2 1,7-9,-27 68,1-1,-1 1,1 0,-1 0,1-1,-1 1,1 0,0 0,-1 0,1 0,0 0,0 0,0 0,0 0,0 0,0 0,0 0,0 1,0-1,0 0,1 1,-1-1,0 1,0-1,1 1,-1 0,1-1,-1 2,1 0,-1 0,0-1,1 1,-1 0,0 0,0 0,0 1,0-1,0 0,0 0,0 1,0-1,0 0,0 1,-1-1,1 1,-1-1,1 1,5 16,0 1,-1 0,1 10,-5-24,24 153,-4 42,-10-90,-11-109,0 1,0-1,0 0,0 1,0-1,0 0,1 0,-1 1,0-1,1 0,-1 0,1 1,-1-1,1 0,-1 0,1 0,0 0,0 0,0 0,9-14,5-41,5-68,-12 63,3-1,6-11,-14 65,0 0,0 0,0 0,1 1,0 0,0 0,0 0,1 0,0 0,0 1,0 0,0 0,1 0,-1 1,1 0,0 0,6-2,-2 0,-1 0,0 0,0-1,-1 0,1-1,-1 0,2-2,-3-1,0 0,0 0,0-1,-2 0,1 0,-1 0,-1 0,0-1,-1 0,2-7,-4 11,1 0,-1 0,-1 0,1 0,-2 0,1 0,-1 0,0 0,0 0,-1 0,0 0,-1 1,0-1,0 1,0-1,-3-2,6 9,-1 0,1 0,-1 0,1 0,-1 0,0 0,1 0,-1 1,0-1,0 0,1 0,-1 1,0-1,0 0,0 1,0-1,0 1,0 0,0-1,0 1,0-1,0 1,0 0,0 0,0 0,0 0,0 0,-1 0,1 0,0 0,0 0,-1 1,0 0,0 0,-1 1,1 0,0-1,0 1,0 0,0 0,0 0,0 1,1-1,-1 0,1 1,-1-1,-6 13,1 1,1-1,0 1,0 2,-7 30,1 1,3 0,-1 36,7-56,2 0,1 0,2 0,1 0,1 0,1-1,2 4,-5-25,0-1,1 1,0-1,0 1,0-1,1 0,-1 0,2 0,-1-1,1 1,4 3,-7-7,0 0,0-1,0 0,0 1,0-1,1 0,-1 0,1 0,-1 0,0-1,1 1,-1 0,1-1,0 0,-1 0,1 0,-1 0,1 0,-1 0,1-1,-1 1,1-1,-1 0,1 0,-1 1,0-2,1 1,-1 0,0 0,0-1,0 1,0-1,1-1,6-4,-1-1,-1-1,1 1,-1-1,-1-1,0 1,0-1,0 0,-2 0,1-1,-1 0,-1 1,0-2,9-34,-3 0,2-29,-1 11,19-106,-17 279,-9 273,21-468,14-52,22-42,-44 138,2 1,2 1,1 1,2 1,2 0,14-15,3 11,-26 31</inkml:trace>
  <inkml:trace contextRef="#ctx0" brushRef="#br0" timeOffset="39918.601">4367 4290,'7'-1,"0"0,0-1,0 0,-1 0,1 0,0-1,-1 0,1 0,-1 0,0-1,0 0,-1 0,1-1,-1 1,0-1,0-1,-1 1,2-2,8-11,0 0,-2-1,0 0,-1-1,0-2,-2 0,0 1,-1-1,-2-1,0 1,0-6,-5 20,1 1,-1-1,-1 1,1-1,-1 1,-1-1,1 1,-1-1,-1 0,1 1,-1 0,-1-1,1 1,-1 0,0 0,-1 1,-2-5,5 10,0 0,1 0,-1 0,0 0,1 1,-1-1,0 0,0 0,0 1,0-1,0 1,0-1,0 1,0-1,0 1,0 0,0-1,0 1,0 0,0 0,0 0,0 0,0 0,-1 0,1 0,0 0,-1 1,0 0,0 0,0 0,0 0,0 0,0 0,0 0,1 1,-1-1,0 1,1-1,-1 1,1 0,-7 9,1 0,0 0,0 1,-1 4,7-13,-17 36,2 1,2 1,2 0,-8 42,15-54,1 2,1-1,1 0,2 0,1 1,1-1,5 17,-5-37,0 0,1 0,1-1,0 1,0-1,1 1,3 3,-7-10,0-1,1 0,-1 1,1-1,0 0,-1 0,1 0,0-1,0 1,1 0,-1-1,0 1,1-1,-1 0,0 0,1 0,-1 0,1 0,0 0,-1-1,1 1,0-1,-1 0,1 1,0-2,-1 1,1 0,0 0,0-1,-1 1,1-1,30-17,0-8</inkml:trace>
  <inkml:trace contextRef="#ctx0" brushRef="#br0" timeOffset="40182.575">5267 3865,'0'657,"0"-659</inkml:trace>
  <inkml:trace contextRef="#ctx0" brushRef="#br0" timeOffset="40431.071">5245 3583,'0'-1,"1"-2,0-2,0-1,0 1,0 1,0 2,2-1,3 1,1 1,3 0,1 1,3 1,5 2,0 0</inkml:trace>
  <inkml:trace contextRef="#ctx0" brushRef="#br0" timeOffset="40801.702">5935 3771,'-121'-5,"82"1,0 2,0 2,-1 2,1 1,-16 5,53-8,-1 0,1 1,0-1,0 0,0 1,0 0,0-1,0 1,0 0,1 0,-1 0,0 0,0 1,1-1,-1 0,1 1,-1-1,1 1,-1 0,1-1,0 1,1 0,0 0,0-1,0 1,1 0,-1 0,0-1,1 1,0 0,-1-1,1 1,0 0,0-1,0 1,0-1,0 1,0-1,0 0,0 0,1 1,-1-1,1 0,-1 0,1 0,-1 0,1 0,102 72,-63-47,-2 2,-1 2,10 11,-39-32,0 0,-1 0,0 1,0 0,-1 0,-1 1,1 0,-2 0,1 0,-2 1,0 0,0 0,-1 0,1 8,-3-11,-1-1,0 0,0 1,-1-1,0 0,-1 0,0 0,0 1,-1-2,1 1,-2 0,1-1,-1 1,0-1,-1 0,0 0,0-1,0 0,-1 1,0-2,0 1,-1 0,2-3,1 0,0 0,-1 0,0 0,0-1,0 1,0-1,0 0,0-1,0 0,-1 1,1-2,-1 1,1-1,-1 1,1-1,0-1,-1 1,1-1,-1 0,1 0,0-1,0 0,-1 0,1 0,1 0,-1-1,0 1,0-1,1-1,0 1,0-1,-2-1,-3-4,1 0,0 0,1-1,0 0,1-1,-2-4,-15-30</inkml:trace>
  <inkml:trace contextRef="#ctx0" brushRef="#br0" timeOffset="41353.986">6951 3506,'2'0,"0"1,0 0,-1-1,1 1,0 0,-1 0,1 0,0 0,-1 0,0 0,1 1,-1-1,0 1,1-1,-1 0,0 1,0 0,0-1,0 1,0 1,21 43,-16-32,0-3,12 24,-18-34,1 0,0 1,-1-1,1 0,-1 1,0-1,1 1,-1-1,0 1,0-1,0 0,0 1,0-1,0 1,0-1,-1 1,1-1,0 0,-1 1,0 0,1-2,-1 0,1 0,-1 1,1-1,-1 0,1 0,-1 0,1 0,-1 0,1 0,-1 0,0 0,1 0,-1 0,1 0,-1 0,1-1,-1 1,1 0,-1 0,1 0,-1-1,1 1,-1 0,1-1,-1 1,1 0,0-1,-1 1,1-1,-1 1,1 0,0-1,0 1,-1-1,-15-18,15 18,-19-25,-46-55,60 75,1 1,-1 0,0 0,0 0,-1 1,0 0,1 0,-1 0,0 1,-1 0,-4-1,9 4,0 0,-1-1,1 1,0 1,-1-1,1 0,0 1,0 0,-1 0,1 0,0 0,0 0,0 1,0-1,0 1,0 0,1 0,-1 0,0 0,1 0,0 1,-1-1,1 1,-1 1,-6 7,1 1,0 0,1 0,0 0,-1 6,-6 18,1 0,2 0,2 1,1 0,2 1,-1 26,3-6,3 0,3 0,2 0,3 3,-1-18,2-1,8 22,-13-52,0-1,1 0,1-1,0 1,0-1,1 0,1 0,-1 0,1-1,1 0,7 6,-13-12,1-1,0 0,-1-1,1 1,0 0,0-1,0 0,0 1,0-1,1-1,-1 1,0 0,0-1,1 1,-1-1,0 0,1 0,-1 0,0-1,1 1,-1-1,0 0,0 0,0 0,0 0,0-1,2 0,6-4,0-1,0-1,-1 1,0-2,0 1,1-4,26-25</inkml:trace>
  <inkml:trace contextRef="#ctx0" brushRef="#br0" timeOffset="42332.842">7464 3660,'1'11,"-3"-4,-12-15,10 6,-22-14,15 9,1 0,-1 0,-1 2,1-1,-1 1,0 1,0 0,9 4,-1-1,1 1,-1-1,1 1,-1 0,1 0,-1 1,1-1,0 1,-1 0,1 0,0 0,-1 0,1 0,0 1,0 0,0-1,0 1,0 0,1 1,-1-1,0 0,1 1,0-1,0 1,-1 0,2 0,-2 1,-7 12,2 0,0 1,0 0,2 0,0 1,1 0,1 0,1 0,-1 6,-1 25,2 1,3 44,0-93,1 42,2 0,5 16,-6-48,0 1,0-1,2 0,-1-1,1 1,1-1,0 0,0 0,1 0,1 0,4 5,-9-13,-1 0,1 0,0-1,0 1,0 0,0-1,0 1,0-1,0 0,0 1,1-1,-1 0,0 0,1-1,-1 1,1-1,-1 1,1-1,-1 0,1 1,-1-1,1-1,0 1,0 0,1-2,1 1,-1-1,0 0,0 0,0 0,0-1,-1 0,1 1,-1-1,1 0,-1-1,0 1,0-1,9-12,0 0,-2-1,0-1,0 1,4-17,0-2,-2-2,-2 1,-2-1,-1 0,-1-9,1-28,-4 0,-3-15,-4 233,-1-51,7 60,0-132,13 126,-12-126,1-1,1 1,1-1,1-1,0 1,3 3,-9-20,-1 0,1-1,0 1,0-1,-1 1,1-1,0 0,0 1,0-1,0 0,1 0,-1 1,0-1,1 0,-1 0,0 0,1-1,-1 1,1 0,-1-1,1 1,0 0,-1-1,1 0,-1 1,1-1,0 0,-1 0,2-1,0 0,-1 0,0 0,1 0,-1 0,0-1,1 1,-1-1,0 1,0-1,0 0,0 0,-1 0,1 0,0 0,-1-1,8-11,0 0,-1-1,-1 0,0 0,0-3,32-109,-5-3,3-49,-26 123,-2 192,-8-106,3 63,5 5,-6-71,1 0,2 0,1-1,1 0,10 23,-17-47,1 1,-1-1,0 1,1-1,-1 1,1-1,-1 0,1 0,0 0,0 0,0 0,0 0,1 0,-1-1,0 1,1-1,-1 1,1-1,-1-1,0 0,0 0,0 0,0 0,-1 0,1 0,0 0,0-1,0 1,0-1,-1 0,1 1,0-1,-1 0,1 0,-1 0,1 0,-1 0,1 0,-1 0,1-1,-1 1,0-1,0 1,0-1,0 1,0-1,0-1,9-13,-1 0,0-1,-2 0,0 0,-1-1,-1 0,2-8,5-39,1-28,-10 76,8-89,-5 0,-4-1,-8-56,5 141</inkml:trace>
  <inkml:trace contextRef="#ctx0" brushRef="#br0" timeOffset="42837.442">8519 3644,'-55'-31,"40"27,0 0,0 2,0-1,-1 2,1 0,0 1,0 0,-14 3,23-2,0 0,0 0,0 1,0-1,1 1,-1 1,0-1,1 1,0 0,0 1,-2 0,5-2,0 1,-1-1,1 0,0 1,0 0,0-1,1 1,-1 0,1 0,-1 0,1 0,0 0,0 1,0-1,1 0,-1 0,1 1,0-1,0 0,0 4,1 1,0 1,1-1,1 1,-1-1,1 0,1 0,-1 0,1 0,1-1,-1 0,1 1,4 3,15 18,1-2,12 9,-18-17,8 6,-9-9,0 1,-1 1,-1 1,-1 0,10 17,-22-32,-1 0,0 0,0-1,0 1,-1 0,1 1,-1-1,0 0,0 0,0 0,-1 1,1-1,-1 0,0 1,-1-1,1 0,-1 1,0-1,0 0,0 0,0 0,-1 0,1 0,-1 0,0 0,-1 0,1-1,-1 1,1-1,-1 1,0-1,0 0,0 0,-3 1,1 0,1-1,-1 0,1 0,-1-1,0 1,0-1,0 0,0 0,-1-1,1 0,-1 1,1-2,0 1,-1-1,1 0,-1 0,1 0,-3-1,5 0,0 1,-1-1,1 0,0 0,0-1,0 1,0-1,0 1,0-1,0 0,1 0,-1 0,1 0,-1-1,1 1,0-1,0 1,0-1,0 0,1 0,-1 0,1 0,-1 0,1 0,0 0,0 0,0-1,1 1,-1 0,1-2,0-10,0 0,1 1,0-1,1 1,1-1,3-8,5-23</inkml:trace>
  <inkml:trace contextRef="#ctx0" brushRef="#br0" timeOffset="43933.137">8950 3577,'-26'0,"11"-1,-1 1,0 1,0 0,-6 2,16-2,1 0,0 0,0 1,0 0,0 0,0 1,0-1,0 1,1 0,0 0,-1 0,1 1,0 0,1-1,-1 1,0 1,-9 16,0 0,2 1,0 1,2 0,0 0,1 1,2 0,0 1,2-1,1 1,0 0,2-1,1 1,1 0,1 0,1 0,2-1,4 18,-7-36,0 0,1 0,-1 0,1 0,0 0,1-1,-1 1,1-1,0 0,0 0,1 0,0 0,-3-4,0 0,0 0,0 0,0 0,0 0,0 0,1 0,-1-1,0 1,0-1,1 0,-1 1,0-1,1 0,-1 0,0-1,0 1,1 0,-1-1,0 0,0 1,0-1,1 0,-1 0,0 0,0 0,0 0,-1-1,1 1,0-1,0 1,-1-1,1 1,1-3,9-10,0 0,0 0,-2-2,0 1,0-1,-2-1,0 0,0 0,-1-4,12-35,-3-1,0-13,0-40,-12 66,10 95,-4 24,2 11,5 8,-11-69,1 0,1-1,1 1,1-2,12 21,-21-41,0 0,0-1,1 1,0-1,-1 1,1-1,0 0,0 0,0 0,0 0,1 0,-1 0,0 0,1-1,-1 1,1-1,0 0,-1 0,1 0,0 0,0 0,0-1,0 1,0-1,0-1,1 1,-1-1,0 0,1 0,-1-1,0 1,0-1,0 1,0-1,0 0,0 0,0-1,0 1,-1-1,1 1,-1-1,0 0,0 1,1-3,14-21,-1 0,-1-1,-2-1,0 0,-2-1,-1 0,-1-5,17-70,2-43,-14 69,8-34,4-20,2-69,-56 703,22 61,6-562,-3 39,3-40,0 1,0-1,0 0,0 1,0-1,0 0,0 1,0-1,0 0,-1 0,1 1,0-1,0 0,0 1,0-1,-1 0,1 0,0 1,0-1,-1 0,1 0,0 0,-1 1,1-1,0 0,0 0,-1 0,1 0,0 0,-1 0,1 0,0 0,-1 0,1 0,-15-16,-8-25,3-1,1 0,3-2,1 0,2-1,2-1,-1-16,11 55,0-1,0 0,1 0,0 0,0 1,0-1,1 0,1 0,-1 0,2-2,-1 6,-1 0,1 0,0 1,0-1,1 0,-1 1,1 0,0 0,0 0,0 0,0 0,0 0,0 1,1-1,0 1,-1 0,1 0,0 1,4-2,5-2,20-9,1 2,1 1,0 2,0 1,1 1,22 1,-53 6,0 0,0 1,1 0,-1 0,0 0,0 1,0-1,0 1,-1 1,1-1,0 1,-1-1,1 1,-1 0,0 1,0-1,-1 1,1 0,-1 0,1 0,-1 0,0 1,-1-1,1 1,-1 0,0-1,0 1,-1 0,2 5,4 17,-1 1,-1 0,-1 0,-2 0,-1 3,0-11,1 3,2 28,-3 0,-4 34,1-81,-1-18,-1-23,3 2</inkml:trace>
  <inkml:trace contextRef="#ctx0" brushRef="#br0" timeOffset="44735.649">9800 3258,'0'10,"1"-1,0 1,0 0,1 0,1 0,-1-1,2 1,-1-1,1 0,0 0,2 1,8 12,1-1,1-1,9 9,32 42,-51-61,0 0,0 1,-1 0,-1 0,0 0,0 0,-1 1,-1-1,0 1,4 30,-1 41,-3-46,1-1,4 16,-4-40,0 0,0-1,1 1,1-1,0 0,0 0,1-1,1 2,-5-10,-1-1,0 1,0-1,1 1,-1-1,1 1,-1-1,1 0,0 0,-1 1,1-1,0-1,0 1,0 0,0 0,-1-1,1 1,0-1,0 1,2-1,-1-1,-1 1,1-1,-1 0,1 0,-1 0,1 0,-1-1,0 1,1 0,-1-1,0 0,0 0,0 1,0-1,0-1,-1 1,1 0,-1 0,1 0,0-2,5-9,0-1,0 1,-2-1,0-1,0 1,-1-1,-1 0,0 0,-1 0,-1 0,0 0,-1-1,0-4,-1 0,-1 0,-1 0,0 0,-2 0,0 0,-1 1,-7-15,10 27,-1 1,0-1,0 0,-1 1,1 0,-1 0,-1 0,1 1,-1 0,0 0,0 0,-1 1,1 0,-1 0,0 0,-3 0,87 5,-64 1,0 0,0 1,0 0,-1 1,0 0,1 1,-1 0,-1 1,1 1,-1 0,0 0,-1 1,0 0,0 1,-1 0,0 1,0-1,-1 2,0-1,-1 1,-1 1,1-1,-2 1,5 11,3 14,-1 0,-1 1,0 13,-7-35,4 0,2-24,9-31,-16 31,44-113,-22 53,3 1,30-50,-57 114,0 1,0-1,0 1,1 0,-1 0,1 0,0 0,-1 0,1 0,0 0,0 0,0 0,0 1,1 0,-1-1,0 1,1 0,-1 0,1 0,-1 0,1 0,-1 1,1-1,-1 1,2 1,-1-1,0 1,0 1,0-1,-1 0,1 1,0-1,0 1,-1 0,1 0,-1 0,1 0,-1 1,0-1,0 0,0 1,0 0,-1-1,2 3,44 74,-27-42,2-2,8 9,-23-34,1-1,-1-1,1 0,1 0,0 0,0-1,0 0,1-1,0 0,3 1,-8-5,0 0,-1-1,1 1,0-1,0 0,0-1,0 1,0-1,0 0,0-1,0 1,0-1,-1 0,1 0,0 0,0 0,0-1,-1 0,1 0,19-11</inkml:trace>
  <inkml:trace contextRef="#ctx0" brushRef="#br0" timeOffset="45767.978">100 5338,'-2'1,"0"-1,1 0,-1 1,0 0,1-1,-1 1,1 0,-1 0,1 0,-1 0,1 0,0 0,-1 0,1 1,0-1,0 0,0 1,0-1,0 1,0-1,1 1,-1-1,0 1,1 0,-1-1,1 2,-13 50,12-49,-10 92,5 1,3 0,9 72,-2-44,1 72,2 234,-3-459,2 0,1 1,2-1,0 0,11-33,50-163,-55 185,2 0,2 0,1 2,14-18,-31 49,1 1,0 0,1 0,-1 0,1 0,0 1,0 0,1 0,-1 0,1 1,1-1,-5 3,0 0,0 1,-1-1,1 1,0-1,0 1,0 0,0 0,0 0,0 0,0 0,0 1,0-1,0 0,0 1,0 0,0-1,0 1,0 0,0 0,-1 0,1 0,0 0,-1 0,1 1,-1-1,1 0,-1 1,0-1,0 1,0 0,1-1,-1 1,-1 0,1 0,0 0,0 0,-1 0,5 10,-1-1,0 1,-1 0,0 1,-1-1,-1 0,0 1,0-1,-1 1,-1-1,0 2,-4 31,-3-1,-5 17,0-3,-3-2,-2 1,-11 18,20-54,-1-1,0-1,-1 0,-1 0,-1-1,-1 0,0-2,-1 1,-1-2,-12 10,25-22,1-1,-1 0,0 0,0-1,0 1,0-1,0 1,0-1,-1 0,1 0,0 0,-1 0,1-1,0 0,-1 1,1-1,-1 0,1-1,-1 1,1-1,-2 0,0-1,1 1,0-2,1 1,-1 0,0-1,1 0,-1 0,1 0,0 0,0 0,0-1,1 1,-1-1,-1-3,-4-8,1 0,0-1,1 0,1 0,0-1,1 0,-1-16,1 2</inkml:trace>
  <inkml:trace contextRef="#ctx0" brushRef="#br0" timeOffset="46398.327">359 6575,'101'-62,"-49"32,-2-2,-2-2,12-12,-46 33,0 0,-1 0,-1-1,0-1,-1 0,0-1,-1 0,-1 0,-1-1,0 0,-2 0,3-9,-7 18,-1 0,0 0,0 0,-1 0,0 0,0 0,-1 0,0 0,0 0,-1 1,0-1,0 0,-1 1,0-1,-2-2,4 8,0-1,-1 0,0 0,1 1,-1-1,0 1,0 0,-1-1,1 1,0 0,-1 0,1 1,-1-1,0 0,0 1,1 0,-1-1,0 1,0 0,0 1,0-1,0 0,-1 1,1 0,0 0,0 0,0 0,0 0,0 0,0 1,0 0,0-1,0 1,0 0,0 1,0-1,0 0,0 1,-1 1,-3 2,0 0,1 0,0 0,0 1,0 0,1 0,0 0,0 1,1 0,0 0,0 0,0 0,-2 7,-2 7,1 0,1 0,1 1,-2 13,3-6,1 1,1 0,2-1,0 1,3 0,0-1,2 1,1-1,1 0,2-1,0 0,12 22,-19-46,0 0,0 0,1 0,-1 0,1 0,0 0,0-1,0 0,1 1,-1-1,1 0,0-1,0 1,0 0,0-1,0 0,3 1,-3-3,-1 1,1-1,-1 0,1 0,-1 0,1-1,-1 1,0-1,1 0,-1 0,0 0,0-1,1 1,-1-1,0 1,0-1,0 0,-1 0,1 0,0-1,-1 1,0-1,2-1,10-12,0-1,-2 0,0-1,-1 0,0-1,-2 0,0 0,4-17,10-37,11-59,-26 95,27-110,104-427,-155 654,3 0,-3 76,3 190,13-135,-2 79,0-268,0-8</inkml:trace>
  <inkml:trace contextRef="#ctx0" brushRef="#br0" timeOffset="47063.87">845 6299,'7'0,"0"-1,0 0,0-1,0 0,-1 0,1 0,0-1,-1 0,6-3,56-38,-50 31,59-43,10-15,33-26,-119 96,1-1,-1 1,0 0,0 0,0 0,1 0,-1 0,1 1,-1-1,0 0,1 1,0-1,-1 0,1 1,-1 0,1-1,-1 1,1 0,0 0,-1 0,1 0,0 0,-1 0,1 1,-1-1,1 1,0-1,-1 2,1 0,0 0,-1 1,0-1,1 1,-1-1,0 0,0 1,-1 0,1-1,0 1,-1-1,0 1,1 0,-1-1,0 3,5 119,-7 68,-1-72,10 91,-6-207,-1 1,1 0,0-1,0 1,1 0,-1-1,1 1,1 1,-3-6,0 0,0 1,1-1,-1 0,0 1,0-1,1 0,-1 1,0-1,1 0,-1 0,0 1,0-1,1 0,-1 0,1 1,-1-1,0 0,1 0,-1 0,0 0,1 0,-1 0,1 0,-1 0,0 0,1 0,-1 0,1 0,-1 0,0 0,1 0,0 0,14-21,5-35,-1-2,-4 1,9-59,-9 38,4-17,4-68,-4 260,-15-74,20 103,-21-113,1 1,1-1,0 0,1-1,0 1,1-1,8 11,-14-21,0-1,0 0,0 1,0-1,0 0,0 1,0-1,1 0,-1 0,0 0,1 0,-1 0,1 0,-1-1,1 1,-1 0,1-1,0 1,-1-1,1 0,0 1,-1-1,2 0,-1-1,0 1,-1-1,1 0,-1 0,1 1,-1-1,1 0,-1 0,1-1,-1 1,0 0,0 0,1-1,-1 1,0-1,0 1,0-1,0 0,4-9,0-1,0 1,-1-1,-1 0,2-10,7-53,2-74,-1-1,-10 129</inkml:trace>
  <inkml:trace contextRef="#ctx0" brushRef="#br0" timeOffset="48101.069">1844 6509,'9'-1,"0"0,0-1,0 0,0 0,0-1,-1 0,1-1,-1 1,0-2,0 1,0-1,-1-1,3-1,8-7,-1-1,-1-1,0 0,11-17,-15 18,-1-1,-1-1,0 0,-1-1,-1 0,-1 0,0-1,2-14,-6 24,-1-1,-1 1,1-1,-2 1,1-1,-2 1,1-1,-1 1,0-1,-1 1,0-1,-1 1,0 0,0 0,-1 0,0 1,-1-1,-4-6,8 13,0 1,0-1,1 1,-1-1,0 1,0 0,0-1,0 1,0 0,-1 0,1 0,0 0,-1 0,1 0,0 0,-1 0,1 1,-1-1,1 1,-1-1,1 1,-1-1,0 1,1 0,-1 0,0 0,1 0,-1 0,1 0,-1 0,0 0,1 1,-1-1,1 0,-1 1,1 0,-1-1,1 1,-1 0,1 0,-1 0,1 0,0 0,0 0,0 0,-1 0,1 0,0 1,0-1,1 0,-1 1,0-1,-4 8,0-1,0 0,1 1,0 0,0 0,1 0,1 1,-1 2,-2 17,2 0,1 0,1 0,1 0,2 0,1 0,1 0,2 0,0-1,2 0,1-1,5 8,-13-31,1 0,0-1,0 1,0-1,0 1,0-1,1 0,0 0,-1 0,1 0,0-1,0 1,1-1,-1 0,0 1,1-2,0 1,-1 0,1-1,0 1,0-1,0 0,1-1,-1 0,1 0,-1-1,0 1,1-1,-1 0,0 0,0-1,0 1,0-1,0 0,0 0,0 0,-1-1,1 1,-1-1,1 0,-1 0,0 0,0-1,16-17,-1-1,-1-1,-2-1,0 0,-1-1,-1 0,-2-1,-1-1,4-13,2-14,-3-2,-2 0,-2 0,-2-14,-4 45,-1 14,-1 0,0 0,0 0,-1 0,-1-1,0 1,0 0,-1 0,-2-5,0 16,-2 12,-2 16,0 16,1-1,3 1,2 0,1 0,3 0,1-1,3 1,9 37,-13-72,0-1,1 0,0 0,1 0,0-1,0 1,0-1,1 0,0 0,1 0,-1-1,4 3,-7-7,0 0,0-1,0 0,0 1,1-1,-1 0,0 0,1 0,-1 0,0-1,1 1,-1-1,1 1,-1-1,1 0,-1 0,1 0,0 0,0-1,1 0,-1 0,0 0,1-1,-1 1,0-1,0 0,0 0,0 0,0 0,-1 0,1-1,-1 1,1-1,-1 0,1-1,13-21,-1 0,-1-1,-2-1,0 0,-2 0,-1-1,5-27,4-8,1 1,34-99,-43 148,-2 23,2 29,-9-35,20 156,-15-103,2 0,15 49,-9-72,-14-33,0-1,1 1,-1 0,0-1,1 1,-1-1,1 0,-1 1,0-1,1 1,-1-1,1 0,-1 1,1-1,0 0,-1 1,1-1,-1 0,1 0,-1 0,1 1,0-1,-1 0,1 0,0 0,-1 0,1 0,-1 0,1 0,0 0,-1-1,1 1,-1 0,1 0,0 0,-1-1,1 1,-1 0,1-1,-1 1,1 0,-1-1,1 1,-1-1,1 1,-1-1,0 1,1-1,-1 1,0-1,1 1,-1-1,0 1,0-1,0 1,1-1,17-31,-2-1,-1-1,-1 0,-2 0,3-19,9-24,-11 40,-8 17,1 0,1 1,1 0,1 0,0 1,2 0,9-13,-19 30,-1 0,1 0,-1 1,1-1,0 0,-1 1,1-1,0 0,-1 1,1-1,0 1,0-1,0 1,-1-1,1 1,0 0,0-1,0 1,0 0,0 0,0 0,0 0,0-1,0 1,0 0,0 1,-1-1,1 0,1 0,0 1,-1 0,0 1,1-1,-1 0,0 0,0 1,0-1,0 1,0-1,0 1,0-1,0 1,-1-1,1 1,0 0,3 13,0 0,-1 0,1 12,-3-20,7 75,-2 31,-3-34,9 48,-12-124,1 1,-1 0,0 0,1 0,0 0,0 0,0 0,1 0,-1-1,1 1,0 0,0-1,0 1,0-1,1 0,1 2,5 0</inkml:trace>
  <inkml:trace contextRef="#ctx0" brushRef="#br0" timeOffset="49771.954">4190 5764,'-5'-2,"1"0,-1-1,0 1,1-1,-1 0,1 0,0-1,0 1,0-1,1 0,-1 0,1 0,0-1,0 0,-13-13,5 6,-1 2,-1-1,1 2,-1-1,-8-2,19 10,-1 0,1 1,-1 0,1 0,-1-1,1 1,-1 1,0-1,1 0,-1 1,0-1,0 1,0 0,1 0,-1 0,0 0,0 1,0-1,1 1,-1-1,0 1,0 0,1 0,-1 1,1-1,-1 0,1 1,0-1,-1 1,1 0,0 0,0 0,0 0,0 0,0 1,-6 10,0 2,1-1,1 1,0 0,1 0,0 0,1 1,1 0,1-1,-1 12,0 22,2-1,5 45,-2-64,1-1,7 27,-8-47,0 0,0-1,1 1,0-1,0 0,1 0,0 0,0 0,1 0,0-1,0 0,0 0,1 0,-4-4,0 0,0-1,0 1,1-1,-1 0,0 0,1 1,-1-1,0-1,1 1,-1 0,1-1,0 1,-1-1,1 0,-1 0,1 0,0 0,-1 0,1 0,-1-1,1 1,2-2,1 0,-1-1,0 1,0-1,-1 1,1-2,0 1,-1 0,0-1,2-2,9-10,0-1,-2 0,0-1,9-18,-3 5,-2-1,-2 0,-1-2,-1 1,-2-2,-1 1,-2-1,-1-1,-2 0,1-30,-9 61,-3 17,-5 21,5-5,1 1,2 0,1 1,1-1,2 0,1 1,1-1,1 0,2 0,7 20,-12-45,0 0,1 1,0-1,-1 0,2 0,-1 0,0 0,1 0,-1-1,1 1,0-1,1 1,-1-1,0 0,1-1,0 1,-1 0,1-1,0 0,1 0,2 1,-1-2,0 0,0-1,0 1,0-1,1 0,-1-1,0 0,0 0,0 0,0-1,0 1,0-1,0-1,-1 1,5-3,6-4,-1-1,0 0,0-1,-1 0,-1-2,0 1,0-1,-2-1,3-4,25-36,29-53,-42 64,-17 28,0 2,0-1,-1-1,-1 1,0-2,-1 1,1-6,-6 18,0 0,-1 0,1 0,-1 0,0-1,1 1,-2 0,1 0,0 0,-1 0,1-1,-1 1,0 0,0 0,0 0,-1 0,1 0,-1 1,1-1,-1 0,0 1,0-1,0 1,0-1,-1 1,1 0,-1 0,1 0,-1 1,0-1,1 0,-1 1,0 0,-2-1,0-1,-1 1,0-1,1 1,-1 1,0-1,-1 1,1 0,0 0,0 1,0-1,-1 2,1-1,0 0,0 1,0 1,0-1,0 1,0 0,0 0,0 0,1 1,-5 3,2-1,1 1,0 0,0 1,1-1,0 1,0 1,0-1,1 1,1 0,-1 0,1 1,0-1,1 1,-2 8,0 0,1 0,1 0,1 1,0-1,1 0,1 1,1-1,1 3,-1-12,0 0,1-1,0 1,0-1,1 0,0 0,0 0,0 0,3 2,-4-5,1-1,-1 0,1 0,0 0,0 0,0 0,0-1,1 1,-1-1,1 0,-1 0,1 0,0 0,0-1,0 0,0 1,1-1,2-1,-1 0,0 0,1 0,-1-1,0 1,0-2,0 1,1-1,-1 0,-1 0,1 0,0-1,0 0,-1 0,0-1,0 1,0-1,0 0,0-1,-1 1,0-1,1 0,0-2,7-8,-1 0,0-1,-1-1,0 1,-2-2,0 1,0-4,11-67,-20 94,0-1,1 1,0-1,0 1,1-1,0 1,0-1,0 2,3 18,18 220,12 199,-30-314,-5 0,-11 54,12-181,-2 21,0 0,-2 0,0 0,-2-1,0 0,-2 0,0 0,-4 4,11-25,0 0,0-1,0 1,0 0,0-1,0 1,-1 0,1-1,-1 1,1-1,-1 0,1 1,-1-1,0 0,0 0,1 0,-1 0,0-1,0 1,-1 0,1-1,1 0,-1-1,1 1,-1 0,1-1,-1 1,1-1,0 1,-1-1,1 1,0-1,0 0,-1 0,1 0,0 0,0 0,0 0,0 0,0 0,0 0,0-1,-4-5,1-1,0 1,1-1,-1 1,1-1,1 0,-1-1,0-6,-1-23,1 0,2 1,1-1,3 0,3-18,39-185,-44 236,37-137,6 1,42-84,10-33,-89 242,-5 12,0 0,0 0,-1 0,1 0,-1-1,0 1,0 0,-1-1,1 1,-1-1,0 1,0-3,-10 28,6 9,0-1,2 1,1 0,2-1,0 2,0-16,1 0,0-1,1 1,1 0,0-1,1 0,0 0,1 0,1 0,7 10,-12-21,0 0,0 0,0-1,1 1,-1 0,1-1,0 0,0 1,0-1,0 0,0 0,0-1,0 1,0-1,1 0,-1 1,1-2,-1 1,1 0,2 0,-2-2,1 1,0-1,0 1,0-1,-1-1,1 1,0-1,-1 0,1 0,-1 0,0 0,0-1,3-2,9-8,-1 0,-1-1,0-1,-1 0,-1-1,9-14,1-5,-2-1,-1-2,9-27,-9 16</inkml:trace>
  <inkml:trace contextRef="#ctx0" brushRef="#br0" timeOffset="50031.276">5996 4599,'0'1,"0"4,0 5,0 5,0 7,0 6,0 8,0 6,0 4,0 4,1 3,0 1,0-3,0 7,0-7</inkml:trace>
  <inkml:trace contextRef="#ctx0" brushRef="#br0" timeOffset="50847.726">6426 5145,'-38'0,"-1"1,1 3,-1 1,1 1,-24 9,50-12,0 1,0 0,0 1,1 0,0 1,0 0,0 1,1 0,0 0,0 2,1-1,0 1,0 0,1 1,0 0,1 0,0 1,1 0,-1 3,6-12,-1 0,1 0,0 0,1 0,-1 0,0 1,1-1,-1 0,1 1,0-1,0 0,0 1,0-1,0 0,0 1,0-1,1 0,-1 0,1 1,0-1,0 0,0 0,0 0,0 0,0 0,0 0,1 0,-1 0,1 0,0-1,-1 1,1 0,0-1,0 0,0 1,0-1,2 1,3 1,0 0,0-1,0 0,1 0,-1-1,1 0,-1 0,1 0,-1-1,1 0,4-1,14 4,-25-2,-1-1,1 0,-1 1,1-1,-1 1,1-1,-1 1,1 0,-1-1,0 1,0-1,1 1,-1 0,0-1,0 1,1 0,-1-1,0 1,0 0,0-1,0 1,0 0,0-1,0 1,0 0,0-1,-1 1,1 0,0-1,0 1,-1-1,1 1,0 0,0-1,-1 1,1-1,-1 1,1-1,-1 1,1-1,-1 1,1-1,-1 1,1-1,-1 0,1 1,-27 31,5-6,1 1,1 0,2 1,-2 6,16-26,0 0,0 0,1 0,0 1,1-1,0 1,0-1,1 1,0 0,0 0,1-1,0 1,1 0,0 0,0 0,1-1,0 1,1 1,-2-7,0 0,0-1,0 1,0-1,1 1,-1-1,1 0,0 0,-1 0,1 1,0-1,0-1,0 1,0 0,1-1,-1 1,0-1,1 1,-1-1,1 0,0 0,0 0,2 0,-1-1,1 1,0-1,0 0,0 0,0-1,0 1,-1-1,1 0,0 0,-1-1,2 0,8-3,-1-1,1-1,-1 0,-1-1,0 0,0-1,-1-1,2-1,-12 12,-1-1,1 1,0 0,-1 0,1 0,-1 0,1-1,-1 1,0 0,1 0,-1 0,0 0,0 0,0 0,1 0,-1 0,0 0,0 0,-1 0,1 0,0 0,0 0,0 0,-1 0,1 0,0 0,-3 39,-3 4,-1 8,2 1,2-1,2 1,3 5,1-32</inkml:trace>
  <inkml:trace contextRef="#ctx0" brushRef="#br0" timeOffset="51179.768">6979 5510,'2'147,"0"-30,-4-1,-11 56,1-114,5-44</inkml:trace>
  <inkml:trace contextRef="#ctx0" brushRef="#br0" timeOffset="51434.234">7000 5212,'0'0,"0"0,0 0,0 0,0 0,0 0,0 0,0 1,0 2,2 1,1 1,-1-2,2 0,0-1,2 0,0-1</inkml:trace>
  <inkml:trace contextRef="#ctx0" brushRef="#br0" timeOffset="51852.603">7238 5333,'4'6,"-2"0,1 0,-1 0,1 0,-2 1,1-1,-1 0,0 1,0-1,-1 1,0-1,0 6,0 1,0 384,-3-133,2-264,1 0,0 0,0 1,0-1,0 0,0 1,-1-1,1 0,0 1,0-1,0 0,0 1,0-1,0 0,0 1,0-1,0 1,0-1,1 0,-1 1,0-1,0 0,0 0,0 1,0-1,1 0,-1 1,0-1,0 0,0 0,1 1,-1-1,0 0,0 0,1 1,-1-1,0 0,1 0,-1 0,0 0,9-14,6-26,43-162,-31 102,4 1,4 2,13-20,-46 113,1-1,-1 1,1-1,-1 1,1 0,1 0,-1 1,0-1,1 1,0-1,0 0,-3 4,-1 0,1 0,-1-1,1 1,-1 0,1 0,0 0,-1 0,1-1,-1 1,1 0,-1 0,1 0,0 0,-1 0,1 0,-1 1,1-1,-1 0,1 0,0 0,-1 0,1 1,-1-1,1 0,-1 0,1 1,-1-1,1 1,-1-1,0 0,1 1,1 2,-1-1,0 1,1-1,-1 1,0 0,0 0,0 0,-1-1,1 1,-1 0,0 3,6 77,-4 1,-4 1,-4 7,0 18,1-46,2-40,1-1,1 1,2-1,0 1,4 19,0-37,3-15,5-18,3-25,1-8</inkml:trace>
  <inkml:trace contextRef="#ctx0" brushRef="#br0" timeOffset="52683.113">7961 5212,'3'47,"0"0,-4-35,-1-15,-1-4,0 0,0 0,-1 0,0 0,0 0,0 0,-6-5,9 11,0 0,0 0,0 1,0-1,0 0,0 0,0 1,0-1,0 0,0 1,0-1,-1 1,1-1,0 1,0 0,-1 0,1-1,0 1,0 0,-2 0,2 1,-1-1,0 1,1 0,-1 0,1 0,-1 0,1 0,0 0,-1 0,1 0,0 0,0 1,-1-1,1 1,0-1,1 1,-1-1,0 1,0-1,0 1,-5 12,1 1,0-1,0 1,2 0,0 0,0 1,2-1,-1 6,1 35,4 34,-2-66,0-15,1 45,3 1,5 16,-8-57,1 0,1 0,0-1,1 1,0-1,1 0,1 0,0-1,0 0,1 0,5 4,-11-13,1 0,0 0,0 0,0-1,1 1,-1-1,0 0,1 0,0 0,-1 0,1-1,0 1,0-1,0 0,0 0,0-1,0 1,0-1,1 0,1-1,0 1,1-1,-1-1,0 1,0-1,-1 0,1-1,0 1,-1-1,1 0,4-4,5-5,-1 0,0 0,0-2,-1 0,-1 0,0-1,8-15,-5 5,-1 0,-1-1,-1-1,-1 0,-2-1,0 0,-2 0,-1-1,-2 1,0-1,-2-1,-1-10,-9 10,8 29,0 1,0 0,-1-1,1 1,0 0,0-1,-1 1,1 0,0 0,-1-1,1 1,0 0,-1 0,1 0,-1 0,1-1,0 1,-1 0,1 0,-1 0,1 0,0 0,-1 0,1 0,-1 0,1 0,0 0,-1 0,1 0,-1 0,1 1,0-1,-1 0,1 0,-1 0,1 1,-3 1,1 0,0 0,-1 1,1 0,0-1,0 1,1 0,-1 0,1 0,-1 0,1 0,0 0,0 0,0 3,-6 26,1 2,2-1,1 0,2 1,1-1,2 1,1-1,2 0,1 0,1 0,2-1,5 11,-12-38,0 0,0 0,0 0,1 0,0-1,0 1,0-1,0 0,1 0,-1 0,1 0,0 0,0-1,1 0,0 1,-2-3,-1 0,1 0,0 0,0-1,0 1,0-1,-1 0,1 0,0 0,0 0,0 0,0 0,0-1,0 1,-1-1,1 0,0 0,0 0,-1 0,1-1,-1 1,1-1,-1 1,0-1,1 0,-1 0,0 0,0-1,8-7,-1 0,-1 0,0-1,0 0,-1-1,0 1,-1-2,-1 1,0 0,0-1,-2 0,1 0,-2 0,1-1,-2 1,0 0,0-5,-1-1,0-1,-2 0,0 1,-1 0,-1-1,0 1,-2 0,0 1,-1 0,-1 0,-6-10,7 17,0 0,0 1,-1 0,-1 1,0 0,0 0,-4-3,7 8,0-1,-1 1,1 0,-1 0,1 1,-1 0,0 0,0 1,-1 0,1 0,0 1,-1-1,0 2,28-12,-13 7</inkml:trace>
  <inkml:trace contextRef="#ctx0" brushRef="#br0" timeOffset="53617.349">8624 5173,'0'0,"0"-1,1 0,-1 1,0-1,0 1,0-1,1 1,-1-1,0 0,1 1,-1-1,0 1,1 0,-1-1,1 1,-1-1,1 1,-1-1,1 1,-1 0,1-1,-1 1,1 0,0 0,-1 0,1-1,-1 1,1 0,0 0,-1 0,1 0,-1 0,1 0,0 0,-1 0,1 0,0 0,-1 0,1 1,-1-1,1 0,-1 0,1 0,0 1,-1-1,1 0,-1 1,1-1,27 15,-20-7,0 1,-1 0,-1 0,1 1,-2 0,1 0,-1 0,-1 1,0 0,2 8,5 21,-2 1,0 11,1 29,-4 0,-4 32,0-10,0-95,1-8,5-19,7-31,-13 42,46-174,67-160,-112 334,0 0,1 0,0 1,0 0,1-1,4-3,-8 10,-1 0,1 1,-1-1,1 0,0 1,0-1,-1 1,1-1,0 1,0-1,-1 1,1 0,0-1,0 1,0 0,0 0,0-1,0 1,-1 0,1 0,0 0,0 0,0 0,0 0,0 1,1 0,0 0,-1 0,1 0,-1 1,1-1,-1 1,0-1,1 1,-1-1,0 1,0 0,0-1,-1 1,1 0,0 0,0 0,-1 1,11 32,-1 0,-2 1,-2 0,2 32,0 153,-7-165,-3 168,18-277,14-103,-10 41,5 0,5 2,10-13,-39 123,1-1,-1 0,1 1,-1-1,1 1,1-1,-1 1,0 0,1 0,-1 0,1 0,0 0,0 1,2-2,-5 4,1 0,0-1,0 1,0 0,0-1,0 1,0 0,-1 0,1 0,0 0,0 0,0 0,0 0,0 0,0 0,0 1,0-1,-1 0,1 1,0-1,0 0,0 1,0 0,2 1,-1 0,0 0,0 0,0 0,0 1,0-1,-1 1,1-1,-1 1,1-1,-1 3,21 48,-3 1,11 48,-21-61,3 0,1-1,2-1,2-1,1 0,12 17,-25-48,-1-1,2 1,-1-1,1 0,0 0,0-1,0 0,1 0,0 0,0-1,0 0,1 0,-5-2,1-1,-1 0,1 0,0 0,-1-1,1 1,0-1,0 0,-1 0,1 0,0-1,0 1,-1-1,1 0,-1 0,1 0,0 0,-1-1,0 1,1-1,-1 0,0 0,0 0,0-1,0 1,-1-1,3-1,10-13,-2 0,0 0,0-2,-2 1,0-1,-2-1,0 0,-1 0,-1-1,-1 0,0 0,-1-4,3-25,-1-1,-3 1,-2-1,-3-36,0 63,-5-62,6 81,-1-1,0 1,0 0,-1 0,0-1,0 1,0 0,0 1,-1-1,0 0,0 1,0-1,-2 0,5 4,-1 1,1-1,-1 1,0-1,1 1,-1 0,0-1,1 1,-1 0,0 0,0-1,1 1,-1 0,0 0,0 0,1 0,-1 0,0 0,0 0,1 0,-1 0,0 1,1-1,-1 0,0 0,0 1,1-1,-1 0,0 1,1-1,-1 1,1-1,-1 1,0-1,1 1,-1-1,1 1,0-1,-1 1,1 0,-1-1,1 2,-18 30,18-32,-11 28,1 1,2 0,1 0,1 1,1-1,2 1,1 22,1-11,3 0,1 0,2-1,2 0,6 18,-11-50,0 1,0 0,1 0,0-1,1 0,0 0,0 0,1 0,0 0,0-1,1 0,0 0,0 0,0-1,1 0,7 5,6-2</inkml:trace>
  <inkml:trace contextRef="#ctx0" brushRef="#br0" timeOffset="53866.847">10380 5493,'0'1,"0"1,0 3,0 1,0 0,-1-3,-1-2,-2-6,1-3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09.34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161 0,'-19'432,"5"-181,13-222,0-5,0-1,-1 1,-2 0,-2 7,6-30,0 0,0 0,0 0,0 0,-1-1,1 1,0 0,0 0,0-1,-1 1,1 0,0 0,-1-1,1 1,-1 0,1-1,-1 1,1 0,-1-1,0 1,1-1,-1 1,1-1,-1 1,0-1,0 0,1 1,-1-1,0 0,0 1,-5-5</inkml:trace>
  <inkml:trace contextRef="#ctx0" brushRef="#br0" timeOffset="247.724">1 409,'6'1,"0"0,-1 0,1 1,0 0,0 0,-1 0,5 3,19 7,5-3,1-2,-1-1,1-2,0-1,0-2,1-1,-1-2,0-1,-1-2,1-1,22-8,2-4</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7.5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131 468,'-118'-6,"118"6,-1 0,0 0,1 0,-1 0,1 0,-1 0,1 0,0-1,-1 1,1 0,-1 0,1-1,-1 1,1 0,-1 0,1-1,0 1,-1 0,1-1,0 1,-1-1,1 1,0 0,-1-1,1 1,0-1,0 1,0-1,-1 1,1-1,0 1,0-1,0 1,0-1,0 1,0-1,0 1,0-1,0 1,0-1,0 1,0-1,1 1,-1-1,0 1,0-1,0 1,1 0,-1-1,16-23,24-9,3 1,1 2,1 2,1 2,16-5,16-10,-12 4,107-55,-140 76,2 2,-1 1,2 2,4 0,-35 10,0 0,0 0,1 0,-1 1,0-1,0 1,1 1,-1-1,0 1,0-1,0 2,1-1,-1 0,0 1,-1 0,1 0,0 1,2 1,-3-1,0 1,0 0,0 0,-1 0,1 1,-1-1,0 1,0 0,-1 0,0 0,1 0,-2 0,1 0,0 1,-1-1,0 1,0 3,3 32,-1 1,-2 0,-2 0,-2 8,-24 171,21-178,-37 196,21-128,5 1,-3 105,19-210,2 43,-1-50,0 1,0 0,0 0,0 0,0 0,0-1,0 1,0 0,0 0,1 0,-1-1,0 1,0 0,1 0,-1-1,1 1,-1 0,0 0,1-1,-1 1,1-1,0 1,-1 0,1-1,-1 1,1-1,0 1,-1-1,1 0,0 1,0-1,-1 0,1 1,0-1,0 0,0 0,-1 0,1 0,0 0,0 0,0 0,0 0,-1 0,1 0,0 0,8-4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17.89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177 1,'3'191,"0"-12,-13 82,9-250,0 0,-1 0,0 0,0 0,-4 8,5-17,0 1,0-1,0 0,-1 1,1-1,-1 0,1 0,-1 0,0 0,0 0,0 0,0 0,0 0,0-1,-1 1,1-1,0 0,-1 0,1 0,-1 0,0 0,1 0,-1-1,1 1,-4-1,-13 1</inkml:trace>
  <inkml:trace contextRef="#ctx0" brushRef="#br0" timeOffset="181.918">0 509,'0'0,"0"0,0 0,1 0,3 0,2 0,5 0,5 0,6 0,7-1,4-3,4-1,3-3,15-3,-2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23.698"/>
    </inkml:context>
    <inkml:brush xml:id="br0">
      <inkml:brushProperty name="width" value="0.05" units="cm"/>
      <inkml:brushProperty name="height" value="0.05" units="cm"/>
      <inkml:brushProperty name="color" value="#004F8B"/>
      <inkml:brushProperty name="ignorePressure" value="1"/>
    </inkml:brush>
  </inkml:definitions>
  <inkml:trace contextRef="#ctx0" brushRef="#br0">733 140,'-70'0,"0"-4,-21-4,62 3,1-1,-1-1,1-1,0-2,1 0,-22-13,19 6,19 10,0 1,-1 0,0 1,0 0,0 0,-12-2,21 7,-1 0,1-1,-1 1,1 0,0 1,-1-1,1 0,-1 1,1 0,0 0,0 0,-1 0,1 1,0-1,0 1,0-1,0 1,1 0,-1 1,0-1,1 0,-1 1,1-1,0 1,0 0,0-1,0 1,0 2,-7 10,1 1,1 1,0-1,2 1,-1 0,2 1,0-1,0 11,-2 37,1 48,2-31,0-51,2-22,-1 0,1 0,1 0,0 1,0-1,0 0,1 0,1 0,0 0,0 0,2 5,-3-13,0 0,0 0,0 0,0 0,0 0,0-1,0 1,0 0,0 0,0-1,0 1,0-1,1 1,-1-1,0 1,0-1,1 0,-1 0,0 1,0-1,1 0,-1 0,0 0,1-1,-1 1,0 0,0 0,1-1,-1 1,0 0,0-1,1 0,-1 1,0-1,0 0,0 1,0-1,0 0,0 0,49-39,-39 31,15-15,2 2,0 2,2 0,0 2,1 1,8-2,-30 15,1 1,0-1,0 2,0-1,0 1,1 1,-1 0,1 0,-1 1,0 1,1 0,-1 0,0 1,1 0,-1 0,0 1,0 1,-1 0,1 0,-1 1,0 0,0 0,1 2,-2 0,1-1,-1 2,-1-1,1 1,-1 0,-1 0,1 1,-1 0,-1 0,0 1,0 0,-1 0,2 4,-2 2,0 0,0 0,-2 0,0 0,0 1,-2-1,0 0,-2 12,-1-3,-1 0,-2 0,0 0,-1 0,-2-1,0-1,-2 1,0-1,-2-1,0 0,-9 8,14-20,-2-1,1 0,-1 0,0-1,-1 0,0-1,0 0,-1-1,0 0,0-1,0 0,0-1,-1-1,0 0,0 0,-1-1,-30 3,0-1,0-3,-1-1,-5-3,-1-2,44 4</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24.20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0 160,'10'-2,"0"0,0-1,0 0,-1 0,0-1,1-1,-1 0,-1 0,1 0,-1-1,3-3,19-11,-5 5,65-36,-82 47,0 1,0 0,0 0,0 1,1 0,-1 0,1 1,-1 0,1 1,4 0,-10 0,0 1,0-1,0 1,0 0,0 0,-1 0,1 1,0-1,-1 1,1-1,-1 1,1 0,-1 0,0 0,0 0,0 0,0 0,0 1,0-1,-1 1,1-1,-1 1,0 0,0 0,0-1,0 1,0 2,3 10,-1 1,0-1,-1 0,-1 15,-1-25,2 91,-5 0,-4 1,-6 15,-56 289,67-392,0 0,0-1,-1 0,0 0,0 1,-1-2,0 1,-2 3,0-3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32.4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11 168,'21'-23,"-14"13,7-6,1 1,1 0,0 1,1 1,1 1,0 0,0 1,1 1,7-2,-25 11,1 1,-1-1,1 1,-1-1,1 1,0-1,-1 1,1 0,0 0,-1 0,1 0,0 0,-1 0,1 0,-1 0,1 1,0-1,-1 1,1-1,-1 1,1-1,1 2,-2-1,0 0,0 1,0-1,-1 0,1 1,0-1,-1 1,1-1,-1 1,1-1,-1 1,0-1,1 1,-1-1,0 1,0 0,0-1,0 1,-1 0,0 10,-1-1,-1 1,0-1,-1 0,-4 10,-22 40,-2-1,-3-2,-3-1,-2-1,-21 19,126-115,-34 19,0 2,30-14,-49 27,0 1,0 0,1 1,0 0,-1 1,1 1,0 0,0 1,11 0,-20 1,0 0,0 0,0 1,0 0,-1 0,1 0,0 0,0 0,-1 1,1 0,-1-1,1 2,-1-1,0 0,0 0,0 1,0 0,0 0,0 0,1 2,-1 0,0 0,-1 0,1 1,-1-1,0 1,0-1,-1 1,1 0,-1 0,-1-1,1 2,0 9,-2 0,1 0,-2 0,0 0,-1 0,0 0,-2-1,0 0,-1 3,-5 7,-1 0,-1-1,-1-1,-1 0,-2-1,-14 16,24-30,0 0,0 0,-1-1,-1 0,1-1,-1 1,0-2,0 1,-1-1,0-1,0 0,0 0,0-1,0 0,-1-1,1 0,-1 0,-7-1,12-2,0 1,1-2,-1 1,0 0,1-1,0 0,-1-1,1 1,0-1,0 0,0 0,0 0,1-1,-5-4,-12-12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28.39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1745 0,'-2'3,"0"0,-1 0,1 0,-1-1,1 0,-1 1,0-1,0 0,0 0,0 0,0-1,0 1,-1-1,0 1,-1 0,-34 17,-1-3,0-1,-1-3,0-1,-23 3,-30 1,-94 3,-84-14,-1-12,-139-26,309 23,14-1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27.482"/>
    </inkml:context>
    <inkml:brush xml:id="br0">
      <inkml:brushProperty name="width" value="0.05" units="cm"/>
      <inkml:brushProperty name="height" value="0.05" units="cm"/>
      <inkml:brushProperty name="color" value="#004F8B"/>
      <inkml:brushProperty name="ignorePressure" value="1"/>
    </inkml:brush>
  </inkml:definitions>
  <inkml:trace contextRef="#ctx0" brushRef="#br0">89 161,'-1'5,"0"0,0-1,0 1,-1 0,1-1,-1 1,-2 2,-8 25,-8 51,4 0,4 1,3 1,4-1,4 1,3 0,4 0,4-1,4 0,9 26,-16-85,0-1,2 0,0 0,2-1,1 0,1-1,0 0,13 14,-20-29,0 0,0-1,1 0,0 0,0-1,0 0,0 0,1 0,0-1,0 0,0-1,2 1,-3-3,0 1,0-1,0 0,0-1,0 0,1 0,-1 0,0-1,0 0,0-1,0 1,0-1,0 0,-1-1,1 0,4-2,6-5,0-1,-1 0,-1-1,0-1,0 0,-1-1,-1-1,0 0,-1-1,-1 0,0 0,-1-1,4-11,-6 10,0 0,0 0,-2-1,0 0,-2-1,0 1,-1-1,-1 0,0 0,-2 1,0-1,-2 0,-1-11,2 27,0 0,0-1,0 1,-1 0,1 0,-1 0,0 0,-1 0,1 0,0 1,-1-1,0 1,0-1,0 1,-2-1,3 3,1 0,-1 0,0 0,-1 0,1 0,0 0,0 1,0-1,0 1,-1-1,1 1,0 0,0 0,-1 0,1 0,0 1,0-1,-1 0,1 1,0 0,0-1,0 1,0 0,0 0,0 0,0 1,0-1,0 0,1 1,-1-1,0 1,-12 11,0 0,1 1,1 1,0 0,1 0,1 1,0 1,1-1,-4 12,0 4,1 0,1 1,2 0,-5 32,11-50,1-7,0 1,1-1,0 1,0-1,0 1,1-1,1 1,-1-1,2 1,-1-1,1 2,-2-10,1 0,-1 0,1 0,-1 1,0-1,1 0,-1 0,1 0,-1 0,1 0,-1 0,1 0,-1 0,1 0,-1 0,0 0,1 0,-1 0,1 0,-1 0,1 0,-1-1,0 1,1 0,-1 0,1-1,-1 1,0 0,1 0,-1-1,0 1,1 0,-1-1,0 1,0 0,1-1,-1 1,0-1,0 1,0 0,1-1,-1 1,0-1,0 1,0-1,13-20,-13 20,12-22</inkml:trace>
  <inkml:trace contextRef="#ctx0" brushRef="#br0" timeOffset="366.531">895 227,'-3'53,"-2"0,-2 0,-3 1,2-14,1 2,2-1,2 0,2 1,3 20,-2-58,1 1,0 0,-1-1,2 1,-1-1,0 1,1-1,0 0,0 1,0-1,1 0,-1 0,1 0,0-1,0 1,1-1,-1 0,1 1,1 0,1 0,0-1,1 0,-1 0,1-1,-1 0,1 0,0 0,0-1,0 0,0 0,0-1,1 0,22-2,0-1,0-1,-1-1,0-2,19-7,-12 3,0-1,7-6,-31 13,0-1,-1 0,0-1,-1 0,1-1,-2 0,1-1,3-4,14-19</inkml:trace>
  <inkml:trace contextRef="#ctx0" brushRef="#br0" timeOffset="616.685">1381 1,'-5'126,"-11"51,4-62,4 96,17-43,18 73,-17-164,-5-27</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26.72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24,'0'0,"0"0,0 0,0 0,1 0,2 0,3 0,5 0,5 0,3 0,5 0,2-1,4-1,0-3,-4 1,0-2,-2 0</inkml:trace>
  <inkml:trace contextRef="#ctx0" brushRef="#br0" timeOffset="247.319">182 289,'0'0,"0"1,0 0,0 1,3 2,4 0,3 1,5-2,5-4,7-4,3-3,3-6,7-9,-2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5:25.4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705 169,'1'7,"-1"1,2 0,-1 0,1-1,0 1,1-1,-1 0,2 1,11 42,-19-56,0 0,-1 0,1 1,-1-1,-1 1,-1-2,-6-5,-17-20,-3 1,0 1,-2 2,-16-8,37 26,-1 0,0 2,0 0,-1 0,0 2,-1 0,1 1,-1 0,0 2,0 0,-1 1,-13 0,21 3,1 0,-1 1,0 1,1 0,-1 0,1 1,0 0,0 0,0 1,0 0,1 1,0 0,0 0,1 1,0 0,0 0,0 1,1 0,0 0,-3 7,-5 6,2 1,0 0,2 1,1 0,0 1,2 0,-4 22,1 6,4 0,1 0,3 1,2-1,2 1,3-1,2 0,2 0,3-1,1-1,9 18,-15-52,0 0,0-1,1 0,1-1,1 0,0 0,1-1,11 12,-17-21,-1 0,0 0,1 0,0-1,0 0,0 0,1 0,-1-1,0 1,1-1,0-1,-1 1,1-1,0 0,0 0,0 0,0-1,0 0,0-1,0 1,0-1,-1 0,1 0,0-1,0 0,3-1,7-5,-1-1,0 0,-1-1,0 0,-1-1,0-1,0 0,-1-1,-1 0,0 0,-1-2,-1 1,0-1,-1 0,5-13,9-24,-2-1,-2 0,-3-2,0-11,4-14,-4-1,-4-1,2-78,-13 247,4-1,4 0,4 0,4-1,25 82,-36-153,0 0,1 0,1 0,0-1,1 0,3 3,-8-11,1-1,0 1,0-1,0 0,0 0,1-1,0 1,0-1,0 0,0 0,0-1,0 1,1-1,0 0,-1-1,1 1,1-1,20 1</inkml:trace>
  <inkml:trace contextRef="#ctx0" brushRef="#br0" timeOffset="607.183">953 1190,'1'-3,"-1"-1,1 1,0 0,0 0,1 0,-1 0,0 0,1 0,0 0,0 0,0 1,0-1,0 1,0-1,1 1,1-2,52-39,-33 27,3-7,-20 17,0-1,1 1,0 1,0-1,0 1,0 1,1-1,0 1,0 0,0 1,8-3,-15 6,0 0,0 0,0 0,0 1,0-1,0 0,0 0,0 1,0-1,0 0,0 1,0-1,0 1,0-1,0 1,-1 0,1-1,0 1,0 0,-1-1,1 1,-1 0,1 0,0 0,-1 0,1-1,-1 1,0 0,1 0,-1 0,0 0,0 0,1 0,-1 0,0 0,0 0,0 0,0 0,0 0,0 0,-1 0,1 0,0 0,-1 1,-11 48,11-49,-22 55,-2-1,-32 50,-20 43,77-148,-1 1,1-1,-1 1,1 0,0-1,0 1,-1 0,1-1,0 1,0 0,0-1,0 1,0 0,0 0,0-1,0 1,0 0,0 0,0-1,0 1,0 0,1-1,-1 1,0 0,1-1,-1 1,0 0,1-1,-1 1,1-1,-1 1,2 0,-1 0,1-1,-1 1,1-1,-1 1,1-1,0 1,-1-1,1 0,0 0,-1 0,1 0,0 0,-1 0,66-12,-54 10,19-6,0-2,-1-1,0-1,0-2,-2-1,0-1,0-1,1-3,7-7</inkml:trace>
  <inkml:trace contextRef="#ctx0" brushRef="#br0" timeOffset="1032.441">1699 1018,'-1'3,"0"-1,-1 1,1-1,0 1,-1-1,1 0,-1 0,0 1,0-1,0-1,0 2,-11 12,5 1,1 0,1 1,0-1,1 1,1 0,1 1,-1 13,0 12,2 0,2 26,1-53,1 0,0-1,1 1,1-1,1 0,0 0,1 1,-5-12,1 0,0-1,0 1,1 0,-1-1,1 1,0-1,0 0,0 0,0 0,0 0,4 2,-5-4,1 0,-1 0,0 0,1 0,-1-1,1 1,-1-1,1 0,-1 1,1-1,-1 0,1-1,-1 1,1 0,-1-1,1 1,-1-1,0 0,1 0,-1 0,0 0,1 0,-1-1,4-2,0 0,0-1,0 1,-1-2,0 1,0 0,0-1,-1 0,0 0,0 0,0-1,-1 0,0 1,0-1,-1 0,0 0,0 0,-1-1,1-4,1-3,-2-1,0 1,0-1,-1 0,-1 0,-1 1,0-1,-4-11,2 16,0 0,0 0,-1 1,-1 0,0 0,0 1,-1-1,0 1,0 1,-1-1,-1 1,1 1,-3-2,-23-23,31 29,1-1,-1 1,0 0,1-1,0 0,-1 0,2 1,-1-1,-1-4,-3-13</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11.44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 96,'0'0,"-1"0,0 0,1 0,-1 0,1 0,-1 0,0 0,1 0,-1 0,1 0,-1 0,1-1,-1 1,1 0,-1 0,0 0,1-1,-1 1,1 0,-1-1,1 1,0 0,-1-1,1 1,-1-1,1 1,0-1,-1 1,1-1,0 1,-1-1,1 1,0-1,0 1,0-1,-1 1,1-1,0 0,0 1,0-1,0 1,0-1,0 0,0 1,0-1,0 1,1-1,-1 1,0-1,0 1,0-1,1 0,-1 1,0-1,1 1,-1-1,0 1,1 0,-1-1,0 1,1-1,-1 1,1 0,24-30,-16 23,1 1,-1 0,1 1,0 0,2 0,-10 4,0 0,0 0,0 0,-1 0,1 0,0 1,0-1,0 1,0 0,0-1,0 1,0 0,0 0,0 0,0 0,0 1,0-1,0 1,0-1,0 1,0-1,0 1,-1 0,1 0,0 0,0 0,-1 0,1 1,-1-1,1 0,-1 1,1 0,-1 1,0-1,0 0,-1 1,1-1,-1 1,0-1,0 1,0-1,0 1,0 0,0-1,-1 0,1 1,-1-1,0 1,-1 1,-18 44,12-32,-1 4,5-13,1 0,0 0,0 0,0 0,1 1,0-1,0 7,2-13,0 1,0-1,1 1,-1 0,0-1,1 1,-1-1,1 1,0-1,-1 1,1-1,0 1,0-1,0 0,0 0,0 1,0-1,0 0,0 0,1 0,-1 0,0 0,1 0,-1-1,1 1,-1 0,1-1,-1 1,1-1,-1 1,1-1,0 0,-1 0,1 0,-1 0,1 0,0 0,1 0,78 1,-61-1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13.59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136 22,'0'1,"-1"-1,1 1,0-1,0 0,0 1,0-1,0 1,0-1,0 1,0-1,0 1,0-1,0 0,0 1,1-1,-1 1,0-1,0 1,0-1,1 0,-1 1,0-1,0 1,1-1,-1 0,0 1,1-1,-1 0,0 0,1 1,-1-1,1 0,-1 0,0 1,1-1,16-6,3-3,0 3,0 2,1 0,-1 1,1 1,0 1,13 1,-30 0,0 0,0 1,0-1,0 1,0 0,0 0,0 0,0 0,0 1,0 0,-1-1,1 2,-1-1,1 0,-1 1,0-1,0 1,0 0,0 0,0 0,-1 0,1 1,-1-1,0 1,0-1,-1 1,1 0,0 0,-1-1,0 1,0 0,0 1,-1-1,0 0,1 0,-1 2,-1 19,-1-1,-1 0,-2 0,0 0,-1-1,-1 1,-1-1,-2-1,0 0,-1 0,-2 1,-14 22,-2-1,-2-1,-2-2,-25 24,-9-2,61-58,-1 0,0 0,-1-1,1 0,-1 0,0 0,0-1,0 0,-4 0,11-2,0-1,0 0,0 0,1 0,-1 1,0-1,0 0,0 0,0 0,1 0,-1-1,0 1,0 0,0 0,0 0,1-1,-1 1,0 0,0-1,1 1,-1 0,0-1,0 1,1-1,-1 0,1 1,-1-1,0 1,1-1,-1 0,1 1,-1-2,1 0,-1 0,1-1,-1 1,1 0,0-1,0 1,0 0,0-1,0 1,0 0,1-1,0 0,1-7,1-1,1 1,0 0,0 0,1 0,1 1,-1 0,1 0,0 1,1 0,0 0,1 0,-1 1,1 0,0 1,1 0,0 0,0 1,7-3,-11 5,1 1,-1 1,1-1,0 1,0 0,0 0,0 0,0 1,0 0,0 1,0-1,0 1,-1 0,1 0,0 1,0 0,-1 0,1 0,-1 0,1 1,-1 0,0 0,0 1,2 2,17 14,-1 2,-1 1,0 1,-5-4,1 0,1-2,0 0,19 11,-16-15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13.9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77,'9'7,"0"0,0 1,-1 0,0 0,0 1,-1 0,0 0,10 12,61 79,-55-68,1-1,1-1,2-1,1-1,16 11,-41-36,1-1,-1 1,0-1,1 0,-1 0,1 0,0 0,0-1,0 0,0 0,0 0,0 0,0 0,0-1,0 0,0 0,0 0,0 0,0 0,0-1,0 0,0 0,0 0,0 0,0-1,1 0,19-13</inkml:trace>
  <inkml:trace contextRef="#ctx0" brushRef="#br0" timeOffset="252.044">381 0,'0'2,"0"1,-2 1,-3 3,-6 5,-8 12,-11 17,-8 17,-5 16,0 7,5-2,4-5,2 4,6-11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12.197"/>
    </inkml:context>
    <inkml:brush xml:id="br0">
      <inkml:brushProperty name="width" value="0.05" units="cm"/>
      <inkml:brushProperty name="height" value="0.05" units="cm"/>
      <inkml:brushProperty name="color" value="#004F8B"/>
      <inkml:brushProperty name="ignorePressure" value="1"/>
    </inkml:brush>
  </inkml:definitions>
  <inkml:trace contextRef="#ctx0" brushRef="#br0">70 1,'-2'19,"-1"1,0-1,-2 1,0-1,-7 14,-4 20,9-28,3-15,1 0,0-1,1 2,0-1,1 0,0 9,1-17,0 1,0-1,1 0,-1 1,1-1,0 0,0 1,-1-1,1 0,1 0,-1 0,0 0,0 0,1 0,-1 0,1 0,0-1,-1 1,1-1,0 1,0-1,0 1,0-1,0 0,1 0,-1 0,0 0,0-1,1 1,-1 0,2-1,4 2,0-1,1-1,-1 1,0-1,1-1,-1 0,1 0,-1 0,0-1,0 0,0-1,0 0,4-2,9-5,0-1,-1 0,0-2,4-4,15-12</inkml:trace>
  <inkml:trace contextRef="#ctx0" brushRef="#br0" timeOffset="246.212">330 6,'0'0,"0"0,-1 2,-2 4,-2 7,-2 10,-5 32,-4 16,-1 19,2 6,4-2,2-8,3 0,2-16</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11.689"/>
    </inkml:context>
    <inkml:brush xml:id="br0">
      <inkml:brushProperty name="width" value="0.05" units="cm"/>
      <inkml:brushProperty name="height" value="0.05" units="cm"/>
      <inkml:brushProperty name="color" value="#004F8B"/>
      <inkml:brushProperty name="ignorePressure" value="1"/>
    </inkml:brush>
  </inkml:definitions>
  <inkml:trace contextRef="#ctx0" brushRef="#br0">72 0,'0'2,"0"1,0-1,0 0,0 2,0 5,0 5,0 8,0 6,0 7,0 3,0 4,0 0,0-7,0-5,0 2,0-6</inkml:trace>
  <inkml:trace contextRef="#ctx0" brushRef="#br0" timeOffset="168.246">0 337,'0'0,"0"0,0 0,0 0,0 0,3 0,4 0,7 0,4-2,7-2,3-3,12-4,0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09.907"/>
    </inkml:context>
    <inkml:brush xml:id="br0">
      <inkml:brushProperty name="width" value="0.05" units="cm"/>
      <inkml:brushProperty name="height" value="0.05" units="cm"/>
      <inkml:brushProperty name="color" value="#004F8B"/>
      <inkml:brushProperty name="ignorePressure" value="1"/>
    </inkml:brush>
  </inkml:definitions>
  <inkml:trace contextRef="#ctx0" brushRef="#br0">20 170,'-13'0,"7"0,18-7,-6 4,35-17,2 3,1 1,0 2,32-5,50-16,-122 34,-2 1,1 0,-1-1,0 1,1-1,-1 0,0 0,0 0,0 0,0 0,0 0,0 0,0-1,0 1,0-1,-1 1,1-1,-1 0,1 0,-1 0,0 1,1-1,-1-2,-1-4</inkml:trace>
  <inkml:trace contextRef="#ctx0" brushRef="#br0" timeOffset="517.972">103 70,'-2'1,"1"-1,-1 1,1 0,0 0,0 0,0 0,-1 0,1 0,0 0,0 0,0 1,1-1,-1 0,0 0,0 1,1-1,-1 1,1-1,-1 1,-10 31,-10 94,-11 89,32-214,-1 1,1 0,0 0,-1 0,1 0,1 0,-1-1,0 1,1 0,-1 0,1 0,0 0,0-1,0 1,0-1,2 3,-2-4,1 0,-1-1,1 1,0 0,0-1,-1 1,1-1,0 1,0-1,-1 0,1 0,0 0,0 0,0 0,0 0,-1 0,1-1,0 1,0 0,0-1,-1 0,1 1,0-1,-1 0,1 0,0 0,89-41,-44 20,1 1,14-2,-48 19,0 0,1 0,-1 2,1 0,0 0,-1 2,1-1,0 2,0 0,1 1,-11-1,0-1,-1 1,1 0,-1 0,1 1,-1-1,1 1,-1 0,0 0,0 1,0-1,0 1,0 0,-1 0,1 0,-1 0,0 1,0-1,0 1,0 0,0 0,-1 0,0 0,0 0,0 0,0 1,-1-1,0 1,0-1,0 1,0 0,-1-1,0 1,0 0,0 0,0-1,-1 1,0 3,-3 8,1-1,-2 1,0-1,-1 0,0 0,-1-1,-1 0,-1 0,0-1,-9 12,3-8,-1 0,-1-1,0 0,-1-2,0 0,-1-1,-1 0,0-2,-1-1,0 0,-14 3,32-11,0-1,0 0,-1 0,1 0,0-1,-1 1,1-1,0 0,-1 0,1 0,-1 0,1-1,0 1,-1-1,1 0,0 0,0 0,0 0,-1 0,1-1,0 0,1 1,-1-1,0 0,0-1,1 1,-1 0,1-1,0 1,0-1,0 0,0 0,0 1,0-3,-6-14</inkml:trace>
  <inkml:trace contextRef="#ctx0" brushRef="#br0" timeOffset="783.197">671 412,'4'8,"1"0,-1-1,1 1,0-1,1-1,0 1,0-1,0 0,1 0,3 2,22 22,64 89,-68-81,2-1,0-2,3-1,27 21,-55-51,0 0,1 0,0-1,-1 0,1 0,1 0,-1-1,0 0,0 0,1 0,-1-1,4 0,16 0</inkml:trace>
  <inkml:trace contextRef="#ctx0" brushRef="#br0" timeOffset="1035.543">1113 496,'-2'0,"-1"0,1 1,0 0,0-1,0 1,0 0,0 0,0 0,0 0,1 1,-1-1,0 0,0 1,1 0,-1-1,1 1,0 0,-1-1,1 1,0 1,-25 45,18-33,-47 103,37-75,-1-2,-2 0,-2-2,-3 2,26-42,0 0,0 1,0-1,0 1,0-1,0 1,0-1,-1 1,1-1,0 1,0-1,0 1,0-1,-1 1,1-1,0 1,-1-1,1 1,0-1,-1 1,1-1,0 1,-1 0,1-1,-1 1,1 0,-1-1,1 1,-1 0,1 0,-1 0,1-1,-1 1,1 0,-1 0,1 0,-1 0,1 0,-1 0,1 0,-1 0,0 0,1 0,-1 0,1 0,-1 0,1 1,-1-1,1 0,-1 0,1 1,-1-1,1 0,-1 1,1-1,0 0,-1 1,1-1,0 0,-1 1,1-1,0 1,-1-1,1 1,0-1,0 1,-1-1,1 1,0 0,-5-22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34.60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28 349,'2'1,"0"1,0 0,0-1,0 1,-1 0,1 0,0 0,-1 1,0-1,0 0,1 0,-1 1,-1-1,1 1,0-1,0 1,-1-1,1 0,13 50,-2 1,-3 0,2 42,-1-15,6 34,5 25,-5 1,-5 120,-11-255,0 0,0-1,-1 1,0 0,0 0,0 0,-2 3,3-7,-1 0,1-1,0 1,-1 0,0 0,1-1,-1 1,1-1,-1 1,0 0,1-1,-1 1,0-1,0 0,1 1,-1-1,0 0,0 1,0-1,1 0,-1 0,0 1,0-1,0 0,0 0,0 0,1 0,-1 0,0-1,0 1,0 0,0 0,1 0,-1-1,0 1,0 0,0-1,1 1,-1-1,0 1,1-1,-1 1,0-1,0 0,-14-10</inkml:trace>
  <inkml:trace contextRef="#ctx0" brushRef="#br0" timeOffset="301.233">1 1022,'36'-3,"0"-1,-1-1,1-2,-1-2,0-1,-1-1,29-15,-54 22,0 0,1 1,-1 1,1-1,0 2,0-1,0 1,0 1,0-1,8 2,-13 0,0 1,0-1,0 1,0 0,0 0,0 0,-1 1,1 0,-1-1,0 2,0-1,0 0,0 1,0 0,-1 0,0 0,0 0,0 0,0 1,-1 0,2 1,4 12,0 0,-2 1,0-1,-1 1,0 0,-2 1,0-1,1 26,-2 0,-1 22,-2-63,0 23,1-26,0-1,0 1,-1 0,1 0,0-1,0 1,0 0,-1 0,1-1,0 1,-1 0,1-1,0 1,-1 0,1-1,-1 1,1-1,-1 1,1 0,-1-1,0 0,1 1,-1-1,0 1,1-1,-1 0,0 1,-8-3</inkml:trace>
  <inkml:trace contextRef="#ctx0" brushRef="#br0" timeOffset="536.885">613 613,'0'0,"0"0,0 0,0 0,0 0,0 0,0 1,0 1,0 1,0-1,0 0,3 1,0 2</inkml:trace>
  <inkml:trace contextRef="#ctx0" brushRef="#br0" timeOffset="1552.104">862 878,'5'539,"0"-579,1 0,2 1,12-36,-7 25,-4 13,1 1,1 0,2 0,2 1,1 1,1 0,6-4,-22 36,0 0,0 1,1-1,-1 0,0 1,1-1,-1 1,1-1,0 1,0 0,-1-1,1 1,0 0,0 0,0 0,0 1,0-1,0 0,1 1,-2 0,0 0,1 0,-1 1,1-1,-1 0,0 1,1-1,-1 1,0-1,0 1,1 0,-1-1,0 1,0 0,0 0,0 0,0 0,0 0,0 0,0 0,0 1,4 6,-1-1,0 1,-1 0,0 0,0 0,0 0,-1 1,0 3,6 57,-2 0,-4 0,-5 52,1-37,6-144,4 0,2 1,3 0,2 0,3 1,2 1,25-49,-41 99,21-39,-24 44,0 0,0 1,0-1,1 0,-1 0,1 1,-1-1,1 1,0-1,0 1,0 0,-1-1,1 1,0 0,0 0,1 0,-1 1,0-1,1 0,-1 1,-1 1,0-1,0 0,0 1,0-1,1 1,-1-1,0 1,0-1,0 1,0 0,0-1,0 1,0 0,0 0,-1 0,1 0,0 0,0 0,-1 0,1 0,-1 0,1 0,-1 0,1 1,10 34,-11-35,12 63,-4 0,-2 1,-3 16,0-7,4 0,6 26,1-63,-3-30,-10-8,0 0,-1 1,1-1,0 1,0-1,0 0,0 0,-1 0,1 1,0-1,-1 0,1 0,-1 0,1 0,-1 0,1 0,-1 0,0-1,6-12,-2-1,0 0,-1-1,2-13,12-50,-12 64,0 1,2 0,0 0,0 1,1 0,1 0,0 1,8-8,-9 12,0 1,0 0,1 0,0 1,0 0,1 0,0 1,0 1,0-1,0 2,1-1,4 0,-2 1,0-2,0 0,-1-1,1 0,-1 0,-1-1,1-1,8-8,-14 12,-1 0,0-1,0 1,-1-1,0 0,1 0,-2 0,1-1,0 0,-1 1,0-1,-1 0,1-1,-1 1,0 0,-1-1,0 1,0-1,0-2,-1 7,0 0,0 0,0-1,-1 1,1 0,-1 0,1-1,-1 1,0 0,0 0,0 0,0 0,0 0,-1 0,1 1,0-1,-1 0,1 0,-1 1,0-1,0 1,1 0,-1 0,0-1,0 1,0 0,0 0,-1 1,1-1,0 0,0 1,-1-1,0 1,-1-1,1 1,-1 0,1 0,0 1,-1-1,1 1,0-1,-1 1,1 0,0 0,0 1,-1-1,1 0,0 1,1 0,-1 0,0 0,0 0,1 0,-2 2,-2 5,-1 0,1 0,1 1,0-1,0 2,1-1,0 0,1 1,0 0,1-1,0 1,0 0,2 0,-1 0,1 5,1 18,1 1,2-1,1 0,4 11,-4-23,1 1,0-1,2-1,1 1,1-1,-8-16,0 0,0-1,0 0,1 1,0-1,0 0,0-1,0 1,1 0,-1-1,1 0,0 0,0 0,0 0,1 0,-1-1,0 0,1 0,0 0,-1-1,1 1,0-1,0 0,0-1,0 1,1-1,4-1,0-1,0 0,0 0,0-1,-1 0,1-1,-1 0,0 0,0-1,0-1,-1 1,0-1,0-1,0 1,-1-1,0-1,0 1,-1-1,0 0,0-1,1-3,7-13,-2 0,0 0,-2-1,-1 0,-1-1,-1 0,0-5,8-52</inkml:trace>
  <inkml:trace contextRef="#ctx0" brushRef="#br0" timeOffset="1814.909">2087 0,'4'2,"1"0,-1-1,0 1,0 1,0-1,0 1,0-1,0 1,-1 0,1 1,-1-1,2 2,6 6,39 35,-3 1,-1 3,-3 2,-2 2,-3 1,-2 2,-2 1,-3 2,-3 1,18 57,-38-91,-1 0,-1 1,-2 0,0 0,-2 0,-1 0,-2 0,0 1,-2-1,-2 10,-4 4,-2 0,-2 0,-1-1,-3-1,0-1,-9 11,-13 20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41.4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0,0 0,0 0,0 0,0 0,0 0,0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42.91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0,0 0,0 0,0 0,0 0,1 0,1 0,1 0,4 0,1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43.34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0,'0'1,"0"0,0 0,0 0,0 0,0-1,0 0,0 0,0 0,1 2,1 1,-1-1,3 4,0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43.69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1,'0'0,"0"0,0 0,0 0,0 1,0 0,0 0,0 0,0 0,0 0,0-1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56.493"/>
    </inkml:context>
    <inkml:brush xml:id="br0">
      <inkml:brushProperty name="width" value="0.05" units="cm"/>
      <inkml:brushProperty name="height" value="0.05" units="cm"/>
      <inkml:brushProperty name="color" value="#004F8B"/>
      <inkml:brushProperty name="ignorePressure" value="1"/>
    </inkml:brush>
  </inkml:definitions>
  <inkml:trace contextRef="#ctx0" brushRef="#br0">50 85,'73'-38,"27"2,-91 33,0 1,1 0,-1 1,0 0,1 0,-1 1,1 0,-1 1,1 0,0 0,-8-1,0 1,0-1,-1 1,1-1,0 1,0 0,-1 0,1 0,-1 0,1 0,-1 0,1 0,-1 0,0 0,1 1,-1-1,0 0,0 1,0-1,0 1,0 0,-1-1,2 2,-2 1,1-1,-1 0,0 0,1 0,-1 1,-1-1,1 0,0 0,-1 0,0 1,0-1,-1 3,-4 8,-1 1,0-1,-1 1,-9 10,15-22,-35 46,-1-3,-2-1,-12 7,-4 6,-15 22,70-79,-1 0,1 1,0-1,0 0,0 1,-1-1,1 1,1 0,-1-1,0 1,0 0,1-1,-1 1,0 0,1 0,0 0,-1-1,1 1,0 0,0 0,0 0,0 0,1 0,-1-1,0 1,1 0,-1 0,1 0,0 1,2-1,0 1,0-1,0 1,0-1,0 0,0 0,1 0,-1 0,1-1,-1 1,1-1,0 0,-1 0,2 0,23 4,1 0,-1-2,1-1,-1-1,1-1,-1-2,20-4,-42 5</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57.07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0,'0'2,"1"-1,0 0,-1 0,1 0,0 0,0 0,-1 0,1 0,0-1,0 1,0 0,0 0,0-1,0 1,1 0,-1-1,0 1,0-1,0 0,0 1,1-1,-1 0,0 0,0 0,1 0,-1 0,0 0,0 0,1 0,49 1,-40-1,36-2,39 0,-79 2,0 1,-1 0,1 0,-1 0,1 1,-1 0,0 0,0 1,0-1,5 4,-9-5,0 1,-1-1,1 0,0 1,-1 0,1-1,-1 1,1 0,-1 0,0 0,0 0,0 0,0 0,0 0,0 0,0 0,-1 0,1 0,-1 1,0-1,0 0,0 3,0-1,0 1,-1-1,0 1,0-1,0 1,-1-1,1 0,-1 0,-1 3,-7 10,-1 0,-1-1,0 0,-9 8,17-19,-82 80,56-57,1 0,-8 14,35-41,1 0,0 0,0 0,0 0,0 0,1 0,-1 1,0-1,0 0,1 1,-1-1,1 1,-1-1,1 0,0 1,-1-1,1 1,0-1,0 1,0-1,0 1,0-1,1 1,-1-1,0 1,1-1,-1 1,1 0,1 0,0 0,0 0,0 0,0 0,0-1,0 1,1-1,-1 0,0 1,1-1,-1 0,1 0,0-1,-1 1,1 0,14 2,1 0,-1-1,1-1,7 0,142-3,-142 2</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00.67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4 304,'-2'36,"1"-28,1 1,-1-1,2 0,-1 0,1 0,1 7,-1-12,0 0,0 0,1 0,-1 0,1-1,0 1,-1 0,1-1,0 1,1-1,-1 1,0-1,1 0,-1 0,1 0,0 0,0-1,-1 1,4 0,1 2,1-1,0 0,0-1,0 1,1-2,-1 1,0-1,1 0,-1-1,1 0,-1 0,1-1,-1 0,0 0,1-1,-1 0,0-1,0 0,0 0,-1 0,1-1,-1-1,0 1,0-1,0 0,0 0,4-7,18-18</inkml:trace>
  <inkml:trace contextRef="#ctx0" brushRef="#br0" timeOffset="248.943">193 0,'-4'68,"-3"-1,-3 0,-12 44,8-54,4 1,2 1,2-1,3 1,2 1,10-3,-8-55,-1-1,0 1,1-1,-1 0,0 1,1-1,0 0,-1 0,1 1,0-1,0 0,-1 0,1 0,0 0,0 0,0 0,0 0,1 0,-1 0,0-1,0 1,0 0,1-1,-1 1,0-1,1 1,-1-1,0 0,1 1,-1-1,1 0,-1 0,0 0,1 0,-1 0,2-1,13-4</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58.25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121 219,'-1'5,"0"-1,-1 1,1-1,-1 0,0 1,-1-1,1 0,-1 1,-10 18,-13 46,3 1,-2 19,20-67,1 0,0 1,2-1,1 0,0 1,2 0,0-1,2 0,3 14,-4-30,-1 0,1 0,1 0,-1 0,1 0,0-1,0 1,1-1,0 0,-1 0,2 0,-1 0,1-1,-1 0,1 0,0 0,1-1,-1 1,1-1,-1 0,1-1,0 0,0 0,0 0,0 0,0-1,1 0,-1 0,0-1,1 0,1 0,33 0</inkml:trace>
  <inkml:trace contextRef="#ctx0" brushRef="#br0" timeOffset="503.095">298 412,'6'-6,"0"1,1 0,0 0,0 0,0 1,1 0,-1 0,1 1,0-1,0 2,0-1,0 2,1-1,-1 1,7-1,-12 2,-1 0,0 0,0 0,0 0,0 0,1 1,-1-1,0 1,0-1,0 1,0 0,0 0,0-1,0 2,0-1,0 0,0 0,-1 1,1-1,0 0,-1 1,1 0,-1-1,0 1,1 1,-1 0,0 0,0 0,-1 0,1 1,-1-1,0 0,0 0,0 0,-1 1,1-1,-1 0,1 0,-1 0,0 0,-1 2,-5 13,-1-1,-1 0,-1-1,0 0,-4 4,-20 23,24-33,1 1,0 0,1 0,0 1,1 0,1 0,-1 1,2 0,-3 8,8-19,-1 0,1 0,0-1,-1 1,1 0,0 0,0 0,0 0,1-1,-1 1,0 0,1 0,-1-1,1 1,0 0,-1 0,1-1,0 1,0-1,0 1,0-1,0 1,1-1,0 1,1 1,0-1,0 0,1 0,-1-1,0 1,1-1,0 1,-1-1,1 0,0-1,3 1,8 1,0-1,1-1,-1-1,0 0,11-2,-5-2,-1-1,0-1,0 0,7-5,20-8,-17 9</inkml:trace>
  <inkml:trace contextRef="#ctx0" brushRef="#br0" timeOffset="940.482">678 286,'12'0,"-1"1,0 0,0 1,0 0,0 1,0 0,0 1,-1 0,1 1,-1 0,0 0,-1 1,1 1,-6-5,0 1,-1 0,0 0,0 0,1 0,-2 0,1 1,0-1,-1 1,1 0,-1 0,0 0,-1 0,1 0,-1 0,1 1,-1-1,-1 0,1 1,-1-1,1 1,-1-1,0 0,-1 1,1-1,-1 1,0-1,0 0,0 1,-1-1,1 0,-1 0,-1 2,-6 10,-1 0,-1-1,0-1,-3 2,6-8,0 1,1 0,0 0,0 1,1 0,0 0,1 0,0 1,1 0,0-1,-2 12,6-20,0 1,0-1,0 0,0 0,0 1,0-1,1 0,-1 0,1 1,-1-1,1 0,0 0,0 0,0 0,0 0,0 0,1 0,-1 0,1 0,-1-1,1 1,0 0,2 1,0 0,0-1,0 0,0 0,0 0,1-1,-1 1,1-1,-1 0,1 0,0 0,9 0,0 0,1-1,-1 0,0-1,0-1,0 0,0-1,-5 1,-1 0,0-1,0 0,0-1,-1 0,1 0,-1-1,0 0,0 0,0 0,-1-1,0 0,0 0,-1-1,2-1,14-23</inkml:trace>
  <inkml:trace contextRef="#ctx0" brushRef="#br0" timeOffset="1237.951">927 21,'2'12,"1"0,0 0,0 0,1 0,1 0,0-1,0 1,1-2,1 1,0 0,2 1,16 29,-2-1,-2 2,-2 0,-1 1,-3 1,2 12,-13-39,-1 0,0 0,-2 1,0-1,0 1,-2-1,0 1,-2-1,1 0,-2 0,0 0,-1 0,-1-1,-1 1,-5 8,3-7,-1-1,0-1,-1 1,-4 1,12-14,0 0,-1 0,1 0,-1 0,0-1,0 0,-1 0,1 0,-1 0,1-1,-1 1,0-1,0 0,0-1,0 1,0-1,0 0,0 0,3-1,0-1,0 1,0-1,0 1,0-1,0 1,0-1,0 0,0 0,1 0,-1 0,0 0,1 0,-1-1,1 1,-1 0,1-1,-1 1,1-1,0 0,0 1,0-1,0 0,0 0,0 0,1 0,-1 1,0-1,1 0,0-1,-10-26</inkml:trace>
  <inkml:trace contextRef="#ctx0" brushRef="#br0" timeOffset="1720.605">1087 4,'47'-1,"-32"-1,1 1,-1 1,1 1,0 0,-1 1,0 0,1 1,-1 1,9 4,-22-7,1 0,-1 1,0-1,0 1,0 0,0-1,0 1,0 0,0 0,-1 0,1 1,-1-1,1 0,-1 1,0-1,0 1,0-1,0 1,-1-1,1 1,-1 0,1-1,-1 1,0 0,0-1,0 1,0 0,-1-1,1 1,-1 0,1-1,-1 1,0-1,0 1,-1 0,-5 15,-1-1,0 0,-2 0,-9 12,6-8,10-17,0 1,0 0,1 0,-1 0,1 0,0 1,1-1,-2 4,3-8,0 0,0 0,0 0,0 0,1 0,-1 0,0 0,0 0,1-1,-1 1,0 0,1 0,-1 0,1 0,-1 0,1-1,-1 1,1 0,-1 0,2 0,0 0,0 0,0 1,0-1,0 0,0 0,0 0,1-1,-1 1,0-1,1 1,-1-1,1 0,13 1,-1-1,1-1,-1 0,0-1,1-1,-1 0,0-1,-1-1,1 0,-1-1,0-1,6-3,0-5</inkml:trace>
  <inkml:trace contextRef="#ctx0" brushRef="#br0" timeOffset="1935.996">1639 286,'-16'123,"17"-92,0-24,0 0,-1 0,1 0,-1 0,-1 0,0 0,0 0,0 0,0 0,-1 0,0-1,-3 7,-4-7,-1-2</inkml:trace>
  <inkml:trace contextRef="#ctx0" brushRef="#br0" timeOffset="2100.591">1413 391,'0'0,"0"0,1 3,2 1,4 2,3 3,2 0,4 0,3-1,5-1,3-1,3-3,6 0,-2-1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57.44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191 12,'0'0,"0"0,0 0,3 2,3 1,5 1,3 2,3-1,4 0,-3-1,-3-2,-3-1,-2 0,0-2,0-2,1-3,-1 0</inkml:trace>
  <inkml:trace contextRef="#ctx0" brushRef="#br0" timeOffset="432.454">80 0,'-8'11,"0"1,1 0,0 0,1 1,1-1,0 1,0 1,1-1,0 4,-8 23,10-36,1 0,0-1,0 1,0 0,0 0,0 0,1 0,0 0,0-1,0 1,0 0,0 0,1 0,0 0,0 0,0-1,0 1,0 0,2 1,0-1,-1-1,1 0,0 0,1 0,-1 0,0-1,1 1,-1-1,1 0,0 0,0-1,0 1,0-1,0 1,0-1,0 0,0-1,2 1,64 6,-45-5,0 1,1 1,3 1,-23-3,1 0,-1 0,0 0,0 1,0 0,0 0,-1 0,1 1,-1 0,0 0,0 0,0 1,0-1,0 3,-3-5,0 0,-1 1,1 0,-1-1,1 1,-1 0,0 0,0 0,0 0,-1-1,1 1,-1 0,1 1,-1-1,0 0,0 0,0 0,-1 0,0 2,0 0,-1 1,0-1,0 0,-1 0,1 0,-1 0,0 0,-1 0,1-1,-3 2,-5 6,0-1,-1-1,0 0,-1-1,0 0,0-1,-7 2,6-3,-1 0,1-2,-1 0,-1 0,-2-1,14-3,-1 0,1 0,0-1,-1 0,1 0,-1 0,1 0,0 0,-1-1,1 0,0 0,0 0,-1-1,1 1,0-1,0 0,1 0,-1 0,0-1,-2-1,-8-11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19.05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269 93,'1'-3,"0"-1,0 1,0 0,0 0,0 0,1 0,-1 0,1 1,0-1,0 0,0 1,0-1,0 1,0 0,1-1,-1 1,1 0,0 1,0-1,-1 0,1 1,0 0,3-2,10-3,0-1,0 2,15-4,-23 7,1 1,0-1,0 1,0 1,-1 0,1 0,0 0,0 1,0 1,5 1,-11-2,0 0,0 0,0 0,0 0,-1 1,1-1,0 1,-1 0,1 0,-1 0,1 0,-1 0,0 0,0 1,0-1,0 1,0-1,-1 1,1 0,-1 0,0 0,0 0,0 0,0 0,0 0,-1 0,1 0,-1 0,0 0,0 1,0 0,-2 12,0 1,0-1,-2 0,0 0,-1-1,-1 1,0-1,-1 0,-6 9,-13 21,-3-1,-12 14,17-26,-2-2,-1-1,-1-1,-13 10,27-26,-1-1,0 0,-1-1,0 0,0-2,-1 0,0 0,-1-2,0 0,-7 1,22-7,0 1,0 0,1-1,-1 0,0 0,0 0,0 0,0 0,0 0,1-1,-1 1,0-1,0 0,1 0,-1 0,0 0,1 0,-1-1,1 1,0-1,-1 0,1 0,0 0,0 0,1 0,0 0,0-1,-1 1,1-1,1 1,-1-1,0 1,1-1,-1 0,1 1,0-1,0 0,0 1,0-1,0 1,1-1,-1 0,1 1,0-1,0 1,0-1,0 1,0-1,0 1,2-4,-1 0,1 1,0 0,0-1,0 1,1 0,0 0,0 1,0-1,1 1,-1 0,1 0,0 1,0-1,0 1,1 0,-1 0,1 1,0 0,0 0,-1 0,1 1,0-1,0 2,1-1,-1 1,2-1,2 2,0 0,0 1,0 0,0 0,-1 1,1 0,-1 1,1 0,-1 1,0-1,-1 2,1-1,-1 1,0 1,-1-1,3 4,6 6,-1 2,0 0,-1 0,-1 2,0 2,0 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32.9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0 674,'1'2,"-1"0,1 0,0 0,0 0,0 0,-1-1,2 1,-1 0,0 0,0-1,0 1,1-1,-1 1,1-1,-1 0,1 1,0-1,-1 0,1 0,0 0,0 0,0-1,0 1,0 0,0-1,0 1,0-1,0 0,1 0,8 2,-1 0,1-1,-1 0,1-1,2-1,-1 0,-1-1,0 0,0-1,0-1,0 0,0 0,-1-1,0 0,0-1,0 0,-1-1,1 1,-2-2,1 0,-1 0,0 0,4-7,-8 10,0 0,-1 0,0 0,0-1,0 1,0-1,-1 1,0-1,0 0,-1 0,0 0,0 0,0 0,0-1,-1 1,0 0,-1 0,1 0,-1 0,0 0,-1 0,0 0,0 0,0 0,0 0,-1 1,0-1,0 1,0 0,-1 0,0 0,0 0,-2-1,2 2,-1-1,1 1,-1 0,0 1,0-1,0 1,-1 0,1 0,-1 0,0 1,0 0,0 0,0 0,0 1,0 0,0 0,0 1,-1 0,1 0,-4 0,5 1,0 0,-1 0,1 1,0-1,0 1,1 0,-1 1,0-1,1 1,-1 0,1 0,0 0,0 1,0-1,1 1,-1 0,1 0,0 0,0 1,0-1,0 1,1 0,0-1,-1 5,-5 14,2 1,1 0,0 0,2 0,1 1,1-1,1 14,2 4,2-1,1 0,3-1,2 5,-6-29,1-1,0 0,1 0,1-1,0 1,1-1,0-1,1 0,1 0,2 2,-9-11,1 0,0 0,0-1,1 1,-1-1,0 0,1 0,0-1,0 1,0-1,0 0,0 0,0-1,0 0,1 0,-1 0,1 0,-1-1,0 0,1 0,-1 0,1-1,-1 0,0 0,1 0,-1 0,0-1,0 0,0 0,0-1,1 0,34-23,-3-3</inkml:trace>
  <inkml:trace contextRef="#ctx0" brushRef="#br0" timeOffset="618.174">807 376,'0'0,"1"0,-1 1,1-1,-1 0,1 1,-1-1,1 1,-1-1,1 0,-1 1,0-1,1 1,-1-1,0 1,1-1,-1 1,0-1,0 1,1 0,-1-1,0 1,0-1,0 1,0 0,0-1,0 1,0-1,0 1,0 0,0-1,0 1,0-1,0 1,-1-1,1 1,0 0,0-1,-1 1,1-1,0 1,-1-1,1 1,0-1,-1 0,1 1,-1-1,1 1,-1-1,1 0,-1 1,1-1,-1 0,1 0,-1 1,1-1,-1 0,-46 5,6-1,30 2,0-1,1 1,0 1,1-1,-1 2,1-1,1 1,-1 1,1 0,1 0,0 0,0 1,1 0,0 0,0 1,1 0,1 0,0 0,1 0,0 1,-1 5,0 1,1 1,0-1,1 1,2-1,0 1,0-1,2 1,0-1,1 1,1-1,1 0,1 0,4 8,-9-22,0-1,1 1,0-1,0 0,0 0,0 1,0-1,1 0,-1-1,1 1,0 0,0-1,0 0,0 1,0-1,0 0,1-1,-1 1,1-1,-1 1,1-1,0 0,-1 0,1-1,0 1,0-1,1 0,-1 0,1-1,0 0,0-1,-1 1,1-1,-1 0,1 0,-1 0,0 0,0-1,0 0,0 0,0 0,0 0,-1-1,0 0,0 1,0-1,0 0,0 0,0-2,7-13,-2 0,0 0,-1-1,0 0,-2 0,-1-1,0 1,0-20,-1-4,-2-1,-1 1,-6-31,12 121,2 0,7 20,-10-47,1-1,0 1,1-2,1 1,1-1,1 0,0-1,3 3,-11-16,1 0,-1 0,1 0,0 0,0-1,0 1,0-1,0 0,1 0,-1 0,1 0,-1-1,1 1,0-1,0 0,-1 0,1 0,0-1,0 1,0-1,0 0,2 0,-1-1,0 0,0-1,0 1,0-1,0 0,0 0,-1 0,1-1,-1 0,0 0,1 0,-1 0,-1-1,1 1,0-1,1-2,15-20</inkml:trace>
  <inkml:trace contextRef="#ctx0" brushRef="#br0" timeOffset="899.065">1370 321,'-14'0,"1"0,-1 1,1 1,-1 0,1 1,0 0,-6 3,12-3,0 0,0 1,0 0,1 0,-1 0,1 1,0 0,0 0,1 1,-1 0,1-1,1 2,-4 5,-1 2,2 1,0 1,1-1,0 1,2 1,0-1,0 0,2 1,0 0,1 0,0 0,2 9,-1-10,2 0,0 0,0 0,1 0,1-1,1 1,0-1,1 0,1-1,0 0,1 0,0 0,4 3,-10-14,1 0,-1 0,1 0,0 0,-1-1,1 1,1-1,-1 0,0 1,1-2,-1 1,1 0,-1-1,1 1,0-1,0 0,-1 0,1-1,0 1,0-1,1 0,0 0,0-1,0 0,0 0,-1-1,1 0,0 0,0 0,-1 0,0-1,1 1,-1-1,0 0,0-1,2-1,6-8,-1 0,0 0,0-1,-2 0,0 0,0-1,-1-1,-1 1,0-3,12-40</inkml:trace>
  <inkml:trace contextRef="#ctx0" brushRef="#br0" timeOffset="1367.473">1469 0,'8'228,"18"66,7 124,-33-388,0-28,0-7,0-4,7-67,2 1,4 1,3 0,4 0,3 2,24-52,-45 118,0 1,1-1,0 1,0 0,1-1,3-3,-7 8,1 1,0-1,-1 1,1-1,0 1,-1-1,1 1,0-1,0 1,0-1,-1 1,1 0,0 0,0-1,0 1,0 0,0 0,-1 0,1 0,0 0,0 0,0 0,0 0,0 0,-1 1,1-1,0 0,0 1,0-1,0 0,-1 1,1-1,0 1,0-1,-1 1,1-1,-1 1,1 0,0-1,-1 1,1 0,-1-1,1 1,-1 0,0 0,1-1,-1 1,0 0,1 0,-1 0,0 0,7 12,-1 0,-1 1,0-1,-1 1,-1 0,0 0,0 7,8 110,-6-44,-3-68,0 6,1 1,1-1,2-1,0 1,2 2,-7-26,-1 1,0-1,1 0,-1 0,1 1,0-1,-1 0,1 0,0 0,0 0,0 0,0 0,0 0,0 0,0 0,0 0,0 0,0 0,0-1,1 1,-1-1,0 1,0-1,1 1,-1-1,13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01.17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1104,'0'0,"0"0,1 0,3 1,4 1,6 2,6-1,8 1,6-1,7 0,0-2,0 0,-4 0,1-1,-7 0</inkml:trace>
  <inkml:trace contextRef="#ctx0" brushRef="#br0" timeOffset="254.094">215 1214,'0'0,"0"0,0 0,1 1,2 1,3-2,5-2,4-2,4-3,-1-1</inkml:trace>
  <inkml:trace contextRef="#ctx0" brushRef="#br0" timeOffset="22445.478">525 983,'0'-1,"-1"1,1-1,-1 1,1-1,-1 0,1 1,0-1,-1 0,1 1,0-1,-1 0,1 1,0-1,0 0,0 0,0 1,0-1,0 0,0 0,0 1,0-1,0 0,0 0,0 1,1-1,-1 0,0 1,1-1,-1 0,0 1,1-1,-1 0,1 1,-1-1,14-30,-7 20,0 1,1 0,0 0,1 1,0 0,0 0,2 1,-8 4,1 1,0 0,1 0,-1 1,1-1,-1 1,1 0,0 0,-1 0,1 0,0 1,0 0,0 0,0 1,0-1,1 1,-1 0,3 1,-5 0,-1 0,1 0,-1 0,1 0,-1 1,1-1,-1 1,0 0,0 0,0-1,0 1,0 1,0-1,-1 0,1 0,-1 1,0-1,1 1,-1-1,0 1,0-1,-1 1,1 0,0-1,-1 1,0 0,1 0,-1 2,0 11,0-1,0 1,-1 0,-2 6,3-21,-6 43,-2 0,-2-1,-1 0,-3-1,-1 0,-2-1,-2-1,-2 0,-7 7,23-39,-1-1,-1 1,0-1,0-1,0 1,-1-1,1 0,-2-1,1 0,0 0,-6 1,12-4,-1-1,1 0,-1-1,1 1,-1 0,0-1,1 0,-1 1,0-1,0 0,1 0,-1-1,0 1,0 0,1-1,-1 0,1 0,-1 0,0 0,1 0,0 0,-1 0,1-1,0 1,0-1,-1 0,1 0,0 0,1 0,-1 0,0 0,1 0,-1 0,1-1,0 1,-1-1,1 1,0-1,1 1,-1-1,0 0,1-1,-1 2,1 0,-1 0,1-1,0 1,0 0,0 0,0-1,0 1,0 0,1 0,-1 0,1 0,-1-1,1 1,0 0,0 0,0 0,0 0,0 0,0 1,1-1,-1 0,1 1,-1-1,1 0,0 1,-1 0,1-1,0 1,0 0,0 0,0 0,0 0,1 0,2-1,0 0,1 0,-1 0,1 1,-1-1,1 1,-1 1,1-1,0 1,0 0,-1 0,6 1,1 2,-1 1,0 0,1 1,-1 0,-1 1,1 0,-1 0,6 6,73 66,-80-69,5 4</inkml:trace>
  <inkml:trace contextRef="#ctx0" brushRef="#br0" timeOffset="23063.353">1005 1386,'-7'11,"0"0,1 0,0 0,1 1,0 0,1 0,1 1,-3 11,2-9,-5 18,-3 15,-3 0,-8 15,11-36</inkml:trace>
  <inkml:trace contextRef="#ctx0" brushRef="#br0" timeOffset="24152.388">1149 845,'-2'14,"-1"-1,0 1,0 0,-2-1,0 1,0-1,-1-1,-6 10,-11 29,21-46,0 0,0 0,0 0,1 0,0 0,0 0,0 0,1 0,0 1,0-1,0 0,1 0,0 3,0-6,0 0,0 1,0-1,1 0,-1 1,1-1,-1 0,1 0,0 0,0 0,0-1,0 1,0 0,0-1,1 0,-1 1,0-1,1 0,-1 0,1 0,-1-1,1 1,0-1,-1 1,1-1,1 0,5 2,0-1,0 0,-1 0,1-1,0-1,0 1,0-1,-1-1,1 1,-1-2,1 1,-1-1,0 0,4-3,8-5</inkml:trace>
  <inkml:trace contextRef="#ctx0" brushRef="#br0" timeOffset="24465.772">1325 784,'-1'1,"-1"1,1-1,-1 1,1 0,0-1,0 1,0 0,0 0,0 0,0 0,0 0,1 0,-1 0,1 0,-1 0,1 1,0-1,0 0,0 0,0 1,-1 2,-20 161,8 1,7 0,8 20,-2-183</inkml:trace>
  <inkml:trace contextRef="#ctx0" brushRef="#br0" timeOffset="25286.819">1569 966,'-14'1,"-18"-1,31-1,1 1,-1 0,0-1,1 1,-1-1,1 1,-1-1,1 1,-1-1,1 0,-1 1,1-1,0 0,-1 1,1-1,0 0,-1 1,1-1,0 0,0 0,0 1,0-1,0 0,0 0,0 1,0-1,0 0,0 0,0 1,0-1,0 0,1 1,-1-1,0 0,0 0,1 1,-1-1,1 1,-1-1,1 0,-1 1,1-1,-1 0,0 0,0 0,0 0,1 0,-1 0,0 0,1 1,-1-1,0 0,1 0,-1 0,1 0,0 1,-1-1,1 0,0 1,-1-1,1 0,0 1,0-1,-1 1,1-1,0 1,0-1,0 1,0 0,0-1,0 1,0 0,0 0,-1-1,1 1,0 0,0 0,0 0,0 0,0 1,0-1,0 0,0 0,0 1,0-1,0 0,0 1,0-1,-1 1,1-1,0 1,0-1,0 1,2 2,-1 0,1 0,-1-1,0 2,0-1,0 0,0 0,-1 0,1 1,-1-1,0 1,0-1,0 1,1 13,-1 0,0 0,-2 0,0 0,0 0,-2 0,0 0,-1 0,-1-1,0 0,-5 9,-5 9,-1 0,-1-1,-3-1,-16 22,34-52,-30 38,30-38,0 0,1-1,-1 1,0 0,0-1,0 1,0-1,-1 0,1 1,0-1,-1 0,1 0,0-1,-1 1,1 0,-1-1,-2 1,5-2,-1 1,0-1,0 1,0-1,1 1,-1-1,0 0,1 1,-1-1,1 0,-1 1,0-1,1 0,0 0,-1 1,1-1,-1 0,1 0,0 0,0 0,-1 0,1 0,0 1,0-1,0 0,0 0,0 0,0 0,0 0,0 0,1 0,-1 0,0 1,0-1,1-1,8-34,-9 35,31-87,-27 80,0-1,1 0,0 1,0 0,1 0,0 1,0-1,5-3,-11 11,1-1,0 0,0 1,0-1,-1 0,1 1,0-1,0 1,0 0,0-1,0 1,0 0,0-1,0 1,0 0,0 0,0 0,0 0,0 0,0 0,0 0,0 0,0 1,0-1,0 0,0 1,1-1,0 2,1-1,-1 1,0 0,0 0,1-1,-1 2,-1-1,1 0,0 0,1 2,3 6,-1 0,0 1,0-1,2 10,27 118,-34-138,0 0,0-1,0 1,0 0,0 0,0 0,1-1,-1 1,0 0,0 0,0 0,0-1,1 1,-1 0,0 0,0 0,1 0,-1 0,0 0,0-1,1 1,-1 0,0 0,0 0,1 0,-1 0,0 0,0 0,1 0,-1 0,0 0,0 0,1 0,-1 0,0 1,0-1,1 0,-1 0,0 0,0 0,0 0,1 0,-1 1,0-1,0 0,0 0,1 0,-1 1,0-1,0 0,0 0,0 0,0 1,1-1,-1 0,0 0,0 1,0-1,0 0,0 0,0 1,0-1,0 0,0 0,0 1,0-1,0 0,0 0,0 1,0-1,9-21,-7 17,4-11</inkml:trace>
  <inkml:trace contextRef="#ctx0" brushRef="#br0" timeOffset="26947.83">734 0,'3'36,"2"0,1 0,2-1,1 0,2-1,9 19,11 41,-26-75,20 61,-4 0,-3 2,-3 11,-14-87,-1 26,-1-31,1-1,-1 1,1-1,-1 1,1-1,-1 1,0-1,1 1,-1-1,0 0,1 1,-1-1,0 0,1 1,-1-1,0 0,0 0,1 0,-1 0,0 0,0 0,1 0,-1 0,0 0,0 0,1 0,-1 0,0 0,0-1,1 1,-1 0,0 0,1-1,-1 1,0-1,1 1,-1-1,1 1,-1-1,-11-5,1 0,0-1,0 0,1-1,0 0,1-1,-1 0,2 0,-1-1,1 0,1 0,0-1,0 0,1 0,1-1,-1 0,0-5,56 55,-32-20,-6-4,1-1,1 0,0-1,1-1,0 0,11 5,-23-14,0-1,0 0,0 1,1-1,-1 0,0 0,1-1,-1 1,1-1,-1 0,1 0,-1 0,0 0,1 0,-1-1,1 0,-1 0,0 0,1 0,-1 0,0 0,0-1,0 0,0 1,0-1,0 0,0-1,-1 1,1 0,-1-1,0 1,0-1,0 0,0 0,0 0,0 0,-1 0,1 0,11-22,-1-1,-1 0,-2-1,0 0,-2 0,-1-1,-1 0,0-11,-5 37,0 0,0 0,0 0,0 0,0 0,-1 0,1 0,-1 0,1 0,-1 0,0 0,0 0,0 0,0 1,0-1,0 0,0 1,0-1,-1 1,1-1,-1 1,1 0,-1-1,1 1,-1 0,0 0,0 0,1 0,-1 1,0-1,0 0,0 1,0-1,0 1,0 0,0-1,0 1,0 0,0 0,0 1,-2-1,-5 0,-1 1,1 0,0 0,-1 1,1 0,0 0,0 1,-3 2,-10 7,0 0,1 2,0 0,-8 9,6-4</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26.8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4 282,'-2'72,"0"-30,2-1,4 25,-4-63,0 0,1-1,-1 1,0 0,1 0,0-1,0 1,0 0,0-1,0 1,0-1,1 1,-1-1,1 0,0 1,0-1,0 0,0 0,0 0,0-1,0 1,0 0,1-1,-1 1,1-1,-1 0,1 0,0 0,-1 0,1 0,0-1,0 1,-1-1,1 0,0 0,0 0,0 0,-1 0,1-1,2 0,1 0,0 0,1-1,-1 0,0 0,0-1,0 0,-1 0,1 0,-1-1,1 0,-1 0,-1 0,1 0,0-1,-1 0,0 0,2-3,-1-1,-1 0,0 0,-1 0,0 0,0-1,-1 1,1-10,1-14</inkml:trace>
  <inkml:trace contextRef="#ctx0" brushRef="#br0" timeOffset="242.657">120 1,'1'1,"1"1,0 0,-1-1,0 1,1 0,-1 0,0 0,0 0,0 0,0 0,0 0,0 0,0 0,-1 1,1-1,-1 0,0 0,0 1,1-1,1 54,-2-43,8 174,1 271,-11-414,0-32</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35.48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10,'0'0,"0"0,0 0,0 0,0 0,0 0,3 0,5 0,0 0,0 0,1-1,2-2,-1-1,1 3,4 5,-1 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35.7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10,'0'0,"0"0,0 0,1 1,2 0,3 1,3-1,7-1,4 1,2-3,7-4,-2-1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34.3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36 150,'0'0,"-1"0,1 0,-1 0,1 0,-1 0,0 0,1 0,-1 0,1 0,-1 0,1 0,-1-1,1 1,-1 0,1 0,-1-1,1 1,-1 0,1 0,-1-1,1 1,-1 0,1-1,0 1,-1-1,1 1,0-1,-1 1,1-1,0 1,0-1,-1 1,1-1,0 1,0-1,0 1,0-1,0 1,-1-1,10-25,28-20,-35 43,1 1,0 0,0 0,0 1,0-1,0 1,0-1,1 1,-1 0,0 0,1 0,-1 1,1-1,-1 1,1 0,0 0,-2 0,-1 0,0 0,0 1,0-1,0 0,0 1,0-1,0 1,0-1,0 1,0-1,0 1,-1 0,1-1,0 1,0 0,0 0,-1-1,1 1,0 0,-1 1,1 0,0 0,-1 0,1 0,-1 0,1 0,-1 0,0 0,0 0,0 1,0-1,0 0,0 0,-1 0,1 0,-1 1,-6 20,-1-1,-1 0,-1 0,-1-1,-14 20,13-22,1 0,0 1,2 0,0 1,2 0,-6 21,13-39,0 0,0-1,0 1,0 0,1-1,-1 1,1 0,0-1,0 1,0-1,0 1,0-1,0 0,1 1,-1-1,1 0,-1 0,1 0,0 0,0 0,0 0,0 0,0-1,1 1,-1-1,0 0,1 1,-1-1,1 0,-1 0,1-1,-1 1,7 2,0 0,0-1,0 1,0-2,0 1,0-2,0 1,8-1,-7-2,0 0,0-1,0 0,0 0,-1-1,1-1,-1 1,0-1,0-1,-1 0,6-5,3-3</inkml:trace>
  <inkml:trace contextRef="#ctx0" brushRef="#br0" timeOffset="562.05">263 23,'-1'0,"1"0,-1 1,1-1,-1 0,1 0,-1 0,1 1,-1-1,1 0,0 1,-1-1,1 0,-1 1,1-1,0 1,-1-1,1 0,0 1,-1-1,1 1,0-1,0 1,0-1,-1 1,1 0,0-1,0 1,0-1,0 1,0-1,0 1,0-1,0 1,0-1,0 1,0-1,0 1,1 0,-1-1,0 1,0 0,0 0,0 0,1 0,-1 0,0 0,1 0,-1 0,1 0,-1 0,1-1,-1 1,1 0,-1 0,1-1,0 1,-1 0,1 0,0-1,0 1,0-1,0 1,-1-1,1 1,0-1,7 0,-1 0,1-1,-1 0,0 0,1 0,-1-1,0-1,0 1,0-1,0 0,0 0,4-4,24-9,-33 15,7-2,0 0,-1 0,1 1,0 0,7 0,-15 2,0 0,0 0,0 0,0 0,0 0,0 0,0 0,0 0,0 1,0-1,0 0,0 1,0-1,0 1,0-1,0 1,0-1,0 1,-1 0,1-1,0 2,0-1,-1 0,1 1,-1-1,1 1,-1-1,0 1,0-1,0 1,0-1,0 1,0-1,0 1,0-1,0 1,-1-1,1 1,-1-1,1 1,-1-1,0 1,-10 23,-1 1,-1-2,-2 0,-13 18,10-17,2 1,0 1,-8 22,23-47,1-1,-1 0,1 0,-1 0,1 1,-1-1,1 0,0 0,-1 1,1-1,0 0,0 1,0-1,0 0,0 1,1-1,-1 0,0 1,1-1,-1 0,0 0,1 1,0-1,-1 0,1 0,0 0,0 1,1-1,0 0,-1 0,1 0,0-1,0 1,-1 0,1-1,0 1,0-1,0 1,0-1,0 0,0 0,0 0,0 0,14-1,-1-1,0-1,1 0,6-2,-15 2,66-18,-35 8</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40.393"/>
    </inkml:context>
    <inkml:brush xml:id="br0">
      <inkml:brushProperty name="width" value="0.05" units="cm"/>
      <inkml:brushProperty name="height" value="0.05" units="cm"/>
      <inkml:brushProperty name="color" value="#004F8B"/>
      <inkml:brushProperty name="ignorePressure" value="1"/>
    </inkml:brush>
  </inkml:definitions>
  <inkml:trace contextRef="#ctx0" brushRef="#br0">6 87,'-3'17,"2"-16,1 0,0-1,0 1,-1 0,1 0,0-1,0 1,0 0,0 0,0 0,0-1,0 1,0 0,0 0,0 0,1-1,-1 1,0 0,0 0,1-1,-1 1,1 0,-1-1,0 1,1 0,-1-1,1 1,0-1,-1 1,1-1,-1 1,1-1,0 1,-1-1,1 1,0-1,0 0,-1 1,1-1,15 10,1 0,0-1,0 0,1-2,0 0,0-1,0-1,1 0,11 0,40 4,0-2,0-4,9 1,643 8,-473-14,-248 2,1 1,-1-1,1 0,-1 0,1 0,-1 0,1-1,-1 1,0 0,1-1,-1 1,1-1,-1 1,0-1,1 0,-1 1,0-1,0 0,1 0,-1 0,1-1,-2 1,0 0,0 0,1 0,-1 0,0 0,0 0,0 0,0 0,0 0,0 0,0 0,-1 0,1 0,0 0,0 1,-1-1,1 0,-1 0,1 0,-1 0,1 0,-1 0,0 0,-3-4,0-1,-1 1,0 0,0 0,-1 0,0 0,-5-3,-46-22,-1 2,-1 2,-1 4,-47-12,91 29,7 2,0 1,0-1,0 1,-1 1,1-1,0 2,-1-1,0 1,9 5,9 4,13 6,24 6,1-1,1-2,1-2,48 9,-25-6,54 22,-122-40,1 0,0 1,-1-1,0 1,1 0,-1 0,0 0,0 0,0 1,0-1,-1 1,1-1,0 1,-1 0,0 0,0 0,0 1,0-1,0 0,-1 1,1 0,-2 1,1 0,-1-1,0 1,0 0,-1-1,1 1,-1 0,0-1,-1 1,1-1,-1 0,1 1,-1-1,-1 0,1 0,-1 0,0 0,-9 16,-2-1,0 0,-1-1,-1-1,-1 0,0-2,-1 1,-1-2,0-1,-6 3,5-6</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42.77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339 110,'-1'-4,"0"1,0-1,0 0,-1 1,1 0,-1-1,0 1,0 0,0 0,-1 0,1 0,-1 0,1 1,-1-1,0 1,0-1,0 1,-2-1,-8-5,1 0,-2 0,1 1,-2 0,9 5,1 0,0 0,-1 0,1 0,-1 1,0 0,1 0,-1 1,0 0,0 0,1 0,-1 0,0 1,1 0,-1 0,0 1,1 0,-1-1,1 2,0-1,0 1,0 0,-2 1,0 2,0 0,0 1,0 0,1 1,0-1,1 1,0 0,0 1,0-1,1 1,1 0,-1 0,0 6,-2 3,2 0,0 1,1-1,1 1,1-1,1 5,0-15,0 0,0-1,1 1,1 0,-1-1,1 0,0 1,1-1,0 0,0 0,0 0,1 0,0-1,0 0,1 1,2 1,-5-6,1 0,-1 0,0-1,1 1,0-1,-1 0,1 1,0-1,-1 0,1-1,0 1,0 0,0-1,0 0,0 0,0 0,0 0,0 0,0 0,-1-1,1 1,0-1,0 0,0 0,0 0,-1 0,1 0,-1-1,1 1,-1-1,1 0,-1 0,1 0,11-9,1-1,-2-1,0 0,9-12,-18 21,13-16,-1 0,-1-2,-1 1,6-14,-14 24,-1-1,0 1,-1-1,0 0,-1 0,0 0,-1 0,0 0,-1-1,0-6,-9 173,8 339,0-496</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44.4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5 28,'-2'119,"-1"-46,4-1,2 1,6 16,-7-75,2 1,-1-1,1 0,1-1,1 1,0-1,1 0,0 0,2 1,-7-11,0 0,0 0,0 0,0-1,1 1,-1-1,1 1,0-1,0 0,0 0,0 0,0 0,0-1,1 1,-1-1,0 0,1 0,-1 0,1 0,-1-1,1 1,0-1,-1 0,1 0,-1 0,1-1,-1 1,1-1,0 0,-1 0,0 0,1 0,-1-1,0 0,0 1,0-1,0 0,3-2,3-3,-1 0,0 0,-1 0,0-1,0 0,0 0,-1-1,0 1,-1-2,0 1,0 0,-1-1,0 0,-1 0,0 0,-1-1,0 1,0 0,-1-1,-1 1,0-1,0 0,-1 1,0-1,-1-1,0-4,-2-1,1 1,-2 0,0 0,-1 1,-1-1,0 1,-1 1,0-1,-1 2,-1-1,-1 1,1 0,-2 1,-9-7,20 18,-1-1,1 1,-1 0,1 0,0-1,0 1,-1-1,1 1,0-1,0 0,0 1,1-1,-1 0,0 0,1 0,-1 1,1-1,-1 0,1 0,0 0,0 0,0 0,0 0,0-2,2-2,0 1,0-1,0 0,1 0,-1 1,2-1,-1 1,7-14,1-2</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41.58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110 78,'-18'59,"-8"17,4 1,3 1,-4 47,22-123,1 0,0 1,0-1,0 0,0 1,0-1,0 0,1 1,-1-1,1 0,0 0,-1 1,1-1,0 0,0 0,1 0,-1 0,0 0,1 0,-1 0,1-1,0 1,0 0,2 1,0-1,1 1,-1-1,0 0,1 0,-1 0,1-1,0 0,0 0,0 0,1 0,15 0,1 0,-1-2,0 0,19-4,-4 0,-1-1,1-2,-1-1,-1-2,1-1,17-11,-48 21,0 0,-1 0,0-1,1 1,-1-1,0 1,-1-1,1 0,0-1,-1 1,1 0,-1-1,0 1,0-1,-1 0,1 1,-1-1,0 0,8-27</inkml:trace>
  <inkml:trace contextRef="#ctx0" brushRef="#br0" timeOffset="300.173">519 1,'-5'117,"-11"58,-3 33,8 253,12-483,-1-5</inkml:trace>
  <inkml:trace contextRef="#ctx0" brushRef="#br0" timeOffset="569.838">734 117,'1'0,"0"1,0-1,0 1,0-1,0 1,0-1,0 1,-1 0,1 0,0-1,0 1,-1 0,1 0,-1 0,1 0,-1 0,1 0,-1 0,1 0,-1 0,0 0,1 0,-1 0,0 0,0 0,0 0,0 1,4 39,-4-31,16 304,4 40,-20-349,0-4,0 0,0 1,0-1,0 0,1 0,-1 1,0-1,0 0,1 0,-1 0,1 0,-1 1,1-1,-1 0,1 0,0 0,0 0,-1 0,5-1</inkml:trace>
  <inkml:trace contextRef="#ctx0" brushRef="#br0" timeOffset="4518.053">712 928,'0'1,"0"0,0 1,0-1,0 1,0 1,-1 2,-1 5,-2 4,1 6,0 3,-1 3,-4 3,-2 1,-10 7,0-2</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43.1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28 166,'1'0,"0"0,0 1,0-1,1 0,-1 0,0 1,0-1,0 0,0 1,0-1,0 1,0-1,0 1,0 0,0-1,0 1,0 0,0 0,-1 0,1-1,0 1,-1 0,1 0,0 0,-1 0,1 0,-1 0,0 1,1-1,-1 0,0 0,0 0,1 0,-1 0,0 1,0-1,0 0,0 0,-1 1,-8 53,6-43,-4 20,-4 16,2 1,2 1,3 0,1 8,3-56,0-1,0 1,0 0,1 0,-1 0,1 0,-1-1,1 1,-1 0,1 0,0-1,0 1,0 0,0-1,0 1,0-1,1 0,-1 1,0-1,1 0,-1 0,1 1,-1-1,1 0,3 1,-1-1,0 1,0-1,1 0,-1 0,1 0,-1-1,1 1,-1-1,3 0,12-1,1-2,-1 0,-1 0,11-5,-9 3,0-1,0-1,0-1,-1-1,0 0,-1-2,0 0,2-3,-11 7,-1 0,1-1,-2 0,1-1,-2 1,1-1,-1-1,0 1,-1-1,0 0,0 0,-1-1,-1 1,0-1,0 0,-1-2,5-26</inkml:trace>
  <inkml:trace contextRef="#ctx0" brushRef="#br0" timeOffset="245.837">398 1,'-2'13,"1"0,-2 0,0 0,0 0,-4 7,-7 29,-3 37,4 1,4 0,3 0,4 1,4-1,4 1,10 40,-16-125,8 31,-8-34,0 0,0 1,0-1,0 1,0-1,0 1,0-1,0 0,0 1,0-1,0 1,1-1,-1 1,0-1,0 0,0 1,1-1,-1 0,0 1,0-1,1 0,-1 1,0-1,1 0,-1 1,0-1,1 0,-1 0,0 1,1-1,-1 0,1 0,-1 0,0 0,1 1,-1-1,1 0,-1 0,1 0,-1 0,0 0,1 0,-1 0,1 0,-1 0,1-1,-1 1,0 0,1 0,-1 0,1 0,-1-1,0 1,1 0,-1 0,0-1,1 1,6-10</inkml:trace>
  <inkml:trace contextRef="#ctx0" brushRef="#br0" timeOffset="831.944">619 166,'47'-25,"5"-3,-49 27,0 0,0 0,0 0,0 0,1 0,-1 1,0 0,0-1,1 1,-1 0,0 1,1-1,-1 0,3 2,-4-1,1 0,-1 1,0-1,0 1,0 0,1 0,-2 0,1 0,0 0,0 0,-1 0,1 0,-1 1,0-1,1 1,-1-1,0 1,-1-1,1 1,0 0,-1-1,1 1,-1 0,0 0,0-1,0 1,0 0,-1 0,0 1,0 10,-1 0,0 0,-1 0,-5 14,-4 2,-1-1,-1 0,-2-1,-1-1,-15 19,15-20,22-33,1 1,1-1,-1 2,1-1,0 1,0 0,0 0,1 1,-1 0,1 0,0 1,1 0,-1 0,0 1,1 0,0 1,-1 0,8 0,-9 0,-1 1,0 0,0 0,0 0,1 1,-1 0,0 0,0 1,0-1,0 1,-1 1,1-1,0 1,-1 0,0 0,0 1,0-1,0 1,0 0,-1 1,1-1,-1 1,-1 0,1 0,-1 0,1 0,-1 1,0 1,0 4,0 0,0 0,-1 0,-1 0,0 0,0 1,-1-1,-1 0,0 1,-1-1,0 0,0 0,-1 0,0 0,-1 0,-1-1,0 1,0-1,-1-1,-1 2,-7 12,-1-1,-1-1,-1 0,-1-1,0-1,-2-1,0-1,-4 2,18-15,1 0,-1 0,-1 0,1-1,0 0,-1 0,1-1,-1 0,0 0,0 0,0-1,-1 0,5-1,0 0,0 0,0-1,0 1,0-1,0 0,0 0,0 0,1 0,-1 0,0-1,0 1,1-1,-1 1,1-1,0 0,-1 0,1 0,0-1,0 1,1 0,-1-1,0 0,1 1,-1-1,1 0,0 1,0-1,0-1,-4-11,1-1,1 1,0-1,1 0,1 0,0 0,1 0,1 0,2-10,0-9</inkml:trace>
  <inkml:trace contextRef="#ctx0" brushRef="#br0" timeOffset="2430.571">558 884,'4'-18,"2"19,-4 2,-1-1,1 0,-1 1,0-1,0 1,0 0,0-1,-1 1,1 0,-1-1,1 3,-1 7,0 0,0 1,-1-1,0 0,-1 0,-1 0,0 0,-1 0,0-1,0 1,-1-1,-1 0,0-1,0 1,-5 4,-7 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30.639"/>
    </inkml:context>
    <inkml:brush xml:id="br0">
      <inkml:brushProperty name="width" value="0.05" units="cm"/>
      <inkml:brushProperty name="height" value="0.05" units="cm"/>
      <inkml:brushProperty name="color" value="#004F8B"/>
      <inkml:brushProperty name="ignorePressure" value="1"/>
    </inkml:brush>
  </inkml:definitions>
  <inkml:trace contextRef="#ctx0" brushRef="#br0">356 537,'0'0,"0"1,0 0,0 0,0 0,0 0,0 0,0 0,0-1,0 1,0 0,-1 0,1 0,0 0,-1 0,1-1,0 1,-1 0,1 0,-1-1,1 1,-1 0,0-1,1 1,-1 0,0-1,1 1,-1-1,0 1,0-1,0 1,-1-1,1 0,-1 0,0 0,0 0,1 0,-1-1,0 1,1 0,-1-1,0 0,1 1,-1-1,0 0,0 0,-6-4,0 0,0 0,1-1,0 0,-4-4,-1-4,0 1,-1 1,-1 0,0 1,0 0,-8-3,19 12,0 0,0 1,0-1,0 1,0 0,-1 0,1 0,0 0,0 0,-1 1,1 0,-1-1,1 1,0 0,-1 1,1-1,0 1,-1-1,1 1,0 0,0 0,-1 1,1-1,0 1,0-1,0 1,1 0,-1 0,0 0,1 1,-1-1,1 1,0-1,0 1,0 0,0-1,0 3,-6 9,0 1,1-1,1 2,1-1,0 1,1 0,1 0,0 0,1 0,1 2,-2 22,3-1,1 0,5 27,-4-51,1-1,0 0,1 0,1 0,0 0,1 0,6 9,-10-19,-1-1,1 0,1-1,-1 1,0 0,1 0,-1-1,1 0,0 1,0-1,0 0,0-1,0 1,0 0,2 0,-3-2,1 1,0-1,-1 0,1 0,0 0,0 0,-1-1,1 1,0 0,-1-1,1 0,0 0,-1 0,1 0,-1 0,1 0,-1-1,0 1,0-1,1 0,-1 0,1-1,7-7,0-1,-1 0,0 0,-1-1,0 0,0-1,-2 0,0 0,0 0,-1-1,1-7,8-27,-3 0,3-34,-13 74,0 3,0 1,0 0,0-1,-1 1,0-1,0 1,0-1,-1 1,1 0,-1-1,-1-3,2 8,0 0,0 0,0 0,0-1,0 1,0 0,-1 0,1 0,0 0,0 0,0 0,0-1,0 1,0 0,-1 0,1 0,0 0,0 0,0 0,0 0,-1 0,1 0,0 0,0 0,0 0,0 0,-1 0,1 0,0 0,0 0,0 0,-1 0,1 0,0 0,0 0,0 0,0 0,-1 0,1 0,0 0,0 0,0 0,0 0,0 0,-1 1,1-1,0 0,0 0,0 0,-8 12,-3 13,6-4,1 0,1 0,0 0,2 0,1 0,0 5,1-15,-1 0,2 0,-1-1,1 1,1 0,0-1,1 0,0 0,0 0,1 0,0-1,1 1,0-1,-4-7,0 0,0 0,0 0,0 0,0 0,1 0,-1-1,0 1,1-1,-1 1,1-1,0 0,-1 0,1 0,0-1,0 1,0-1,0 1,-1-1,1 0,0 0,2 0,-1-1,1 0,0 0,0-1,0 1,-1-1,1 0,-1-1,1 1,-1-1,0 1,0-1,2-2,14-14</inkml:trace>
  <inkml:trace contextRef="#ctx0" brushRef="#br0" timeOffset="372.369">830 531,'1'-1,"-1"1,1 0,-1 0,1-1,-1 1,0 0,1-1,-1 1,1-1,-1 1,0 0,0-1,1 1,-1-1,0 1,0-1,1 1,-1-1,0 1,0-1,0 1,0-1,0 0,0 1,0-1,0 1,0-1,0 1,0-1,0 1,0-1,-1 0,-19-8,9 6,1 1,0 1,-1 0,0 0,1 1,-1 0,1 1,-1 0,1 0,-1 1,1 1,0 0,0 0,0 1,0 0,1 1,-1 0,1 1,0 0,1 0,-1 1,2 0,-1 0,1 1,0 0,-3 4,2-2,1 0,0 1,1 0,0 0,0 1,1-1,1 1,0 0,1 1,0-1,1 1,0-1,1 1,0 0,1-1,1 1,0 0,1-1,0 1,0-1,2 0,0 2,-3-11,0 1,1 0,-1 0,1-1,0 1,0-1,0 0,0 0,0 1,1-1,0-1,-1 1,1 0,0-1,1 1,-1-1,0 0,1 0,-1 0,1-1,-1 1,1-1,1 1,0-2,0 0,1 1,-1-2,0 1,0-1,0 0,0 0,0 0,0 0,0-1,-1 0,1 0,0 0,-1-1,0 0,1 0,1-2,8-6,0-2,-1 0,-1 0,0-1,-1-1,0 0,-1 0,-1-1,-1 0,0-1,-1 0,0 0,-2-1,0 0,-1 1,1-12,4-32</inkml:trace>
  <inkml:trace contextRef="#ctx0" brushRef="#br0" timeOffset="618.986">765 111,'-13'29,"3"-9,4 0,2 0,1 0,0 0,1 1,1 15,9 107,-6-112,4 44,9 30,-12-83,2 0,1 0,1 0,0-1,2 0,11 19,-5-19,-1-6</inkml:trace>
  <inkml:trace contextRef="#ctx0" brushRef="#br0" timeOffset="950.092">1349 558,'-5'-1,"0"0,1-1,-1 0,0 0,1 0,-1-1,1 1,-3-3,-18-9,16 11,1 0,-1 0,0 1,0 0,0 1,0 0,0 0,0 1,0 0,0 1,0 0,0 0,-4 2,8-2,0 1,-1 1,1-1,1 1,-1-1,0 1,0 1,1-1,0 1,0-1,0 1,0 0,1 1,-1-1,1 1,0-1,0 1,1 0,-1 0,1 1,0-1,0 3,-2 8,0 1,1-1,1 1,1 0,0-1,1 1,1 0,0 0,3 6,-3-12,1-1,0 1,1-1,0 0,1 0,0 0,1 0,0-1,0 1,1-1,0 0,1-1,0 0,0 0,2 1,-6-7,-1 1,1-1,0 0,0 0,0 0,0-1,0 1,0-1,0 1,0-1,1 0,-1 0,0 0,1-1,-1 1,1-1,-1 0,1 0,-1 0,0-1,1 1,-1-1,1 0,1-1,-1 0,0 0,0-1,0 0,0 0,0 0,0 0,-1-1,0 1,0-1,0 0,0 0,0 0,1-4,7-12,-2-2,0 1,-2-1,0-1,-1 1,-1-3,9-51</inkml:trace>
  <inkml:trace contextRef="#ctx0" brushRef="#br0" timeOffset="1188.134">1333 1,'-1'146,"-2"9,7 0,7 0,8 14,-16-151,1 0,1 0,0-1,1 0,3 4,3 2</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44.8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1 133,'1'0,"1"0,-1 1,1-1,-1 1,1-1,-1 1,0 0,1 0,-1 0,0 0,1 0,-1 0,0 0,0 0,0 0,0 0,0 1,0-1,0 0,-1 1,1-1,0 0,-1 1,1-1,-1 1,1-1,-1 1,0 0,0-1,1 1,-1-1,0 1,-1-1,1 1,0 1,-6 72,4-60,0 2,-8 61,3 0,4 57,3-133,0 1,0-1,0 0,0 1,1-1,-1 0,1 0,-1 1,1-1,0 0,0 0,0 0,0 0,0 0,1 0,-1 0,0-1,1 1,-1 0,1-1,0 1,0-1,0 1,-1-1,1 0,0 0,0 0,1 0,-1 0,0 0,0-1,0 1,1-1,-1 1,0-1,0 0,1 0,-1 0,0 0,1 0,-1-1,1 1,13-3,1 0,-1-1,0-1,0-1,9-4,-5 2,13-4,-1 2,-1-3,0 0,16-11,-38 18,0 1,-1-1,0-1,0 1,-1-1,1 0,-2-1,1 0,-1 0,0-1,-1 1,0-1,4-9,-2 0</inkml:trace>
  <inkml:trace contextRef="#ctx0" brushRef="#br0" timeOffset="247.977">448 0,'-1'12,"-1"-1,0 0,0 0,-1 0,-4 9,-7 34,4 32,4 0,5 58,1-63,-3-1,-3 0,-6 13,4-53</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4.72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145 135,'-1'4,"-1"0,0 0,1-1,-1 1,-1 0,1-1,0 1,-1-1,-2 3,-9 13,2 6,2 0,0 0,2 0,1 1,1 1,-1 12,-4 52,3 23,2-35,-16 578,52-801,11-109,107-544,-146 785,-1 8,-1 0,1 0,0 0,0 0,0 0,0 0,0 0,1 1,0-1,0 1,0-1,0 1,1 0,-1 0,1-1,-2 4,-1 0,1 0,0 0,-1 0,1 0,0 0,-1 0,1 0,0 0,-1 1,1-1,-1 0,1 0,0 1,-1-1,1 0,-1 1,1-1,-1 0,1 1,-1-1,1 1,-1-1,0 1,1-1,-1 1,0-1,1 1,-1-1,0 1,1 0,10 23,-9-21,46 125,-6 1,-1 18,-6-23,30 131,28 88,-91-338,13 35,-14-38,-1-1,1 0,-1 1,1-1,0 0,-1 0,1 1,0-1,0 0,0 0,0 0,0 0,0 0,0 0,0 0,1-1,-1 1,0 0,0 0,1-1,-1 1,0-1,1 0,0 1,-1-2,0 0,1 1,-1-1,0 0,1 0,-1 0,0 0,0-1,0 1,0 0,0 0,0-1,-1 1,1-1,0 1,-1 0,1-1,0 1,-1-1,0 0,1 0,9-43,-8 36,27-181,3-169,-18 177,-5-77,-5 66,-3 177,0 5</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5.216"/>
    </inkml:context>
    <inkml:brush xml:id="br0">
      <inkml:brushProperty name="width" value="0.05" units="cm"/>
      <inkml:brushProperty name="height" value="0.05" units="cm"/>
      <inkml:brushProperty name="color" value="#004F8B"/>
      <inkml:brushProperty name="ignorePressure" value="1"/>
    </inkml:brush>
  </inkml:definitions>
  <inkml:trace contextRef="#ctx0" brushRef="#br0">67 208,'-1'1,"0"-1,-1 1,1-1,0 1,-1-1,1 1,0 0,0 0,0 0,-1 0,1 0,0 0,0 0,0 0,1 0,-1 0,0 0,0 1,1-1,-1 0,0 1,1-1,-1 1,-12 36,11-33,-6 25,2-1,1 1,1 1,1-1,2 20,1-29,1-1,1 1,0-1,2 1,1-1,0 0,1-1,8 15,-13-30,1 0,0 0,0 0,1-1,-1 1,1-1,0 0,0 0,0 0,0 0,1 0,-1-1,1 1,-1-1,1 0,0 0,3 1,-4-2,-1-1,0 0,1 0,-1 0,1 0,-1 0,0 0,1 0,-1-1,0 1,1-1,-1 0,0 0,0 0,1 0,-1 0,0 0,0 0,0-1,0 1,-1-1,1 0,0 1,-1-1,1 0,-1 0,1 0,-1 0,0 0,0 0,0 0,0-1,5-10,0-1,-2 1,1-1,-2 0,0-1,0 1,-2-1,1 1,-2-1,0 1,-1-7,-3-24,-2 0,-2 0,-3-1,-5-15,-26-58,1 0,35 93,7 18</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5.466"/>
    </inkml:context>
    <inkml:brush xml:id="br0">
      <inkml:brushProperty name="width" value="0.05" units="cm"/>
      <inkml:brushProperty name="height" value="0.05" units="cm"/>
      <inkml:brushProperty name="color" value="#004F8B"/>
      <inkml:brushProperty name="ignorePressure" value="1"/>
    </inkml:brush>
  </inkml:definitions>
  <inkml:trace contextRef="#ctx0" brushRef="#br0">52 1,'0'1,"0"5,0 0,0 8,-1 8,-1 6,-1 8,0 7,0 3,0 1,-3-1,-2-4,-3 2,0-6</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6.40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175 1,'-1'4,"0"1,0-1,0 0,-1 0,0 0,0 0,0 0,0 0,0 0,-1 0,0 0,-12 21,-10 29,4 1,1 1,3 1,3 0,-8 58,13-39,2 0,4 1,4 0,5 29,-5-82,1 0,1-1,1 0,0 1,2-2,1 1,1-1,1 0,2 1,4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7.33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16 0,'0'2,"0"3,0 4,-1 8,-2 9,1 9,0 9,1 7,0 2,0 2,0-1,0-4,0-1,0-9</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7.5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0,'0'0,"0"0,0 0,0 1,1 2,2 4,3 2,4 2,5 2,4 0,9 5,-1 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7.9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376 3,'-54'-1,"8"-1,1 3,-4 2,38-2,-1 1,0 0,0 1,1 0,-1 1,1 0,0 0,0 1,1 1,-2 1,11-6,-1 0,0 0,1 0,-1 0,1 0,0 1,-1-1,1 0,0 1,0-1,0 1,0 0,0-1,0 1,0 0,1 0,-1-1,1 1,-1 0,1 0,0 0,-1 0,1 0,0 0,0-1,0 1,1 0,-1 0,0 0,1 0,-1 0,1-1,0 1,-1 0,1 0,0-1,0 1,0 0,0-1,2 2,5 7,1 0,0 0,0-1,1 0,7 4,-6-4,46 35,-36-30,-1 1,-1 1,-1 1,0 0,13 19,-27-31,0 1,-1-1,1 1,-2 0,1 0,0 0,-1 0,0 0,-1 0,0 1,0-1,0 1,0-1,-1 1,0-1,-1 1,1-1,-1 1,0-1,-1 0,0 1,0-1,0 0,-2 3,-2 3,-1 0,0 0,-1-1,0 0,0-1,-1 0,-1 0,0-1,0 0,-1-1,-4 3,10-7,-1 0,0 0,0-1,-1 1,1-1,-1-1,1 1,-1-1,0-1,0 1,0-1,0 0,0-1,0 1,0-2,0 1,0-1,0 0,0 0,0-1,0 1,-3-3,7 3,-1-1,1 0,0-1,-1 1,1 0,0-1,0 0,1 0,-1 0,0 0,1 0,0 0,0-1,0 1,0-1,0 1,1-1,-1 0,1 0,0 1,1-1,-1-3,0-1,0-1,1 1,0 0,1 0,0-1,0 1,1 0,0 0,0 0,2-2,12-29</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6.5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1 580,'5'1,"0"-1,1 2,-1-1,0 0,0 1,0 0,0 1,0-1,0 1,-1 0,1 0,-1 0,1 1,58 53,-43-37,24 24,-30-28,1-1,0-1,1 0,0-1,1-1,0 0,11 4,-26-15,0 0,0 0,0-1,0 1,0-1,0 1,1-1,-1 0,0 0,0 0,0 0,0 0,0 0,0-1,0 1,0-1,1 1,-1-1,14-7</inkml:trace>
  <inkml:trace contextRef="#ctx0" brushRef="#br0" timeOffset="215.632">387 458,'-46'98,"5"2,4 2,4 1,5 2,-9 74,35-167,2-16,2-22,-1 19,1-25</inkml:trace>
  <inkml:trace contextRef="#ctx0" brushRef="#br0" timeOffset="495.86">454 0,'4'1,"1"0,-1 0,1 0,-1 0,0 1,0-1,0 1,0 0,0 1,0-1,0 1,-1 0,1-1,-1 2,0-1,0 0,0 1,0-1,1 4,10 12,-1 2,-2-1,3 7,-8-15,13 29,-3 1,-1 0,-2 1,-2 0,-1 1,-3 1,-2-1,-1 1,-3 0,-4 44,-6 18,-6 0,-4 0,-4-2,-6 3,15-74,12-39</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5.9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381 212,'2'0,"-1"0,1 0,0 0,-1 0,1 0,0 0,0 0,-1-1,1 1,0-1,-1 1,1-1,-1 0,1 0,-1 1,1-1,-1 0,1 0,-1-1,0 1,0 0,1 0,-1-1,0 1,0 0,0-1,0 1,-1-1,1 1,0-1,-1 0,1 1,-1-1,1 0,-1 1,0-1,0 0,0 0,0 1,0-1,0 0,0 0,-1 1,1-1,0 0,-1 1,0-2,-1-5,-1 0,1 0,-1 1,-1-1,1 1,-1 0,-1 0,1 0,-5-4,1 2,-1 1,0 0,0 1,-1 0,0 0,0 1,0 0,-1 1,-5-2,12 6,0-1,1 1,-1 0,0 0,0 0,0 0,0 1,0-1,0 1,0 0,0 0,0 1,0-1,0 1,0 0,0 0,0 0,0 1,0-1,1 1,-1 0,1 0,-1 0,1 0,0 1,0-1,0 1,0 0,-1 1,-6 10,1 1,0-1,1 2,1-1,1 1,0 0,1 0,-3 13,-4 30,-3 49,14-98,-11 137,7-1,6 1,7 0,23 127,-28-256,-2-12,1-1,-2 1,1 0,-1 0,0 0,0-1,0 1,-1 2,-3-2,-2-6</inkml:trace>
  <inkml:trace contextRef="#ctx0" brushRef="#br0" timeOffset="257.214">0 880,'0'0,"0"0,2 0,1 0,1 0,5 0,6-1,7-2,6-2,15-6,8-5,2-4,1-2,7-4,-7 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52.44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0,'1'1,"-1"1,0-1,1 0,0 0,-1 0,1 0,-1 0,1-1,0 1,0 0,0 0,-1 0,1-1,0 1,0 0,0-1,0 1,0-1,0 1,0-1,0 1,1-1,-1 0,0 0,0 1,1-1,37 6,-32-5,116 10,-1-6,53-6,2 0,122 7,391-5,-528-8,379-12,34 24,-254 13,504 11,-811-29,-9 1,0-1,-1 0,1 0,0-1,0 1,0-1,0 0,-1-1,1 1,1-1,-6 2,0 0,1 0,-1-1,0 1,0 0,0 0,0 0,0 0,0 0,1 0,-1 0,0-1,0 1,0 0,0 0,0 0,0 0,0 0,0-1,0 1,0 0,0 0,0 0,0 0,0-1,0 1,0 0,0 0,0 0,0 0,0-1,0 1,0 0,0 0,0 0,0 0,0 0,0-1,0 1,0 0,0 0,-1 0,1 0,0 0,0 0,0-1,0 1,0 0,-1 0,-10-8,-17-3,-24-4,-6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09.8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1,0 2,0 0,0 0,0 0,0-1,0-1,0-1,0 0,0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12.5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0 367,'20'548,"0"-61,-20-486,0 0,0 0,0 0,-1 0,1 0,0 0,0-1,0 1,0 0,0 0,0 0,1 0,-1 0,0 0,0-1,1 1,-1 0,0 0,1 0,-1-1,1 1,-1 0,1 0,0-1,7-19,9-46,-17 63,35-170,-10 43,5 0,6 2,9-9,-42 126,1 0,1 1,0 0,0 0,0 1,3-3,-7 9,0 1,0 0,0 0,0 0,0 0,1 0,-1 0,0 0,0 0,1 0,-1 0,0 1,1-1,-1 0,1 1,-1 0,1-1,-1 1,1 0,-1 0,1-1,-1 1,1 0,0 1,-1-1,1 0,-1 0,1 1,-1-1,1 1,-1-1,0 1,1 0,-1-1,0 1,1 0,-1 0,0 0,0 0,0 0,0 0,0 0,0 0,0 1,0-1,0 0,11 16,0 0,-1 0,-1 1,0 0,-2 1,0 0,4 17,10 39,3 31,-25-105,16 89,0 42,6 36,-8-126,-4-26,-9-16,-1 0,0 0,1 0,-1 0,1-1,-1 1,0 0,1 0,-1 0,1 0,-1 0,0-1,1 1,-1 0,0 0,1-1,-1 1,0 0,1 0,-1-1,0 1,0 0,1-1,-1 1,0-1,0 1,0 0,0-1,1 1,-1-1,0 1,0 0,0-1,0 1,0-1,0 1,0 0,0-1,0 1,0-1,5-32,-1-1,-1 1,-2-1,-3-25,1-5,1-74,7-241,-2 296,5 0,2 0,15-41,-21 102,1 1,0 0,2 0,6-10,-11 24,0-1,1 1,0 0,0 0,0 0,1 1,0 0,1 0,-1 0,1 1,0 0,1 0,0 0,-6 4,0 0,1 0,-1 0,0 0,1 1,-1-1,0 1,1-1,-1 1,1 0,-1 0,1 0,-1 0,1 0,-1 0,1 1,-1 0,0-1,1 1,-1 0,0 0,0 0,1 0,-1 1,2 1,0 0,0 1,0 0,0 0,-1 0,0 0,0 1,0-1,0 1,-1 0,1 1,5 15,0 1,-2-1,0 1,2 22,9 101,-2 137,-4-44,3-81,-2-45,-6 1,-7 111,15-379,19-73,-20 164,2 1,4 0,2 1,26-54,-42 106,22-41,-26 49,1-1,0 1,-1-1,1 1,0 0,0 0,0-1,1 2,-1-1,0 0,1 0,-1 1,1-1,0 1,2-1,-4 2,1 0,-1 0,0 0,0 0,1 0,-1 0,0 1,0-1,0 0,0 1,0-1,1 1,-1 0,0-1,0 1,0 0,0-1,-1 1,1 0,0 0,0 0,0 0,-1 0,1 0,0 0,-1 0,1 0,-1 0,1 0,-1 0,1 2,11 41,-11-37,17 110,-5 1,-6 0,-5 69,0 7,3-157,-1-27,0-26,-2-5,8-85,9-23,-13 98,2 0,0 0,2 1,1 1,2-1,7-10,-14 31,1 0,0 1,0 1,1-1,0 1,0 0,1 1,0 0,0 0,0 1,1 0,3-1,1 0,0-2,-1 0,-1 0,1-1,-1 0,0-2,-2 0,1-1,-1-1,-1 1,2-5,-8 13,0-1,-1 0,1 0,-1 0,0 0,0 0,-1 0,0 0,0-1,0 1,0-1,-1 1,0 0,0-1,0 4,0 1,0 0,0 0,0 0,0 0,0-1,-1 1,1 0,0 0,-1 0,1 0,-1 0,1 0,-1 0,0 0,1 0,-1 0,0 0,0 0,0 0,1 1,-1-1,0 0,0 1,0-1,0 0,0 1,0-1,-1 1,1 0,0-1,0 1,0 0,0 0,0 0,-1-1,1 1,0 1,0-1,0 0,0 0,-1 0,1 0,0 1,0-1,0 1,0-1,0 1,0-1,0 1,-4 1,1 0,0 1,0-1,0 1,0 0,0 1,0-1,1 0,0 1,0 0,-2 2,-9 21,1 2,1 0,1 1,2 0,1 0,1 1,2 0,1 0,1 0,2 0,1 1,1-1,6 26,-5-45,0 0,1 0,0-1,1 0,1 0,0 0,0 1,-4-10,0 0,0 0,1-1,-1 1,0 0,1 0,-1 0,1-1,-1 1,1-1,0 1,-1-1,1 0,0 0,0 0,0 0,0 0,0 0,0 0,0-1,1 1,-1-1,0 1,0-1,0 0,1 0,-1 0,0 0,0 0,1-1,-1 1,0-1,0 1,0-1,0 0,0 0,0 0,0 0,0 0,0 0,0-1,10-6,0-2,-1 1,0-2,-1 1,0-1,-1-1,0 0,0 0,-2-1,4-6,14-31,-2-1,0-7,-15 37,30-87,-4-8,-21 74,-14 133,-58 359,60-406,-1-44,0 1,0-1,0 1,0-1,0 0,0 1,0-1,0 1,1-1,-1 0,0 1,0-1,0 0,1 1,-1-1,0 0,1 1,-1-1,0 0,0 0,1 1,-1-1,1 0,-1 0,0 0,1 1,-1-1,0 0,1 0,-1 0,1 0,-1 0,2 0,-1-1,0 0,1 1,-1-1,0 0,1 0,-1 0,0 0,0 0,0 0,0 0,0-1,0 1,0 0,0-1,28-44,-2-1,-2-1,-2-1,6-23,-8 19,3 1,2 1,1 0,4 1,-27 45,0 0,0 0,0 0,0 1,1-1,0 1,0 0,0 1,0-1,6-2,-10 5,1 1,0-1,0 1,-1-1,1 1,0 0,0 0,0 0,0 0,0 0,-1 0,1 0,0 1,0-1,0 0,-1 1,1 0,0-1,-1 1,1 0,0 0,-1 0,1 0,-1 0,1 0,-1 1,0-1,0 0,1 1,-1-1,0 1,0-1,0 1,-1 0,1-1,0 1,-1 0,1 1,5 11,-1 1,0 0,-2 0,1 0,-2 0,0 0,-1 1,0-1,-2 0,-1 15,-4 18,-1-1,-13 39,-16 35,19-77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09.02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175 172,'1'0,"-1"0,0 1,1-1,-1 0,0 0,1 1,-1-1,0 0,1 1,-1-1,0 0,0 1,1-1,-1 0,0 1,0-1,0 1,0-1,1 1,-1-1,0 0,0 1,0-1,0 1,0-1,0 1,0-1,0 0,0 1,0-1,0 1,-1-1,1 1,0-1,0 1,-5 23,3-18,-65 239,-4 21,59-211,3 1,2 1,0 45,7-81,1 0,1-1,0 1,2 4,-3-20,0 0,0 0,1 0,-1-1,1 1,0 0,0-1,1 1,-1-1,1 0,0 0,0 0,0 0,1-1,-1 1,1-1,0 0,0 0,0 0,1 0,-2-2,0 0,0 0,0-1,-1 0,1 1,0-1,0 0,0 0,0 0,0-1,0 1,0-1,0 0,-1 0,1 0,0 0,-1 0,1 0,0-1,-1 1,0-1,1 0,-1 1,0-1,0 0,0-1,0 1,0 0,0-2,8-8,0-1,-2 0,1-1,4-11,10-29,-1-2,-4 0,10-46,15-48,-40 141,0 0,1 0,0 0,1 0,-1 1,2 0,2-4,-7 11,0 0,0 0,0-1,0 1,1 0,-1 0,0 1,1-1,-1 0,0 0,1 1,-1-1,1 1,-1-1,1 1,-1-1,1 1,0 0,0 0,0 0,0 1,1-1,-1 1,0 0,0 0,0 0,0 0,-1 0,1 0,0 0,0 1,-1-1,1 1,0-1,-1 1,0 0,1-1,0 2,22 33,-1 0,-2 2,-2 0,2 8,30 59,-39-82,-8-14,0 0,1 0,0 0,0 0,1-1,0 0,1 0,0-1,0 0,0 0,2 1,-8-8,-1 0,1 0,0 0,-1 0,1 0,0 0,0 0,-1 0,1 0,0 0,-1 0,1 0,0 0,-1 0,1-1,0 1,-1 0,1-1,0 1,-1 0,1-1,-1 1,1-1,-1 1,1-1,-1 1,1-1,-1 1,1-1,-1 1,0-1,1 0,-1 1,0-1,0 0,1 1,-1-1,0 0,0 1,0-1,0 0,0 1,0-1,0 0,0 0,3-13</inkml:trace>
  <inkml:trace contextRef="#ctx0" brushRef="#br0" timeOffset="249.335">677 453,'-1'7,"-1"0,0 0,0-1,0 1,-1-1,0 0,0 0,-4 4,-7 17,-27 76,4 1,4 2,6 2,-3 40,28-117,1-31,1 1,0-1,0 1,0-1,0 0,-1 1,1-1,0 1,0-1,0 1,0-1,0 1,0-1,0 1,0-1,1 0,-1 1,0-1,0 1,0-1,0 1,1-1,-1 0,0 1,0-1,1 0,-1 1,0-1,0 1,1-1,-1 0,1 0,-1 1,0-1,1 0,-1 0,0 1,1-1,-1 0,1 0,-1 0,1 0,-1 0,1 0,-1 0,0 0,1 0,-1 0,1 0,-1 0,1 0,-1 0,1 0,-1 0,1 0,7-7</inkml:trace>
  <inkml:trace contextRef="#ctx0" brushRef="#br0" timeOffset="615.819">821 0,'4'2,"1"1,-1-1,1 1,-1-1,0 1,0 1,0-1,-1 0,1 1,-1 0,0 0,0 0,0 0,2 4,-2-4,21 32,-1 1,-2 1,-1 1,-2 0,-2 2,-2 0,-1 1,-2 0,-3 1,-1 0,0 13,-3 0,-2 1,-3-1,-2 1,-3-1,-2 0,-2 0,-3-1,-12 28,24-77,-1 1,0-1,0 0,0 0,-1 0,0 0,0 0,-1-1,1 1,-1-1,-1 0,1 0,-1 0,1-1,-2 0,0 1,5-4,0-1,0 1,0-1,0 0,-1 0,1 0,0 1,0-1,0 0,0 0,0-1,0 1,0 0,0 0,0 0,0-1,0 1,0 0,0-1,0 1,0-1,0 0,0 1,0-1,0 0,0 1,1-1,-2 0,-11-14</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06.007"/>
    </inkml:context>
    <inkml:brush xml:id="br0">
      <inkml:brushProperty name="width" value="0.05" units="cm"/>
      <inkml:brushProperty name="height" value="0.05" units="cm"/>
      <inkml:brushProperty name="color" value="#004F8B"/>
      <inkml:brushProperty name="ignorePressure" value="1"/>
    </inkml:brush>
  </inkml:definitions>
  <inkml:trace contextRef="#ctx0" brushRef="#br0">331 1,'2'235,"0"49,-21 136,16-388,-1 17,-11 46,13-84,-1 0,0 0,0 0,-1 0,-1-1,0 1,0-1,-1 0,-1-1,-5 8,-3-2</inkml:trace>
  <inkml:trace contextRef="#ctx0" brushRef="#br0" timeOffset="642.569">1 851,'32'-1,"0"-1,0-2,0-1,-1-2,1-1,-1-1,-1-1,0-2,-1-1,0-2,-1-1,3-3,-6 3,-1-2,-1 0,-1-2,0 0,-2-2,0 0,-2-1,0-1,-2-1,0 0,-2-1,-1 0,1-7,-16 47,0 1,0 0,1-1,1 1,1 1,-2 24,-30 700,31-730,3-9,6-20,8-33,25-107,-20 66,5 1,37-88,-63 179,-1-1,0 1,1 0,-1 0,0-1,1 1,0 0,-1 0,1 0,0 0,0 0,-1 0,1 0,0 0,0 0,0 0,0 0,0 1,0-1,0 0,0 1,1-1,-1 1,0-1,0 2,0-1,0 1,0 0,-1-1,1 1,0 0,0 0,-1 0,1-1,0 1,-1 0,1 0,-1 0,1 0,-1 0,1 0,-1 0,0 0,0 0,1 0,-1 1,10 68,-4 47,-3-39,4-1,4 10,4-38,-14-48,-1 0,1 1,0-1,-1 0,1 1,0-1,0 0,0 0,0 0,0 0,0 0,0 0,0 0,1-1,-1 1,0 0,0 0,1-1,-1 1,1-1,-1 0,0 1,1-1,-1 0,1 0,-1 1,1-1,-1 0,1-1,-1 1,1 0,12-5</inkml:trace>
  <inkml:trace contextRef="#ctx0" brushRef="#br0" timeOffset="1486.545">1265 603,'-5'2,"0"0,1 1,-1-1,1 1,-1 0,1 0,0 1,0-1,1 1,-1 0,1 0,0 0,0 0,0 1,-1 2,-12 16,2 1,-12 24,13-17,0 0,2 1,2 1,-4 23,9-38,2 0,0 0,1 0,1 0,1 0,0 0,1 0,1 0,4 10,-7-25,1 0,-1-1,1 1,0 0,0-1,0 1,1-1,-1 0,0 1,1-1,0 0,-1 0,1 0,0 0,0 0,0 0,0-1,1 1,-1 0,0-1,1 0,-1 0,1 0,1 1,-1-2,0 0,0 0,0 0,0-1,0 1,0-1,0 0,0 0,0 0,-1 0,1 0,0 0,0-1,-1 0,1 1,-1-1,0 0,1 0,-1 0,0-1,1-1,10-11,-1 0,-1-1,0 0,-1-1,-1 0,-1-1,0 0,-2 0,4-15,-3 8,-1 0,-2-1,0 0,-2 0,0 1,-2-1,-1-2,3 104,-2-51,0 0,2 0,1 0,1-1,1 1,2 2,-5-18,2 0,0 0,0-1,0 1,1-1,0 0,1 0,1 0,-6-7,0 1,0-1,0 0,0 0,1 1,-1-1,1 0,-1 0,1-1,-1 1,1 0,-1 0,1-1,0 1,-1-1,1 1,0-1,0 0,-1 0,1 0,0 0,0 0,-1 0,1 0,0 0,-1-1,1 1,0-1,-1 1,1-1,0 0,-1 1,1-1,-1 0,1 0,-1 0,0 0,1-1,-1 1,0 0,0 0,0-1,0 1,0-1,0 1,0-1,15-22,-1-1,-2-1,0 0,-2 0,-1-2,6-22,12-31,-23 65,-3 12,-1 0,0 0,1 0,-1 0,1 0,0 0,1 0,-1 1,0-1,3-1,-5 4,1 1,-1 0,0 0,1 0,-1 0,0 0,0-1,1 1,-1 0,0 0,1 0,-1 0,0 0,1 0,-1 0,0 0,1 0,-1 0,0 0,1 0,-1 1,0-1,1 0,-1 0,0 0,1 0,-1 1,0-1,0 0,1 0,-1 0,0 1,0-1,1 0,-1 0,0 1,0-1,0 0,1 1,-1-1,0 0,0 1,0-1,0 0,0 1,0-1,0 0,0 1,0-1,0 0,0 1,4 19,1 49,-4-1,-3 1,-5 22,1 0,5-80,-1 25,3-29,4-19,19-83,3-12,4 0,26-52,-35 118,-7 31,-15 10,1 1,0-1,0 1,-1-1,1 0,0 1,-1 0,1-1,-1 1,1-1,-1 1,1-1,-1 1,1 0,-1 0,0-1,1 1,-1 0,0-1,1 1,-1 0,0 0,0 0,0-1,0 1,0 0,26 147,-18-91,3-1,4 8,-6-32</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14.07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91,'3'2,"-1"0,0 0,0 0,0 0,0 1,0-1,-1 1,1 0,-1-1,0 1,1 0,-1 0,-1 0,1 0,0 0,0 1,0 2,115 322,142 281,-253-599,-3-5,-1 0,2 0,-1 0,1 0,-1-1,1 1,0-1,1 1,-1-1,1 0,0-1,0 1,0-1,4 3,-7-6,0 0,0 0,0-1,-1 1,1 0,0-1,0 1,0-1,-1 1,1-1,0 1,-1-1,1 1,0-1,-1 0,1 1,-1-1,1 0,-1 0,1 1,-1-1,0 0,1 0,-1 0,0 1,0-1,1 0,-1 0,0 0,0 0,0 0,0 0,0 1,0-2,3-39,-3 38,-3-119,-5 0,-20-97,-5-61,20-15,6 259,7 35,0 1,0-1,0 0,0 1,0-1,0 1,-1-1,1 1,0-1,0 1,0-1,0 1,-1-1,1 1,0-1,-1 1,1-1,0 1,-1 0,1-1,0 1,-1-1,1 1,-1 0,1-1,-1 1,1 0,-1 0,1-1,-1 1,1 0,-1 0,1 0,-1 0,1 0,-1-1,1 1,-1 0,1 0,-1 0,1 0,-1 1,0-1,1 0,-1 0,1 0,-1 0,1 1,-1-1,1 0,-1 0,1 1,0-1,-1 0,1 1,-1-1,1 0,0 1,-1-1,1 1,0-1,-1 1,1-1,0 1,-11 16,1 0,0 2,1-1,2 1,0 0,-4 16,0-2,-63 219,11 4,-2 78,32-121,33-213,0 0,0 0,0 0,0 0,0 0,0 0,0 0,0 0,-1 0,1 0,0 0,0 0,0 0,0 0,0 0,0 0,0 0,0 0,-1 0,1 0,0 0,0 0,0 0,0 0,0 0,-1-8</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14.49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0,'12'556,"-17"-587,0-2</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14.7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0,'0'0,"0"0,2 0,-1 0,-1 0,2 0,0 0,2 2,4 3,2 2,3 2,3 3,3 1,3 2,2 1,6 2,-2-2</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15.2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338 57,'0'-2,"-1"1,1-1,-1 0,0 1,0-1,0 1,0-1,0 1,0-1,0 1,0 0,-1-1,1 1,0 0,-1 0,1 0,-1 0,0 0,1 0,-1 0,-1 0,-35-14,24 12,1 0,-1 0,0 2,0-1,1 2,-14 1,18-1,1 1,0 0,0 1,0 0,0 0,0 0,0 1,1 1,-1-1,1 1,0 0,-2 2,7-4,0-1,1 0,-1 1,0-1,1 1,-1-1,1 1,0 0,0-1,-1 1,1 0,0 0,0 0,1 0,-1 0,0 0,1 0,-1 0,1 0,0 1,-1-1,1 0,0 1,1 1,0-1,0 0,0 0,0 0,1 0,-1 0,1 0,0 0,0 0,0 0,0-1,0 1,3 1,9 8,0-1,0-1,1 0,0-1,5 1,-2 0,11 4,0 2,-1 1,-1 2,-1 0,22 21,-43-35,0 0,-1 1,1 0,-1 0,0 0,-1 0,1 0,-1 1,-1-1,1 1,-1 0,0 0,0 1,-2-2,1 0,-1 0,-1 0,1 0,-1-1,0 1,0 0,-1 0,0-1,0 1,0 0,0-1,-1 0,0 0,0 0,-1 0,-3 4,0-1,-1 0,0-1,0 0,0-1,-1 0,0 0,0-1,-1 0,0 0,1-1,-1 0,-1-1,1 0,0-1,-1 0,0-1,0 0,0 0,1 0,-1-1,1 0,0 0,-1-1,1-1,0 0,0 0,0-1,0 0,0-1,0 0,1 0,0-1,0 0,0-1,-5-5,1-3,4 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23.0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558 93,'-1'-3,"1"0,-1 0,0 0,0 0,-1 0,1 0,-1 0,1 1,-1-1,0 1,0-1,0 1,0-1,-1 1,1 0,-1 0,1 0,-1 1,0-1,0 0,1 1,-3-1,-9-5,0 1,0 0,-15-3,21 6,1 1,-1 1,0 0,0 0,0 0,1 1,-1 0,0 0,0 1,0 0,0 0,1 1,-1 0,1 1,-1 0,1 0,0 0,0 1,-1 0,0 2,1 0,-1 1,1-1,0 2,1-1,0 1,0-1,1 2,-1-1,2 1,-1-1,1 1,1 1,0-1,-1 3,-5 24,2 0,1 1,1-1,2 12,2 153,3-108,0 110,-2 201,-5-381,5-23,-1 1,1-1,0 0,0 0,-1 1,1-1,0 0,-1 0,1 0,0 1,0-1,-1 0,1 0,0 0,-1 0,1 0,-1 0,1 0,0 0,-1 0,1 0,0 0,-1 0,1 0,0 0,-1 0,1 0,0 0,-1 0,1 0,0 0,-1-1,1 1,-28-27,25 24,-14-18</inkml:trace>
  <inkml:trace contextRef="#ctx0" brushRef="#br0" timeOffset="239.17">0 977,'1'0,"0"0,3 0,-1 0,5 0,5 0,6 0,6 0,6 0,5-1,4-1,4-3,1 0,-1-2,7 1,-4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37.628"/>
    </inkml:context>
    <inkml:brush xml:id="br0">
      <inkml:brushProperty name="width" value="0.05" units="cm"/>
      <inkml:brushProperty name="height" value="0.05" units="cm"/>
      <inkml:brushProperty name="color" value="#004F8B"/>
      <inkml:brushProperty name="ignorePressure" value="1"/>
    </inkml:brush>
  </inkml:definitions>
  <inkml:trace contextRef="#ctx0" brushRef="#br0">50 1,'0'1,"0"6,0 4,-1 7,-1 7,-2 6,0 6,-1 6,0 4,0 0,1 0,1-5,0-5,1-8,-3-6,-1-8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52.95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1 152,'0'1,"1"1,-1-1,1 0,0 0,-1 0,1 0,0 0,0 0,0 0,-1 0,1 0,0-1,0 1,1 0,-1-1,0 1,0 0,0-1,0 1,0-1,1 0,-1 1,0-1,0 0,1 0,0 0,37 6,-37-6,140 6,0-6,1-7,30-10,-45 6,1038-99,-387 73,4 38,-706 0,-58-1,12 0,-1 0,1 2,-1 1,0 2,0 1,9 3,-22-2</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38.2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1 236,'22'-36,"3"2,0 0,2 2,2 0,22-17,-50 47,1 0,0 1,-1 0,1-1,0 1,0 0,0 0,-1-1,1 1,1 1,-1-1,0 0,0 1,0-1,0 1,0-1,1 1,-1 0,0 0,0 0,2 0,-3 1,0 1,0-1,0 0,0 0,0 1,0-1,0 0,0 1,0-1,-1 1,1-1,-1 1,1 0,-1-1,0 1,1-1,-1 1,0 0,0-1,0 1,0 0,-1-1,1 1,0-1,-1 1,1 0,-1-1,1 1,-1-1,-7 29,-1 0,-1-1,-2 0,-14 24,10-19,1 0,1 0,2 3,11-36,1 0,0 0,-1-1,1 1,0 0,-1 0,1 0,0 0,0 0,0 0,0 0,0 0,0 0,0 0,0 0,0 0,1 0,-1 0,0 0,0 0,1 0,-1 0,1 0,-1 0,1 0,-1-1,1 1,0 0,1-1,-1 0,0 1,0-1,1 0,-1 0,0 0,0 0,1 0,-1 0,0 0,0-1,1 1,-1 0,0-1,0 1,0-1,1 0,61-37,-52 30,-4 4,0 0,1 0,-1 0,1 1,-1 0,1 0,0 1,1 0,-7 2,0 0,0-1,-1 1,1 0,0 1,0-1,-1 0,1 0,0 1,-1-1,1 1,0 0,-1-1,1 1,-1 0,1 0,-1 0,1 0,-1 0,0 0,0 0,1 0,-1 1,0-1,0 1,0-1,0 0,0 1,-1 0,1-1,0 1,-1-1,1 1,-1 0,0 0,1-1,-1 1,0 0,0-1,0 1,0 0,0 10,0-1,-1 1,0-1,0 0,-1 0,-1 1,0-2,-1 1,0 0,0-1,-1 1,-3 3,-5 10,-2-2,0 1,-1-2,-15 15,28-33,0 1,0-1,0 0,-1 0,0 0,1-1,-1 1,0-1,-1 0,1 0,0 0,0 0,-1-1,-1 1,4-2,1 0,0 0,-1 0,1 0,0 0,-1-1,1 1,0 0,0-1,-1 1,1 0,0-1,0 0,-1 1,1-1,0 0,0 1,0-1,0 0,0 0,-1-2,0 1,1-1,-1 1,1-1,-1 1,1-1,0 0,0 0,0 0,1 1,-1-1,1 0,-1 0,0-9,1 0,0 1,1-1,0 0,0 1,1-1,3-9,29-80,-23 70,11-30,-2 5</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39.4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1,'0'0,"0"2,0 0,0 2,0 1,0-2,0 8,0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38.6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1 304,'1'0,"0"1,0-1,0 1,0 0,0-1,0 1,0 0,0 0,0 0,0 0,0 0,0 0,-1 0,1 0,0 0,-1 0,1 0,-1 1,1-1,-1 0,1 0,-1 1,0-1,0 0,0 0,0 1,0-1,0 0,4 42,-4-41,0 114,-2-49,4-1,2 1,8 28,-10-86,0-1,0 0,1 0,0 0,1 0,-1 0,1-1,1 1,0-1,1 1,-5-6,0-1,1 1,-1-1,1 0,-1 0,1 1,0-1,-1 0,1 0,0 0,0-1,-1 1,1 0,0-1,0 1,0-1,0 0,2 1,-2-2,1 1,-1-1,1 1,-1-1,1 0,-1 0,0 0,0 0,1-1,-1 1,0-1,0 1,0-1,-1 0,1 1,0-1,-1 0,2-2,4-6,-1 0,0 0,-1-1,-1 1,1-1,-2 0,1 0,-2 0,1-1,-1 1,-1-1,0 1,-1-1,0 1,-1-2,0-8,-2 0,0 0,-1 0,0 1,-2 0,-1-1,-8-16,-15-14,23 41,0-1,1 0,0 0,1 0,0-1,1-2,-1-4</inkml:trace>
  <inkml:trace contextRef="#ctx0" brushRef="#br0" timeOffset="387.515">343 216,'2'3,"0"0,-1 0,1 0,-1 1,1-1,-1 1,0-1,-1 1,1 0,-1-1,1 1,-1-1,0 1,-2 56,1-34,-2 28,-9 42,6-55,1 0,3 0,1 32,1-72,0 0,0-1,0 1,0 0,0 0,0-1,1 1,-1 0,0 0,0-1,0 1,1 0,-1 0,0-1,1 1,-1 0,1-1,-1 1,1-1,-1 1,1-1,-1 1,1-1,0 1,-1-1,1 1,0-1,-1 0,1 1,0-1,-1 0,2 1,0-1,0 0,0-1,1 1,-1 0,0-1,0 1,0-1,0 0,0 0,0 0,0 0,2-1,62-47,-51 37,10-4,0 1,0 1,2 2,0 0,0 2,0 1,17-3,-41 11,0 0,0 0,-1 0,1 0,0-1,-1 0,1 1,0-1,-1 0,0 0,0 0,1 0,-1-1,0 1,-1-1,1 1,0-1,-1 0,0 1,1-1,-1 0,0 0,3-11</inkml:trace>
  <inkml:trace contextRef="#ctx0" brushRef="#br0" timeOffset="637.564">746 1,'-2'42,"-3"0,-6 31,-2 13,-14 206,25-223,2 0,3 0,6 17,7-13,-7-44</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36.126"/>
    </inkml:context>
    <inkml:brush xml:id="br0">
      <inkml:brushProperty name="width" value="0.05" units="cm"/>
      <inkml:brushProperty name="height" value="0.05" units="cm"/>
      <inkml:brushProperty name="color" value="#004F8B"/>
      <inkml:brushProperty name="ignorePressure" value="1"/>
    </inkml:brush>
  </inkml:definitions>
  <inkml:trace contextRef="#ctx0" brushRef="#br0">4 78,'-4'273,"6"231,6-457,-2-33</inkml:trace>
  <inkml:trace contextRef="#ctx0" brushRef="#br0" timeOffset="633.631">391 255,'1'0,"0"0,0 0,0 1,0-1,0 0,0 0,1-1,-1 1,0 0,0 0,0 0,0-1,0 1,0-1,0 1,0-1,0 1,0-1,0 1,0-1,0 0,-1 1,1-1,0 0,0 0,-1 0,1 0,0 0,-1 0,1 0,-1 0,1 0,-1-2,0 1,0-1,-1 1,1 0,0-1,-1 1,0-1,1 1,-1 0,0-1,0 1,0 0,-1 0,0-2,-3-4,-1 0,1 1,-2-1,1 1,-1 0,0 0,-1 1,0 0,6 4,-1 0,0 1,1-1,-1 1,0 0,0 0,0 0,0 0,0 1,0-1,0 1,0 0,0 0,-1 0,1 0,0 0,0 1,0-1,0 1,0 0,0 0,-2 1,1 0,-1 1,1 0,0 1,0-1,0 1,1-1,-1 1,1 0,0 1,0-1,0 0,-1 5,-4 7,1 0,2 1,-1-1,2 1,0 0,1 0,-1 14,2 1,2-1,3 23,-2-43,0 0,1-1,0 1,1-1,0 1,1-1,0 0,0-1,6 8,-9-15,0 0,0 0,0 0,0 0,1 0,-1-1,1 1,0 0,-1-1,1 0,0 1,0-1,0 0,0 0,0 0,0 0,0 0,0 0,0-1,1 1,-1-1,0 0,0 1,0-1,2 0,-1-1,1 0,-1 0,1 0,-1-1,1 1,-1-1,0 0,0 0,0 0,0 0,0-1,0 1,0-1,0-1,10-11,-1 0,-1-1,-1 0,0-1,3-7,58-156,-73 187,1 0,0 0,0 0,1 0,0 0,0 4,0 14,-9 297,6-105,3-220</inkml:trace>
  <inkml:trace contextRef="#ctx0" brushRef="#br0" timeOffset="1032.929">617 227,'-9'189,"3"-114,3 0,5 43,-2-118,0 1,0 0,0 0,0-1,0 1,0 0,0-1,0 1,0 0,1-1,-1 1,0 0,0-1,1 1,-1 0,0-1,1 1,-1-1,1 1,-1 0,1-1,-1 1,1-1,-1 1,1-1,-1 0,1 1,0-1,-1 0,1 1,0-1,-1 0,1 0,0 1,1-2,0 1,0 0,1-1,-1 1,0-1,0 0,0 0,-1 0,1 0,0 0,0 0,1-1,59-54,-48 42,59-45,-48 40,0-1,-2-1,1-2,-21 18,1 1,-1 0,0-1,-1 1,1-1,-1 0,0 0,0 0,0 0,-1-1,0 1,0 0,0 0,-1-1,2-13</inkml:trace>
  <inkml:trace contextRef="#ctx0" brushRef="#br0" timeOffset="1239.173">915 1,'-10'89,"0"-20,9-60,-12 165,7 0,13 127,-5-279</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08.4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802 1,'-5'1,"0"0,0 0,-1 0,1 1,0 0,0 0,0 0,-3 3,-32 11,25-13,-5 1,-1 0,1 2,-1 0,2 1,-4 3,16-6,0 0,0 0,1 1,0 0,0 0,0 1,0 0,1 0,0 0,0 0,0 1,1 0,0 0,1 0,-2 4,-1 3,2 1,-1-1,2 0,0 1,1 0,0 0,1 0,1 0,1 3,-1-9,0 0,2 0,-1 0,1-1,0 1,1-1,-1 1,2-1,-1 0,1 0,1 0,-1-1,1 1,1-1,-1-1,2 2,-5-5,0-1,1 0,-1-1,0 1,1 0,-1-1,1 1,-1-1,1 0,0 0,-1 0,1 0,0 0,0-1,0 1,0-1,-1 1,1-1,0 0,0-1,0 1,2-1,-1 0,0-1,1 1,-1-1,0-1,0 1,0 0,0-1,0 0,-1 0,1 0,-1-1,0 1,1-2,4-6,0 0,0-1,-1 1,-1-2,0 1,0-1,-2 0,1 0,-1-3,-1 4,-1 5,0-1,-1 1,0 0,0-1,0 1,-1-1,0 0,-1 1,0-4,4 27,0-1,-1 1,-1 0,0 0,-1 0,-2 7,1 26,3 56,-1 307,-6-289,-6 1,-11 39,15-125,-1 0,-13 34,18-63,0 0,-1 0,0-1,0 1,-1-1,0 0,-1 0,0 0,0-1,0 0,-1 0,0 0,-1-1,-3 2,9-7,0 1,-1-1,1 0,0-1,-1 1,1 0,-1-1,1 1,-1-1,1 0,-1 0,1 0,-1 0,1 0,-1 0,1-1,-1 1,1-1,-1 0,1 0,0 0,-1 0,1 0,0 0,0-1,0 1,0-1,0 1,0-1,0 0,0 0,1 0,-1 0,0-1,-6-8,0-1,1 1,0-1,1 0,0-1,1 0,-9-29,2 0,2-1,2 0,1-1,3 0,0-24,2-10</inkml:trace>
  <inkml:trace contextRef="#ctx0" brushRef="#br0" timeOffset="27131.806">74 1767,'-4'62,"-3"0,-2 0,-15 52,-1 9,23-119,1 0,1 1,-1-1,1 0,0 1,0-1,0 0,0 1,1-1,-1 0,1 1,1-1,-1 0,0 0,1-2,0 0,0 0,0 0,0 0,0 0,0 0,0-1,1 1,-1-1,0 1,1-1,-1 0,1 0,0 0,-1-1,1 1,0-1,0 1,-1-1,1 0,0 0,1 0,17 2,1-2,-1 0,1-1,-1-1,1-1,-1-1,0-1,6-3,-17 5,-1-1,1 0,-1-1,0 0,-1 0,1-1,-1 0,0-1,-1 0,1 0,-1 0,-1-1,1 0,-1 0,-1-1,0 0,0 0,2-5,4-19,-2 0,-1 0,-2-1,-1 0,-2 0,-1-1,-2-8,5-46,-27 203,10-12,4 1,5 0,4 1,6 22,6-69,-6-39</inkml:trace>
  <inkml:trace contextRef="#ctx0" brushRef="#br0" timeOffset="27383.289">648 2380,'2'4,"-1"0,0 1,0-1,-1 1,1-1,-1 1,0-1,0 1,-1 1,1-2,1 36,0 22,-3-1,-3 2,3-46,0 0,-1-1,-1 1,-1-1,0 1,-2-2,1 1,-2-1,-5 9,-1-4</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33.1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214 1,'-1'3,"0"0,-1 0,1 0,-1 0,0 0,0 0,0 0,0-1,0 1,-1-1,-1 2,-8 10,-12 26,2 1,2 0,2 2,1 0,3 1,1 0,-4 36,5-19,3 1,2 0,3 1,3 22,2-59,0 0,2 0,1 0,1-1,1 0,1 0,1 0,1-1,2 0,0 0,14 19,-20-36,0 0,0-1,0 0,1 0,0 0,0-1,1 1,0-2,0 1,0-1,0 0,1 0,-1-1,1 0,0 0,0-1,4 1,-5-2,-1-1,1 1,0-2,0 1,0-1,0 1,0-2,0 1,-1-1,1 0,0-1,-1 1,0-1,0-1,0 1,0-1,0 0,-1 0,1-1,-1 1,0-2,20-22,-2-1</inkml:trace>
  <inkml:trace contextRef="#ctx0" brushRef="#br0" timeOffset="538.876">413 437,'6'-2,"-1"0,1 0,-1-1,1 0,-1 0,0 0,0-1,-1 1,1-1,1-2,11-7,8-7,-18 14,-1 0,1 1,0-1,0 2,1-1,-1 1,1 0,0 0,0 1,0 1,0-1,7 0,-13 3,-1 0,1 1,0-1,0 1,-1-1,1 1,-1 0,1 0,-1-1,1 1,-1 0,1 1,-1-1,0 0,0 0,1 0,-1 1,0-1,0 1,0-1,-1 1,1-1,0 1,0-1,-1 1,1 0,-1-1,0 1,1 0,-1 0,0-1,0 1,0 0,0-1,0 1,0 0,-1 1,0 11,0 1,-1-1,-1 1,-1 2,3-11,-23 82,-4 0,-12 16,-31 102,70-203,-5 28,7-30,-1-1,1 1,-1 0,1-1,0 1,-1 0,1-1,-1 1,1-1,0 1,-1-1,1 1,0-1,0 0,0 1,-1-1,1 0,0 0,0 1,0-1,-1 0,1 0,0 0,0 0,0 0,0 0,-1 0,1-1,0 1,0 0,0 0,0-1,-1 1,1 0,0-1,19-2,0-1,-1-1,1-1,-1 0,0-2,-1 0,0-1,0-1,11-9,-5 1</inkml:trace>
  <inkml:trace contextRef="#ctx0" brushRef="#br0" timeOffset="1067.241">888 382,'1'-2,"-1"0,1 0,0 0,1 0,-1 1,0-1,0 0,1 0,-1 1,1-1,0 1,-1-1,1 1,0 0,0 0,0-1,0 1,0 0,37-19,-38 20,0-1,0 1,0-1,-1 1,1 0,0-1,0 1,0 0,0 0,0 0,0 0,0 0,0 0,0 0,0 0,0 0,0 0,0 1,0-1,0 0,0 1,0-1,0 1,0-1,0 1,-1-1,1 1,0-1,0 1,-1 0,1-1,0 1,1 2,-1 0,1 0,-1 0,1 0,-1 0,0 0,0 0,0 1,-1-1,1 3,0 6,0 0,-1 0,0 0,-1 0,-1 8,-8 16,-2-1,-1 0,-2-1,-1 0,-4 3,-1 4,1 0,3 1,0 2,17-42,-1 0,0 0,1 0,-1 0,1 1,0-1,0 0,0 0,0 1,0-1,0 0,1 2,-1-3,1 0,-1 0,1 0,-1-1,1 1,-1 0,1 0,-1-1,1 1,0 0,-1-1,1 1,0 0,0-1,-1 1,1-1,0 0,0 1,0-1,0 1,0-1,4 1,1 0,0-1,0 0,0 0,-1 0,1-1,0 1,3-2,15-2,0-1,0 0,-1-2,0-1,-1-1,0 0,0-2,-1-1,0 0,-1-2,4-3,-21 13,1 0,-1 0,0 0,-1 0,1 0,-1-1,0 0,0 1,0-1,0 0,-1 0,0 0,0 0,0 0,4-28</inkml:trace>
  <inkml:trace contextRef="#ctx0" brushRef="#br0" timeOffset="1395.823">1253 23,'2'2,"1"1,-1-1,0 0,1 0,-1 1,0 0,0-1,-1 1,1 0,0 0,-1 0,0 0,1 3,1 0,17 37,-2 2,-2 1,-2 0,-2 0,-2 2,-2-1,2 41,-3 69,-11 115,0-84,4-211,0-9</inkml:trace>
  <inkml:trace contextRef="#ctx0" brushRef="#br0" timeOffset="1634.043">1562 553,'0'-1,"0"0,0 0,1 0,-1 0,0 0,1 0,-1 0,1 0,0 0,-1 0,1 0,0 0,-1 0,1 1,0-1,0 0,0 1,0-1,0 0,0 1,0-1,0 1,0-1,0 1,0 0,0-1,0 1,0 0,0 0,1 0,42-5,-29 5,5-2,0-1,-1 0,0-1,0-1,0-1,0-1,-1-1,7-3,-5-2</inkml:trace>
  <inkml:trace contextRef="#ctx0" brushRef="#br0" timeOffset="1798.462">1771 686,'1'0,"0"0,3 0,3 1,2 0,3 0,4 0,2-1,3-3,4-3,0-5,1-4,-1-3,-1-4,3-9,-3 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44.29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1,'5'95,"4"1,19 77,-22-139,0-8,-5-30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44.5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0,0 0,0 1,1 3,2 3,3 2,3 1,4 1,3 0,4 0,3 1,6-2,-1-1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44.984"/>
    </inkml:context>
    <inkml:brush xml:id="br0">
      <inkml:brushProperty name="width" value="0.05" units="cm"/>
      <inkml:brushProperty name="height" value="0.05" units="cm"/>
      <inkml:brushProperty name="color" value="#004F8B"/>
      <inkml:brushProperty name="ignorePressure" value="1"/>
    </inkml:brush>
  </inkml:definitions>
  <inkml:trace contextRef="#ctx0" brushRef="#br0">276 14,'-4'-2,"-1"0,0 0,0 0,0 1,0 0,0 0,0 0,0 0,-1 1,1 0,0 0,0 0,0 1,-1 0,-10-1,-8 0,0 1,-23 5,40-5,0 0,0 0,-1 1,1 1,1-1,-1 1,0 0,0 1,1-1,0 1,-3 3,8-6,1-1,-1 1,1 0,0-1,-1 1,1 0,0 0,-1 0,1-1,0 1,0 0,0 0,0 0,0-1,0 1,0 0,0 0,0 0,0 0,1-1,-1 1,0 0,0 0,1-1,-1 1,0 0,1 0,-1-1,1 1,-1-1,1 1,-1 0,1-1,0 1,-1-1,1 1,0-1,-1 1,1-1,0 0,32 24,-30-23,22 14,-1 0,-1 2,-1 0,0 1,-1 2,11 12,-28-27,1 0,-1 1,-1-1,1 1,-1 0,0 0,0 0,0 0,-1 0,0 1,0-1,-1 1,0-1,0 1,0 0,-1-1,0 1,-1 0,1 0,-1-1,0 1,-1-1,0 1,0-1,0 0,-1 1,1-1,-2 0,1-1,-4 5,0 2,-2-1,0 0,0-1,-1 0,0 0,6-7,1 0,-1 0,0 0,0 0,0-1,0 1,0-1,-1 0,1-1,-1 1,1-1,-1 0,0 0,1 0,-1 0,-1-1,4 0,0 0,0-1,0 1,0-1,0 0,1 1,-1-1,0 0,1 0,-1 0,0 0,1 0,-1 0,1-1,0 1,-1 0,1-1,0 1,0-1,0 1,0-1,0 0,0 1,0-1,1 0,-1 0,1 0,-1 1,1-1,0 0,-1 0,1-1,0-4,-1 0,1 0,0 0,1 1,-1-1,1 0,1 0,0-2,14-36,1 1,10-13,-9 19</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7:58.577"/>
    </inkml:context>
    <inkml:brush xml:id="br0">
      <inkml:brushProperty name="width" value="0.05" units="cm"/>
      <inkml:brushProperty name="height" value="0.05" units="cm"/>
      <inkml:brushProperty name="color" value="#004F8B"/>
      <inkml:brushProperty name="ignorePressure" value="1"/>
    </inkml:brush>
  </inkml:definitions>
  <inkml:trace contextRef="#ctx0" brushRef="#br0">73 806,'1'0,"0"0,0 1,0-1,0 0,0 1,0-1,0 1,-1-1,1 1,0-1,0 1,0 0,-1-1,1 1,0 0,-1-1,1 1,-1 0,1 0,-1 0,1 0,-1 0,0 0,1-1,-1 1,0 0,0 0,0 1,6 34,-5-26,20 201,-11 1,-10 96,16-385,-4 29,61-247,-54 233,2 1,3 1,24-41,-42 92,-1 0,1 0,1 0,-1 1,1 0,1 1,7-7,-13 13,-1 0,1-1,0 1,-1 0,1 0,0 1,0-1,0 0,0 0,0 1,0-1,0 1,0 0,0 0,0 0,0 0,0 0,1 0,-1 1,0 0,0 0,0 0,0 0,0 0,-1 1,1-1,-1 1,1-1,-1 1,1-1,-1 1,0 0,0 0,0 0,0 0,0 0,0 0,0 0,-1 0,1 2,6 21,0 0,-3 0,0 1,-1 0,-1 8,-3 138,-1-114,-3 47,1-58,2-1,2 1,3 15,0-50,-3-12,0 0,0 0,0 0,0 0,1 0,-1 1,0-1,0 0,0 0,0 0,0 0,0 0,0 0,1 0,-1 1,0-1,0 0,0 0,0 0,1 0,-1 0,0 0,0 0,0 0,0 0,1 0,-1 0,0 0,0 0,0 0,0 0,1 0,-1 0,0 0,0 0,0 0,0 0,0 0,1 0,-1 0,0-1,0 1,0 0,0 0,0 0,1 0,-1 0,0 0,0-1,0 1,0 0,0 0,7-9</inkml:trace>
  <inkml:trace contextRef="#ctx0" brushRef="#br0" timeOffset="3901.606">4882 492,'0'-4,"-1"0,1 1,-1-1,0 0,0 1,0-1,0 1,0-1,-1 1,0-1,0 1,0 0,0 0,0 0,-1 0,1 0,-1 1,0-1,0 1,0 0,0-1,0 1,0 1,0-1,-1 0,1 1,-1 0,1-1,-1 2,-2-2,-5 0,1 0,0 0,0 1,-1 1,1-1,0 2,-1-1,1 1,0 1,-6 1,7 0,0 0,0 0,0 1,0 0,1 0,-1 1,1 0,0 0,-1 2,7-5,1-1,-1 1,1 0,-1-1,1 1,0 0,0 0,0 0,0 0,0 0,0 0,0 0,1 0,-1 0,1 0,-1 0,1 1,0-1,0 0,0 0,0 0,0 1,1-1,-1 0,0 0,1 0,0 0,0 0,-1 0,1 0,0 0,1 0,-1 0,0 0,0 0,1-1,-1 1,1-1,0 1,-1-1,2 1,17 16,0-1,1-1,22 11,-18-10,0 0,-2 1,5 6,-21-18,0 1,-1 0,0 0,-1 1,0-1,0 1,0 0,-1 1,0-1,-1 1,0-1,1 6,-3-6,-1 0,1 0,-1 0,-1 1,0-1,0 0,0 0,-1 0,-1 0,1 0,-1-1,0 1,-1-1,0 1,0-1,0-1,-1 1,0 0,-1-1,-5 5,7-6,0-1,-1 1,1-1,-1 0,1-1,-1 1,-1-1,1 0,0 0,-1-1,1 0,-1 0,0 0,0 0,1-1,-1 0,0 0,0-1,0 0,0 0,0 0,0-1,0 1,0-1,0-1,0 1,0-1,-3-2,6 2,0 0,0 0,0 0,0-1,0 0,1 1,-1-1,1 0,0 0,0 0,0 0,0 0,0-1,1 1,0-1,-1 1,1-1,1 1,-1-1,0 1,1-1,0 0,0 0,0 1,0-1,0 0,1 1,0-4,3-13,1 0,1 0,1 1,6-14,-9 24,25-57,0 5</inkml:trace>
  <inkml:trace contextRef="#ctx0" brushRef="#br0" timeOffset="1367.317">2221 906,'0'0,"1"0,-1 0,0 0,0 0,0 0,0 0,1 0,-1 0,0 0,0-1,0 1,1 0,-1 0,0 0,0 0,0 0,0 0,1 0,-1 0,0-1,0 1,0 0,0 0,0 0,0 0,1-1,-1 1,0 0,0 0,0 0,0 0,0-1,0 1,0 0,0 0,0 0,0-1,0 1,0 0,0 0,0 0,0-1,0 1,0 0,0 0,0 0,0-1,-7-13,-11-11,8 13,-1 1,-1 0,0 1,0 0,-1 1,0 0,0 1,-1 1,0 0,-3 0,13 5,-1 0,0 1,0-1,0 1,0 0,0 1,0-1,0 1,0 0,0 0,0 1,0-1,0 1,0 0,0 0,0 1,0 0,1-1,-1 2,0-1,1 0,0 1,0 0,0 0,0 0,0 1,0-1,1 1,0 0,-1 0,2 0,-3 3,-8 17,1 1,2 0,0 0,1 1,2 0,1 0,1 1,1 0,1 0,1 0,2 0,1 0,1 0,1 0,5 18,-6-38,0 0,0 0,0 0,1-1,0 1,1-1,-1 0,1 0,1 0,-1 0,4 3,-6-7,1 0,-1 0,0-1,0 1,1-1,-1 0,1 1,-1-1,1 0,-1-1,1 1,0 0,-1-1,1 1,0-1,0 0,-1 0,1 0,0 0,0-1,-1 1,1-1,0 1,-1-1,1 0,0 0,-1 0,1-1,-1 1,0-1,1 0,9-6,-1-1,0 0,-1-1,0 0,-1 0,0-1,0-1,-2 1,1-1,0-3,16-30,-3-1,2-7,-10 19,-1 0,-2 0,-1-1,-1 0,-3-1,0 0,-3 0,-1-1,-2 150,-1-65,1 0,3 0,2 1,1-1,3-1,5 11,3-19,-15-38,-1 0,1 0,0 0,-1-1,1 1,0 0,-1 0,1-1,0 1,0 0,-1-1,1 1,0-1,0 1,0-1,0 0,0 1,0-1,0 0,0 1,0-1,0 0,0 0,0 0,0 0,0 0,0 0,0 0,0-1,0 1,-1 0,1 0,0-1,0 1,0 0,0-1,1 0,10-8</inkml:trace>
  <inkml:trace contextRef="#ctx0" brushRef="#br0" timeOffset="1615.847">2491 165,'-16'99,"-9"313,21 170,5-579,4 34,0-28</inkml:trace>
  <inkml:trace contextRef="#ctx0" brushRef="#br0" timeOffset="2219.865">2613 568,'2'1,"0"-1,1 1,-1-1,1 1,-1 0,0 0,1 0,-1 0,0 0,0 0,0 0,0 1,0-1,0 1,0 0,-1 0,1-1,-1 1,1 0,-1 0,1 1,-1-1,0 0,0 0,0 1,0-1,-1 0,1 1,0 1,2 12,1 0,-2 0,0 0,-1 4,0-7,7 234,-5-110,7 22,-9-152,6 38,-7-44,0 1,0-1,1 1,-1-1,1 1,-1-1,1 1,0-1,-1 0,1 1,0-1,0 0,0 0,0 0,0 1,0-1,0 0,0 0,1-1,-1 1,0 0,1 0,0 0,-1-1,1 0,-1-1,0 1,1-1,-1 1,0-1,0 1,1-1,-1 0,0 1,0-1,0 0,0 0,0 0,0 0,0 0,0 0,0 0,-1 0,1 0,0-1,-1 1,1 0,-1 0,1-1,0 0,15-43,-14 37,30-106,-5 0,-5-7,-9 55,-13 61,1-1,1 1,-1 0,1-1,0 1,0 0,1 0,-1 0,3-3,-4 8,-1-1,1 0,-1 1,1 0,-1-1,1 1,0-1,-1 1,1-1,-1 1,1 0,0 0,-1-1,1 1,0 0,-1 0,1 0,0 0,-1 0,1 0,0 0,0 0,-1 0,1 0,0 0,-1 0,1 0,0 0,1 2,0-1,0 0,0 1,0-1,0 1,0 0,-1-1,1 1,-1 0,1 0,-1 0,0 0,1 1,19 37,-1 1,-3 1,-1 1,-2 0,-1 8,5 11,3-1,6 9,-27-70,1 1,-1 0,0 0,1 0,-1 0,1 0,-1 0,1 0,-1 0,1-1,0 1,-1 0,1 0,0-1,-1 1,1 0,0-1,0 1,0-1,0 1,0-1,0 0,-1 0,1 0,0 0,-1 0,1-1,-1 1,1 0,0-1,-1 1,1 0,-1-1,1 1,-1-1,1 1,-1-1,0 1,1-1,-1 1,1-1,-1 0,0 1,0-1,1 1,-1-2,13-43,-4-29,-3-1,-3 0,-4-34,-1 40,3 1,3-1,2 1,9-26,-12 79,1 0,1 1,0 0,1 0,4-7,-7 16,1-1,-1 0,1 1,1-1,-1 1,1 0,0 1,0-1,0 1,0 0,1 0,0 1,1-1,13-5</inkml:trace>
  <inkml:trace contextRef="#ctx0" brushRef="#br0" timeOffset="3331.419">3601 547,'10'11,"0"0,-1 0,-1 1,0 1,0-1,-1 1,-1 1,4 11,24 44,-19-50,-14-19,-1 0,0 0,0 0,1 0,-1 0,0 0,0 0,0-1,1 1,-1 0,0 0,0 0,0 0,0 0,0-1,1 1,-1 0,0 0,0 0,0-1,0 1,0 0,0 0,0 0,0-1,1 1,-1 0,0 0,0 0,0-1,0 1,0 0,0 0,0-1,0 1,-1 0,1 0,0 0,0-1,0 1,0 0,0 0,0-1,0 1,0 0,-1 0,-11-47,8 35,-1 1,-1-1,0 1,0 0,-1 1,-1 0,0 0,0 1,-1-1,-2-1,8 9,0-1,0 1,0 0,0 0,0 0,0 0,-1 0,1 1,0 0,-1-1,0 1,1 0,-1 1,0-1,1 1,-1 0,0-1,1 2,-1-1,0 0,0 1,1-1,-1 1,1 0,-1 1,1-1,-1 0,1 1,0 0,-1 0,1 0,0 0,0 1,1-1,-1 1,-1 1,-6 7,1 0,1 1,-1 0,2 0,0 0,0 1,1 1,1-1,0 1,1 0,0 1,-5 24,2 0,2 1,0 18,2-16,3 0,3 30,-2-59,0 1,2-1,-1 1,2-1,0 0,0 0,1-1,1 1,0-1,3 4,-8-14,0 0,1 1,-1-1,1 0,0 0,-1 0,1 0,0 0,0 0,0-1,0 1,0-1,1 1,-1-1,0 0,1 0,-1 0,1 0,-1 0,1 0,0-1,-1 1,1-1,-1 0,1 0,0 0,-1 0,1 0,0-1,-1 1,1-1,0 0,-1 1,1-1,-1 0,0-1,1 1,-1 0,0-1,0 1,0-1,0 0,0 1,0-1,0 0,1-2,8-9,1 0,-1-1,-1-1,-1 0,0 0,3-8,2-7,-2-1,-1-1,-1 0,-1 0,-2 0,2-31,-4 4,-2-1,-3 1,-4-24,9 187,6 73,-8-151,1 1,2-1,1 0,0 0,7 11,-13-34,0 0,0 0,1 0,-1 0,1-1,-1 1,1 0,0-1,0 0,1 1,-1-1,0 0,1 0,-1 0,1 0,-1 0,1-1,0 1,0-1,1 1,-1-2,-1 0,0 0,1 0,-1-1,0 1,1-1,-1 1,0-1,1 0,-1 0,0 0,0 0,0 0,0 0,0 0,0-1,0 1,0-1,-1 0,1 1,-1-1,1 0,-1 0,1 0,-1 0,0 0,0-1,20-35,-2-2,-1 0,-2-1,-2 0,0-10,5-11,4-16,-24 103,-2 44,6 63,-2-114,1 1,1-1,1 0,0 0,1 0,1-1,1 0,0 0,8 11,-14-26,0 1,1-1,0 1,-1-1,1 0,0 1,0-1,0 0,1 0,-1-1,0 1,1 0,-1-1,1 1,0-1,-1 0,1 0,0 0,0 0,0-1,0 1,2 0,-2-2,1 1,-1-1,0 0,0 0,0 0,0 0,0 0,0-1,0 1,0-1,-1 0,1 0,0 0,-1 0,0 0,1-1,-1 1,0-1,0 0,0 0,13-19,-2-1,0 0,-2-1,0 0,-2 0,0-1,-2-1,-1 1,-1-1,1-15,2-49,-4 0,-5-41,-1 32,2 100,1-1,-1 0,0 0,0 0,0 0,0 0,0 0,0 0,0 0,0 0,0 0,0 0,0 0,0 0,1 0,-1 0,0 0,0 0,0 0,0 0,0 0,0 0,0 0,0 0,0 0,0 0,1 0,-1 0,0 0,0 0,0 0,0 0,0 0,0 0,0 0,0 0,0 0,0 0,0 0,0 0,1 0,6 18,7 30,12 105,-5 0,-8 2,-6-1,-7 1,-8 18,0-74,-5-1,-10 30,15-89,-3 0,-1 0,-2-1,-1-1,-2-1,-2 0,-3 2,16-27,-1-1,0 0,-1-1,0 0,-1 0,0 0,0-1,-1-1,1 1,-2-2,1 1,-8 2,11-7,0 1,0-1,0-1,0 1,0-1,0-1,-1 1,1-1,0 0,0-1,-1 0,1 0,0 0,0-1,0 0,0-1,0 1,1-1,-1-1,1 1,-3-3,-3-1,2-1,-1 0,1 0,1-1,-1-1,2 0,-1 0,1 0,1-1,-5-8,-1-7,1 0,1 0,1-1,-1-8,-13-52</inkml:trace>
  <inkml:trace contextRef="#ctx0" brushRef="#br0" timeOffset="370.232">747 833,'6'403,"-5"-381,6 69,-7-85,1 0,1 0,-1 0,1 0,0 0,1 0,-1 0,1-1,0 1,1-1,-1 0,3 3,-4-6,-1-1,1 0,0 0,-1 1,1-1,0 0,0 0,0-1,0 1,0 0,0-1,0 1,0-1,0 0,0 1,0-1,1 0,-1 0,0-1,0 1,0 0,0-1,0 1,0-1,0 0,0 1,0-1,0 0,0 0,-1 0,1-1,0 1,-1 0,1-1,-1 1,1-1,-1 1,2-3,5-5,0 0,0-1,0 0,-2-1,1 1,-1-1,3-9,0 0,-1 0,-1 0,-1-1,-1 0,-1-1,0 1,-2 0,0-16,-2 27,-1 0,0 0,0 0,-1 0,0 0,-1 1,0-1,-1 1,1 0,-3-2,3 5,-1 0,0 0,0 1,-1 0,1 0,-1 0,0 0,-1 1,1 0,-1 0,0 0,0 0,0 1,0 0,-4 0,2 0,3 1,0 0,0 0,0 0,0-1,0 1,1-1,-1 0,-1-2,4 3,1 1,0-1,0 0,0 1,1-1,-1 0,0 0,1 1,-1-1,1 0,-1 0,1 0,0 0,0 0,0 0,0 0,0 1,0-1,1 0,-1 0,0 0,1 0,0 0,-1 1,2-3,12-30</inkml:trace>
  <inkml:trace contextRef="#ctx0" brushRef="#br0" timeOffset="617.812">1227 194,'4'11,"0"0,-1 1,0 0,-1 0,-1 0,0 0,0 0,-1 0,0 0,-2 5,1 23,2 55,-4 633,3-705,0 4,-1 1,-1-1,-1 0,-1 0,-2-1,-1 1,-6 15,13-41,-1 1,1-1,-1 0,1 0,-1 1,1-1,-1 0,0 0,1 0,-1 0,0 0,0 0,0 0,0 0,0 0,0-1,0 1,0 0,0-1,0 1,-1 0,1-1,0 0,0 1,-1-1,1 0,0 1,-1-1,-13-4</inkml:trace>
  <inkml:trace contextRef="#ctx0" brushRef="#br0" timeOffset="852.147">1056 944,'0'-1,"1"0,0-1,3 1,3-1,4-2,6-2,6-1,5-2,9-1,14-3,7-1,7-2,-8 1</inkml:trace>
  <inkml:trace contextRef="#ctx0" brushRef="#br0" timeOffset="25139.087">300 1971,'-1'12,"-1"0,-1 1,1-1,-2-1,0 1,-1 2,-9 31,-23 116,7 2,6 11,15-87,5 0,3 0,4 0,12 70,-8-114,2 1,4 8,-8-36,0 0,1-1,1 1,0-1,1-1,1 1,5 5,-14-19,1 0,0 1,0-1,-1 0,1 0,0 1,0-1,0 0,0 0,1 0,-1 0,0 0,0 0,1-1,-1 1,0 0,1-1,-1 1,1-1,-1 1,0-1,1 0,-1 1,1-1,-1 0,1 0,-1 0,1 0,-1 0,1-1,-1 1,1 0,-1-1,1 1,-1-1,1 1,-1-1,0 0,1 0,3-3,-1-1,1 0,-1 0,0-1,0 1,0-1,-1 0,0-1,6-8</inkml:trace>
  <inkml:trace contextRef="#ctx0" brushRef="#br0" timeOffset="25716.584">487 2407,'0'0,"0"0,0 0,0 1,0-1,0 0,0 0,1 1,-1-1,0 0,0 0,0 1,0-1,0 0,0 0,1 1,-1-1,0 0,0 0,0 0,1 1,-1-1,0 0,0 0,1 0,-1 0,0 0,0 0,1 1,-1-1,0 0,0 0,1 0,-1 0,0 0,0 0,1 0,-1 0,0 0,0 0,1 0,17-4,17-13,-33 16,25-14,36-18,-59 31,0 1,0-1,1 1,-1 0,0 0,1 0,-1 0,1 1,-1 0,1 0,-1 0,5 1,-7-1,0 1,-1 0,1 0,0 0,0 0,0 1,-1-1,1 0,0 1,-1-1,0 1,1 0,-1-1,0 1,0 0,0 0,0 0,0 0,0 0,0 0,-1 0,1 0,-1 0,1 0,-1 0,0 0,0 0,0 0,0 1,0-1,-1 1,0 10,0 1,-1-1,-1 0,-2 5,-11 35,-4-1,-1-1,-20 32,7-12,-8 27,42-97,0-1,0 0,0 0,0 1,0-1,0 0,0 0,0 0,0 1,0-1,0 0,0 0,0 1,0-1,0 0,0 0,0 1,0-1,0 0,0 0,0 1,0-1,1 0,-1 0,0 0,0 1,0-1,0 0,0 0,1 0,-1 0,0 1,0-1,0 0,1 0,-1 0,0 0,0 0,1 0,-1 0,0 0,0 1,0-1,1 0,15 0,16-7,169-52,-198 58</inkml:trace>
  <inkml:trace contextRef="#ctx0" brushRef="#br0" timeOffset="26234.13">956 2307,'0'1,"1"0,-1 0,0-1,1 1,-1-1,0 1,1 0,-1-1,1 1,-1-1,1 1,-1-1,1 1,0-1,-1 1,1-1,0 0,-1 1,1-1,0 0,-1 0,1 1,0-1,-1 0,1 0,0 0,0 0,-1 0,1 0,0 0,0 0,-1 0,1 0,0-1,-1 1,1 0,0 0,-1-1,1 1,0 0,-1-1,1 1,35-13,-35 12,43-23,-36 18,0 1,0 0,1 1,0 0,-1 0,1 1,8-2,-16 4,1 1,0 0,-1 0,1-1,0 1,0 0,-1 1,1-1,0 0,-1 0,1 1,0-1,-1 1,1-1,0 1,-1 0,1 0,-1 0,0 0,1 0,-1 0,0 0,1 0,-1 1,1 0,-1 1,1-1,-1 1,0 0,0-1,0 1,0 0,-1 0,1 0,-1-1,1 1,-1 0,0 2,-1 7,0-1,-1 1,0-1,0 1,-1-1,-3 8,-56 113,38-85,3 1,-5 16,27-63,-1-1,0 1,0 0,0-1,1 1,-1-1,0 1,1-1,-1 1,1-1,-1 1,0-1,1 1,-1-1,1 1,-1-1,1 0,-1 1,1-1,0 0,-1 0,1 1,-1-1,1 0,0 0,-1 0,1 0,0 1,-1-1,1 0,-1 0,1 0,0-1,-1 1,1 0,0 0,0 0,34 0,-29-1,126-4,-112 4</inkml:trace>
  <inkml:trace contextRef="#ctx0" brushRef="#br0" timeOffset="26683.365">1476 1767,'23'23,"0"1,-2 1,0 0,-2 2,-1 0,-1 2,-1 0,-2 0,-1 1,-1 1,-2 0,-1 1,-1 0,-1 6,2 36,-3 0,-4 0,-2 0,-5 13,-14 93,-12 23,21-137,13-75,0-1</inkml:trace>
  <inkml:trace contextRef="#ctx0" brushRef="#br0" timeOffset="27316.16">2221 2213,'21'0,"55"3,-72-3,1 1,-1 0,0 0,0 0,1 0,-1 1,0 0,0 0,-1 0,1 0,0 1,-1-1,1 1,-1 0,0 0,5 7</inkml:trace>
  <inkml:trace contextRef="#ctx0" brushRef="#br0" timeOffset="27564.573">2259 2567,'0'0,"0"0,0 0,1 0,3 0,4 0,5 0,1 0,1 0,3-2,3-1,2 0,0 1,4 0,-4 0</inkml:trace>
  <inkml:trace contextRef="#ctx0" brushRef="#br0" timeOffset="28581.271">3049 2352,'7'-2,"0"1,1-1,-1-1,0 1,-1-1,5-2,-2 0,0 1,0 1,1 0,-1 0,1 0,0 1,0 1,-8 1,0 0,-1 0,1 0,0 0,0 1,-1-1,1 1,0-1,-1 1,1 0,-1-1,1 1,-1 0,1 0,-1 0,1 0,-1 0,0 1,0-1,1 0,-1 1,0-1,0 1,0-1,-1 1,1-1,0 1,-1-1,1 1,0 0,-1 0,0-1,0 1,1 0,-1-1,0 1,0 0,0 0,-1-1,1 2,-1 13,0 0,-1 0,0-1,-1 1,-1 0,-1-1,0 0,-1 0,-2 2,-20 41,-23 32,46-81,-24 36,-2-1,-2-2,-1-1,-2-1,-3-3,0-1,-2-1,-2-3,-35 21,76-52,1 0,0 0,-1 0,0 0,1 0,-1 0,1 0,-1-1,0 1,0-1,1 1,-1-1,0 0,0 1,0-1,1 0,-2 0,2-1,1 1,-1-1,1 1,-1 0,1-1,0 0,-1 1,1-1,0 1,-1-1,1 1,0-1,0 0,-1 1,1-1,0 0,0 1,0-1,0 0,0 1,0-1,0 1,0-1,0 0,0 1,1-1,-1 0,0 1,0-1,0 0,3-8,0 0,1 0,0 1,0-1,5-7,2 0,-1 1,2 0,0 1,1 1,0 0,1 0,1 1,0 1,0 1,1 0,0 1,1 0,0 1,0 1,1 1,9-2,-22 7,0 1,-1-1,1 1,-1 0,1 0,0 0,-1 0,1 1,0 0,-1 0,1 0,-1 1,0 0,1-1,-1 1,0 1,0-1,2 2,1 2,-1-1,-1 1,1 0,-1 0,0 1,0-1,-1 1,0 0,0 1,0 2,8 20,-2 1,-1 0,-2 0,3 31,-9-57,2 13,-3-11,1 0,0-1,0 1,1-1,0 1,0-1,1 0,1 3,2 0</inkml:trace>
  <inkml:trace contextRef="#ctx0" brushRef="#br0" timeOffset="29036.352">3485 2385,'-1'0,"0"1,0-1,0 0,0 1,0-1,0 1,0 0,0-1,0 1,0 0,1 0,-1-1,0 1,0 0,1 0,-1 0,0 0,1 0,-1 0,1 0,0 0,-1 0,1 0,0 0,-1 0,1 1,-7 35,6-32,-14 79,4-23,2 1,3-1,2 21,4-81,0 1,0-1,0 0,0 0,1 1,-1-1,0 0,1 0,-1 1,1-1,0 0,-1 0,1 0,0 0,0 0,0 0,-1 0,1 0,0 0,0 0,0 0,1-1,-1 1,0 0,0-1,0 1,0-1,1 1,-1-1,0 0,0 0,1 1,-1-1,0 0,1 0,-1 0,0 0,1 0,-1-1,0 1,0 0,1 0,-1-1,1 0,13-2,-1-1,1 0,-1-1,3-2,8-3,83-16,-57 14,40-15,-89 27,0-1,0 0,0-1,-1 1,1 0,0 0,-1-1,1 1,-1-1,1 0,-1 1,0-1,0 0,0 0,0 0,0 1,0-1,0 0,-1 0,1 0,-1-1,1 1,-1 0,0 0,0 0,1 1,4-31</inkml:trace>
  <inkml:trace contextRef="#ctx0" brushRef="#br0" timeOffset="29288.709">3828 2368,'-2'1,"1"0,0-1,0 1,-1 0,1 0,0 0,0 0,0 0,0 0,0 0,0 0,1 0,-1 0,0 0,0 1,1-1,-1 0,1 1,-1-1,1 0,0 1,-1 0,-10 37,10-34,-25 128,6 2,6-1,5 2,9 112,0-233</inkml:trace>
  <inkml:trace contextRef="#ctx0" brushRef="#br0" timeOffset="29831.762">4042 2479,'8'-7,"-1"0,1 0,-1 1,2 0,-1 0,1 1,0 0,0 1,0 0,4-1,-11 4,1 1,0-1,-1 1,1 0,0-1,-1 1,1 0,0 1,-1-1,1 0,-1 1,1 0,0-1,-1 1,1 0,-1 0,1 1,0 0,0 0,0 1,-1-1,1 1,-1 0,1 0,-1 0,0 0,0 0,0 0,-1 0,1 1,-1-1,1 1,-1 2,3 9,-1-1,-1 0,0 1,-1-1,-1 1,0-1,-1 1,-2 6,-4 27,-13 43,6-39,-1 1,-3-2,-3-1,-1 0,-17 26,36-72,1 0,-1 0,0-1,0 1,0 0,-1-1,1 0,-1 0,0 0,0 0,-2 1,5-4,1 0,-1 1,1-1,-1 0,0 0,1 0,-1 0,1 1,-1-1,0 0,1 0,-1 0,0 0,1 0,-1 0,1-1,-1 1,0 0,1 0,-1 0,1-1,-1 1,1 0,-1 0,1-1,-1 1,1-1,-1 1,1 0,-1-1,0-1,0 0,0 0,0 0,0-1,1 1,-1 0,1 0,0 0,-1-1,1 1,0 0,0 0,0-1,1 0,1-18,1 0,0 0,2 0,0 0,4-4,-5 12,1 0,0 0,1 1,1 0,0 0,0 1,1-1,7-6,-13 16,0 0,-1 1,1-1,0 1,-1 0,1-1,0 1,0 0,0 0,0 0,0 0,0 0,1 1,-1-1,0 1,0-1,1 1,-1 0,0 0,0 0,1 0,-1 0,2 1,-1 0,0 1,1-1,-1 0,0 1,0 0,0 0,0 0,0 0,0 0,-1 1,1-1,0 2,9 12,0 0,-1 1,-1 0,9 18,-10-17,11 18,-15-26</inkml:trace>
  <inkml:trace contextRef="#ctx0" brushRef="#br0" timeOffset="30232.475">4540 2402,'-3'1,"1"1,0 0,0-1,-1 1,2 0,-1 1,0-1,0 0,0 0,1 1,0-1,-1 1,1 0,0 0,-16 45,11-30,3-10,-19 57,-6 28,23-72,1 0,1-1,1 1,0 1,2-1,2 16,-2-34,1-1,-1 1,1-1,0 1,0-1,0 0,0 0,0 1,1-1,-1 0,1 0,-1 0,1 0,0-1,0 1,0 0,0-1,0 1,0-1,0 0,0 0,1 1,-1-2,0 1,1 0,-1 0,1-1,-1 1,1-1,-1 0,3 0,12 2,0-2,0 0,0-1,10-2,-5 1,-13 1,0 0,0-1,0 1,0-2,-1 1,1-1,-1 0,0-1,0 0,0 0,5-5,3-3,-1-1,0-1,-1-1,8-9,-2 0</inkml:trace>
  <inkml:trace contextRef="#ctx0" brushRef="#br0" timeOffset="30482.876">4810 2352,'-2'3,"-1"6,-2 8,-1 8,-3 30,0 18,1 8,2 16,4 2,3-8,5 2,1-8,2-15,-1-14,0-8,-3-12</inkml:trace>
  <inkml:trace contextRef="#ctx0" brushRef="#br0" timeOffset="4666.953">6064 448,'-5'-2,"0"0,0 0,0 0,0-1,0 0,1 1,-1-2,1 1,0 0,0-1,0 0,0-1,-15-11,0 1,-1 1,-1 2,0 0,0 1,-1 1,0 1,-1 1,17 6,0 0,0 0,0 1,0 0,0 0,0 1,0 0,0 0,0 0,0 1,0 0,0 0,0 0,0 1,0 0,0 0,1 0,-1 1,1 0,0 0,-1 0,1 1,1-1,-1 1,1 1,-1-1,1 0,0 1,-3 5,0 3,-1 1,2 0,0 0,0 1,2 0,0 0,0 0,1 0,1 1,1-1,0 10,1 1,0-1,2 1,1 0,1-1,2 0,5 16,-8-31,0 0,1-1,1 1,0-1,0 0,0 0,1-1,1 0,2 3,-7-8,0-1,0-1,0 1,1 0,-1 0,0-1,1 1,-1-1,1 0,-1 0,1 0,0 0,-1 0,1-1,0 1,0-1,0 1,-1-1,1 0,0 0,0-1,0 1,-1 0,1-1,0 0,0 0,-1 1,1-2,-1 1,1 0,-1 0,1-1,-1 0,0 1,1-1,-1 0,9-8,-1-1,0 1,-1-2,0 1,0-1,-2-1,1 1,-2-1,1-1,-2 1,1-4,9-27,-2-1,6-42,-13 46,-2-1,-1-10,5-53,11 193,4 91,-8 0,-7 1,-9 0,-7 0,-8 0,-15 40,19-155,-3 0,-18 46,25-87,-2-1,0 0,-1 0,-1-1,-2-1,0 0,-1-1,-13 13,24-29,1 0,-1 0,0-1,0 1,0-1,-1 0,1-1,-1 1,0-1,0 0,0 0,0 0,0-1,0 0,0 0,0 0,0 0,-1-1,0 0,0-1,-1 0,1 0,-1-1,1 0,0 0,0 0,0-1,0 0,0 0,1-1,-1 0,1 0,-4-3,-5-6,1-1,1 0,0 0,1-1,1-1,0 1,1-2,1 1,0-2,-2-8,0-12,2 1,1-1,2 0,2-1,2 1,1-11,2-37</inkml:trace>
  <inkml:trace contextRef="#ctx0" brushRef="#br0" timeOffset="5921.67">6091 425,'2'1,"0"-1,-1 1,1 0,0-1,-1 1,1 0,0 0,-1 0,1 0,-1 1,0-1,1 0,-1 1,0-1,0 0,0 1,0 0,0-1,0 1,0-1,-1 1,18 38,-17-38,22 58,-3 1,-2 1,-3 1,-3 0,-3 0,-2 1,-3 11,-1-122,1-1,3 0,2 1,1 0,12-26,-10 35,2 1,2 0,1 1,2 1,1 1,1 0,12-11,-23 34,-1 1,1 0,0 1,1 0,0 0,5-1,-13 8,0 0,0 1,1-1,-1 1,1-1,-1 1,1 0,-1 1,1-1,0 0,-1 1,3 0,-4 0,0 1,0-1,0 1,0-1,0 1,0 0,0 0,0-1,-1 2,1-1,0 0,0 0,-1 0,1 1,-1-1,1 1,-1-1,0 1,0 0,1-1,-1 1,0 0,-1 0,7 12,0 0,-2 1,0 0,-1 0,0 0,1 9,8 100,-8-57,-5-64,0-1,1 0,-1 0,0 0,1 1,-1-1,1 0,-1 0,1 0,0 0,0 0,0 0,0 0,0 0,1 0,-1-1,0 1,1 0,0-1,-1 1,1-1,0 0,1 1,-1-1,0-1,1 1,-1-1,0 0,1 0,-1 0,1 0,-1 0,0 0,1 0,-1-1,0 0,1 1,-1-1,0 0,0 0,0 0,1 0,7-5,1-1,-2 0,1 0,-1-1,0 0,0 0,6-9,-7 5,1-1,-2 0,0 0,0-1,-2 0,0 0,0 0,1-10,-5 18,0 0,0 0,0 0,-1 0,0 0,0 0,-1 0,0 0,0 0,-1-5,1 8,0 1,0-1,-1 0,1 0,-1 1,0-1,1 1,-1 0,0-1,-1 1,1 0,0 0,0 0,-1 0,1 1,-1-1,0 1,1-1,-1 1,0 0,-1 0,1 0,-1 1,0-1,0 1,1 0,-1 0,0 0,0 0,1 1,-1-1,0 1,1 0,-1 0,1 1,-1-1,1 1,0 0,-1-1,1 2,0-1,0 0,0 0,1 1,-1 0,1-1,-1 1,0 2,-7 7,1 0,1 0,0 1,1 0,0 1,1 0,-3 13,1 0,1 0,2 1,1-1,1 1,1 0,1 0,2 0,1 0,1 0,2 0,0-1,2 1,3 6,-7-27,0 0,0 0,0 0,1-1,0 1,0-1,1 0,0 0,0 0,0-1,1 1,0-2,1 3,-3-5,-1 0,1 0,0 0,-1-1,1 1,0-1,0 0,0 0,0 0,0 0,0-1,0 0,0 1,0-2,0 1,0 0,1-1,-1 0,0 0,-1 0,1 0,0-1,0 1,0-1,2-1,18-14,-1 0,-1-1,0-2,-1 0,9-13,0 1,6-5,-2-2,18-29,-39 51,-2 0,0-1,-1-1,-1 0,-1 0,-1-1,5-19,-12 39,0-1,0 0,1 1,-1-1,0 0,0 0,0 1,0-1,0 0,0 1,0-1,0 0,0 0,0 1,-1-1,1 0,0 1,0-1,-1 0,1 1,0-1,-1 0,1 1,-1-1,1 1,-1-1,1 1,-1-1,1 1,-1-1,1 1,-1-1,0 1,-26-1,19 3,0 0,0 1,0-1,1 1,-1 1,0 0,1 2,1-1,-1 1,1 0,0 1,1 0,0 0,0 0,0 0,1 1,0 0,0 0,1 0,0 0,1 0,0 1,0-1,0 1,1 3,-1 3,1-1,1 1,0 0,1-1,0 1,1-1,1 1,0-1,1 0,4 9,-7-20,0 0,0 0,1 0,-1 0,1 0,-1-1,1 1,0-1,0 1,1-1,-1 1,0-1,1 0,-1 0,1-1,0 1,0 0,0-1,-1 0,1 1,1-1,0 0,0-1,-1 0,0 0,0 0,0 0,0-1,0 0,0 1,0-1,0 0,0 0,0-1,-1 1,1-1,0 1,-1-1,1 0,-1 0,0 0,1 0,-1 0,0-1,0 1,0-2,9-10,-1-1,0 0,-2-1,0 0,0 0,-2-1,0 1,1-8,3-15,-3 0,-1 0,-1-9,1 26,4 32,5 36,0 15,-11-37,2-1,0 0,1 0,1-1,2 0,0 0,1-1,2 1,-12-20,1 1,0-1,0 0,0 1,1-1,-1 0,0-1,1 1,-1 0,1-1,1 2,-3-3,0 0,1 1,-1-1,0 0,0 0,0 0,1 0,-1 0,0 0,0 0,0 0,1 0,-1 0,0-1,0 1,0 0,0-1,0 1,0-1,1 1,-1-1,0 0,-1 0,1 1,0-1,0 0,0 0,0-1,10-11</inkml:trace>
  <inkml:trace contextRef="#ctx0" brushRef="#br0" timeOffset="6169.533">7670 0,'14'919,"-12"-835,-1-67,-1 35,0-50,0 0,0 0,0 0,-1 0,1 0,-1 0,0 0,1 0,-1 0,0 0,0-1,0 1,0 0,-1-1,1 1,0 0,-1-1,1 0,-1 1,1-1,-1 0,-10 4</inkml:trace>
  <inkml:trace contextRef="#ctx0" brushRef="#br0" timeOffset="6416.021">7543 591,'0'0,"0"0,1 0,3 0,4 0,5 0,6-2,6-2,6-4,15-6,7-4,1-2,-3-1,-2 1,-8 0,0 3,-7 4</inkml:trace>
  <inkml:trace contextRef="#ctx0" brushRef="#br0" timeOffset="7125.334">8018 717,'3'2,"0"-1,1 0,0-1,-1 1,1-1,-1 0,1 0,0 0,-1 0,1 0,0-1,-1 0,1 1,-1-2,1 1,-1 0,0-1,1 1,-1-1,0 0,0 0,0 0,0 0,0-1,11-8,-1-1,0 0,-1 0,3-5,-4 3,0 0,-2 0,1-1,-2 0,0 0,-1-1,0-1,-5 13,-1-1,1 0,-1 1,0-1,-1 0,1 0,-1 0,0 0,0 1,0-1,-1 0,-1-4,1 7,0-1,0 1,0-1,-1 1,1-1,-1 1,1 0,-1-1,0 1,0 0,0 0,0 1,0-1,-1 0,1 1,-1-1,1 1,-1 0,1 0,-1 0,0 0,-2 0,2 0,0 0,0 0,0 0,0 1,0 0,0 0,0 0,0 0,0 0,0 0,0 1,0-1,0 1,0 0,0 0,0 0,0 1,1-1,-2 1,0 1,-1 1,2-1,-1 1,0-1,1 1,0 0,0 1,0-1,0 0,0 1,1 0,-6 14,1 0,0 1,2 0,0 0,1 5,-5 26,2 0,3 1,2 6,1-31,3 1,0-1,1 1,2-1,1 0,7 19,-11-39,1-1,-1 1,1-1,1 0,-1 0,1 0,0 0,0-1,1 0,0 1,0-1,-3-4,0 1,0-1,0 0,0 0,0 0,0 0,1 0,-1 0,0 0,1-1,-1 1,0-1,1 0,-1 1,1-1,-1 0,0-1,1 1,-1 0,1-1,-1 1,0-1,0 0,1 0,-1 0,0 0,0 0,0 0,0 0,0-1,0 1,1-2,6-5,0-1,0 0,-1-1,0 0,-1 0,0 0,0-1,-1 0,-1 0,0-1,0 0,-1-1,8-26,-2 0,-1 0,-2-6,0-6,-2 0,-3-21,11 358,-10-162,1-99,-4-24,0-1,0 0,0 0,1 0,-1 0,0 0,0 0,0 1,0-1,0 0,0 0,1 0,-1 0,0 0,0 0,0 0,0 0,0 0,1 0,-1 0,0 0,0 0,0 0,0 0,1 0,-1 0,0 0,0 0,0 0,0 0,1 0,-1 0,0 0,0 0,0 0,0 0,0 0,1 0,-1 0,0-1,0 1,0 0,0 0,0 0,0 0,0 0,1 0,-1-1,0 1,0 0,0 0,0 0,0 0,0 0,0-1,0 1,0 0,17-41,-15 35,33-93,5 2,5-1,-26 61,2 0,2 1,1 2,2 0,1 2,17-15,-19 23</inkml:trace>
  <inkml:trace contextRef="#ctx0" brushRef="#br0" timeOffset="31240.111">5936 2567,'-5'-1,"0"-1,0 0,0 0,0-1,0 0,0 1,1-2,-1 1,-2-3,-11-7,7 6,-1 1,0 0,0 1,-1 0,1 0,-1 2,0 0,0 0,-1 1,1 0,0 2,-2-1,8 2,0-1,0 1,-1 1,2-1,-1 1,0 0,0 1,1-1,-1 2,1-1,0 0,0 1,0 0,0 1,1-1,0 1,0 0,0 1,0-1,1 1,0 0,0 0,-1 3,-5 12,1 1,1 1,1-1,1 1,1 0,1 1,1-1,1 1,1 0,1-1,2 1,0-1,3 15,-4-32,1 0,0 0,-1 0,2 0,-1 0,1 0,0-1,0 1,0-1,1 0,3 4,-5-8,-1 1,1-1,0 1,0-1,0 0,0 0,0 0,0 0,0 0,0 0,0-1,0 1,0-1,1 1,-1-1,0 0,0 0,1 0,-1 0,0-1,0 1,1 0,-1-1,0 0,0 1,0-1,0 0,0 0,0 0,0 0,0-1,0 1,1-1,10-9,0 0,-1 0,0-1,-1-1,0 0,-1 0,0-1,-1 0,-1-1,6-13,4-12,-1-2,-3 0,5-23,-14 46,0 0,-2 0,0 0,0-18,-3 105,5 151,-2-183,1 0,3 0,0-1,2 0,2 1,-10-33,0-1,-1 1,1-1,0 0,0 1,1-1,-1 0,0 0,1 1,-1-1,1 0,0-1,-1 1,1 0,0 0,0-1,1 1,-1-1,2 1,-2-2,0 0,-1 0,1 0,0 0,0-1,0 1,0 0,0-1,-1 0,1 1,0-1,0 0,-1 0,1 0,-1 0,1 0,-1-1,1 1,-1 0,0-1,1 1,-1-1,0 1,0-1,0 0,0 0,24-35,-15 21</inkml:trace>
  <inkml:trace contextRef="#ctx0" brushRef="#br0" timeOffset="31633.376">6146 2556,'3'61,"2"-1,2 1,14 50,-19-105,-1 1,1 0,0-1,1 1,0-1,0 1,0-1,2 2,-4-7,0 0,-1 0,1-1,0 1,-1 0,1-1,0 1,-1-1,1 1,0-1,0 1,0-1,0 1,0-1,-1 0,1 0,0 1,0-1,0 0,0 0,0 0,0 0,0 0,0 0,1-1,0 0,0 0,0 0,0 0,0 0,-1 0,1 0,0-1,-1 1,1-1,-1 1,0-1,1 1,-1-1,0 0,0 0,22-35,-1-2,-2 0,2-12,-10 21,1 1,2 0,1 1,1 1,1 1,1 0,3 0,-21 24,1 0,0 0,0 0,-1 0,1 0,1 1,-1-1,0 1,0-1,1 1,-1 0,0 0,1 0,-1 0,1 0,0 1,-1-1,1 1,-1-1,1 1,0 0,-1 0,1 1,1-1,-1 1,0 1,-1 0,1-1,0 1,-1 0,0 0,1 1,-1-1,0 0,0 1,0-1,-1 1,1 0,-1-1,1 1,-1 0,0 0,0 0,0 0,0 0,-1 0,8 34,-2 1,-1 0,-3 0,0-1,-3 1,-2 6,2 28,-3 121,3-158</inkml:trace>
  <inkml:trace contextRef="#ctx0" brushRef="#br0" timeOffset="32222.018">7046 2589,'0'-5,"1"1,-1 1,0 0,0-1,-1 1,1 0,-1-1,1 1,-1 0,0-1,-1 0,1 3,0-1,0 1,-1 0,1-1,-1 1,0 0,1 0,-1 0,0 0,1 0,-1 0,0 0,0 0,0 1,0-1,0 1,0 0,0-1,0 1,0 0,-2 0,0 0,1 0,-1 1,0-1,0 1,1 0,-1 0,1 0,-1 1,1-1,-1 1,1 0,0-1,-1 2,1-1,0 0,1 1,-1-1,0 1,1 0,-1 0,1 0,0 0,-2 3,-4 7,1 0,0 1,0-1,1 1,-2 10,-1 6,1 1,2 1,-2 22,6-41,1-1,1 1,0-1,1 1,0 0,1-1,0 0,1 1,0-1,5 11,-7-21,0-1,-1 1,1 0,0 0,0-1,0 1,0 0,0-1,1 1,-1-1,0 0,1 1,-1-1,1 0,-1 0,1 0,0 0,-1 0,1 0,0 0,0-1,1 1,-1-1,0 0,0 0,0 0,0-1,0 1,-1-1,1 0,0 1,0-1,-1 0,1 0,0 0,-1 0,1 0,-1-1,1 1,-1 0,1-2,6-6,-1-1,0 0,0 0,-1 0,0-1,1-5,7-19,-2-1,-1 0,-2-1,-2 0,2-20,2-67,-5-3,0 6,4-68,-17 832,7-589</inkml:trace>
  <inkml:trace contextRef="#ctx0" brushRef="#br0" timeOffset="34081.693">8840 2297,'-10'-2,"0"0,-1 0,1-1,0 0,1-1,-1 0,1 0,-1-1,1-1,1 1,-2-2,-45-24,39 25,0 0,0 0,-1 1,1 1,-1 1,0 1,0 0,0 1,-2 1,12 0,-1 1,0-1,1 2,0-1,-1 1,1 0,0 1,0 0,0 0,0 0,1 1,-1 0,1 0,0 0,0 1,1 0,-1 1,1-1,0 1,0 0,-1 3,-4 8,1 0,1 1,1 0,1 1,0-1,1 1,1 0,1 0,1 1,0-1,2 1,0-1,1 1,1-1,1 0,0 1,6 15,-8-30,1-1,-1 0,1 0,0 1,0-1,0-1,0 1,0 0,1 0,0-1,0 0,0 1,0-1,1 0,-1-1,1 1,-1 0,1-1,0 0,0 0,0 0,0-1,1 1,-1-1,0 0,2 0,0-1,1 0,-1 0,1-1,-1 0,0 0,0 0,0-1,0 0,0 0,0-1,0 0,0 0,-1 0,0 0,0-1,0 0,0 0,1-2,13-13,-1 0,-1-1,-1-1,-1-1,6-11,11-23,15-41,-36 70,-1-2,-2 1,-1-1,-1 0,-1-1,0-18,-5 58,2 0,-1 0,1 0,1 0,2 7,4 18,21 110,-7 1,-3 55,-14-101,-5 0,-4 0,-17 98,14-160,-2-1,-1-1,-2 1,-12 25,16-46,0 0,-1 0,-1-1,-1 0,0-1,0 0,-2-1,1 0,-2 0,0-1,-4 2,14-12,-1 1,1-1,-1 0,1 0,-1 0,1-1,-1 1,0-1,0 0,0 0,0 0,0-1,0 1,0-1,0 0,0 0,0 0,0-1,0 1,0-1,0 0,0 0,1-1,-1 1,0-1,1 0,-1 0,1 0,-1 0,1 0,0-1,0 0,0 1,0-1,-10-11,0-1,1-1,1 1,0-2,2 1,-4-9,-4-8</inkml:trace>
  <inkml:trace contextRef="#ctx0" brushRef="#br0" timeOffset="47284.624">239 3820,'0'0,"0"0,1 0,-1 0,0 0,0 0,0 0,0 0,1 0,-1 0,0 0,0 0,0 0,0 0,1 0,-1 0,0-1,0 1,0 0,0 0,0 0,1 0,-1 0,0 0,0-1,0 1,0 0,0 0,0 0,0 0,0 0,0-1,1 1,-1 0,0 0,0 0,0 0,0-1,0 1,0 0,0 0,0 0,0 0,0-1,0 1,0 0,0 0,-1 0,1 0,0-1,0 1,0 0,0 0,0 0,0 0,0-1,0 1,-10-15,-16-10,22 22,-1 0,1 0,-1 1,1-1,-1 1,0 0,0 1,0-1,0 1,0 0,0 0,-1 0,1 1,0 0,0 0,-1 0,1 1,0 0,0 0,0 0,0 0,0 1,0 0,0 0,0 0,-1 2,1 0,-1 0,1 1,-1 0,1 0,1 0,-1 1,1 0,0 0,0 0,1 0,-1 0,1 1,1-1,-1 1,1 0,1 0,-1 0,0 7,1 0,1 1,0-1,1 0,0 1,1-1,1 0,0 0,1 0,0 0,1-1,6 12,-8-19,1-1,-1 1,1-1,0 0,0 0,0 0,0 0,1-1,0 1,0-1,0-1,4 3,-5-4,1 0,-1-1,0 1,1-1,-1 0,1 0,-1-1,1 1,-1-1,1 0,0 0,-1 0,1-1,-1 0,1 0,-1 0,1 0,-1-1,0 1,6-4,0 0,-1-1,0 0,0-1,-1 1,1-2,-1 1,-1-1,0 0,0-1,0 0,-1 0,-1 0,2-3,9-17,-2 0,-2-1,0 0,0-7,-3 12,-2 21,5 41,-9-26,17 76,-4 1,-4 1,0 58,-10-105,-3 0,-1-1,-2 0,-2 1,-1-2,-3 1,-1-1,-2-1,-2 2,8-26,-1 0,0 0,-1-1,0-1,-1 1,0-1,-1-1,-1 0,0-1,-13 10,21-18,-1 0,1 0,-1 0,1-1,-1 1,0-1,0-1,0 1,0-1,0 1,0-1,0-1,-1 1,1-1,0 0,0 0,-1 0,1-1,0 0,0 0,0 0,0-1,0 1,0-1,0-1,0 1,1-1,-1 1,1-1,0 0,0-1,0 1,0-1,1 0,-3-2,-2-5,0 1,1-1,0 0,1-1,0 1,1-1,0 0,1-1,0 1,1-1,0 0,1 0,1 0,0 0,1 0,0 0,2-8,1-8,1 0,1 0,2 0,1 1,1 0,1 0,6-6,-9 18,2 0,0 1,0 0,2 1,0 0,0 1,2 0,-1 0,2 1,-1 1,2 1,-1 0,1 0,1 2,0 0,0 0,0 2,4-1,7-1</inkml:trace>
  <inkml:trace contextRef="#ctx0" brushRef="#br0" timeOffset="48885.478">785 3738,'10'34,"-2"1,-1 1,-2-1,-2 4,5 23,16 232,-24-294,0 0,0 0,0 0,0 0,0 0,1-1,-1 1,0 0,0 0,0 0,0 0,0 0,0 0,1 0,-1 0,0 0,0 0,0 0,0 0,0 0,1 0,-1 0,0 0,0 0,0 0,0 0,0 1,1-1,-1 0,0 0,0 0,0 0,0 0,0 0,0 0,0 0,0 0,1 1,-1-1,0 0,0 0,0 0,0 0,0 0,0 0,0 1,0-1,0 0,0 0,0 0,0 0,0 0,0 1,0-1,0 0,0 0,0 0,0 0,0 0,0 1,0-1,0 0,0 0,0 0,0 0,0 0,8-17,6-31,-13 46,23-88,-8 26,2 1,3 1,3 1,9-14,-26 62,1 1,0-1,1 2,9-11,-15 19,-1 0,1 0,-1 1,1-1,0 1,0-1,0 1,1 0,-1 0,0 1,1-1,-1 1,1 0,0-1,-1 2,1-1,0 0,0 1,-1-1,1 1,2 1,-4-2,-1 2,0 12,19 99,4 22,18 47,-42-181,2 8,0 0,1 0,0-1,0 1,1-1,0 1,-3-7,-1-1,1 1,0 0,-1 0,1 0,0-1,-1 1,1 0,0-1,0 1,0-1,0 1,0-1,0 1,-1-1,1 0,0 1,0-1,0 0,0 0,0 0,1 1,-1-1,0 0,0-1,0 1,0 0,0 0,0 0,0-1,0 1,0 0,-1-1,1 1,0-1,0 1,0-1,0 1,0-1,-1 0,1 1,0-1,0 0,-1 0,1 1,-1-1,1 0,-1 0,1-1,19-23,-1-1,-2-1,-1-1,-1-1,-1 0,-2-1,5-15,-15 38,0-1,-1 0,0 0,0 0,0 0,-1 0,0 0,-1 0,0 0,0 1,-1-1,0 0,-1-3,2 8,0 1,0-1,0 1,0-1,-1 1,1-1,-1 1,1 0,-1-1,0 1,0 0,0 0,0 1,0-1,-1 0,1 1,0-1,-1 1,1 0,-1-1,0 1,1 1,-1-1,0 0,1 1,-1-1,0 1,0 0,0 0,1 0,-1 0,0 0,0 1,0-1,1 1,-1 0,0 0,1 0,-2 0,-1 2,0-1,1 1,-1 0,1 1,-1-1,1 1,0-1,0 1,1 1,-1-1,1 0,0 1,0-1,1 1,-1 0,1 0,-1 2,-4 11,1 0,1 1,0-1,0 8,0 3,2 1,0 0,3 0,0-1,1 1,3 5,-2-23,0 0,1 0,1 0,0-1,0 1,1-1,6 9,-8-14,1-1,0 1,0-1,1 0,-1 0,1-1,0 1,0-1,1 0,-1-1,1 1,0-1,0 0,3 1,-4-3,-1 1,1-1,0 0,0 0,0-1,0 0,0 1,0-2,0 1,0 0,0-1,0 0,0 0,3-2,2 0,-1-2,1 1,-1-1,0 0,0-1,0 0,0-1,13-13,0 0,-2-1,0-1,10-17,-17 23,-2 1,0-2,-1 0,0 0,-2 0,0-1,-1-1,-1 1,0-1,-2 0,0 0,-1-1,-1 0,-1 19,-1 0,0 0,0 0,0 0,0 0,0 0,0 0,0 0,0 0,0 0,0 1,-1-1,1 0,0 0,0 0,-1 0,1 0,-1 0,1 1,-1-1,1 0,-1 0,0 1,1-1,-1 0,0 1,0-1,0 1,0 0,0 0,0 1,0-1,0 0,0 0,0 1,0-1,0 1,0-1,0 1,0 0,0-1,1 1,-1 0,0-1,0 1,1 0,-1 0,-32 46,28-34,-1 1,2-1,0 1,0 1,1-1,1 0,1 1,0-1,0 1,2-1,0 1,0-1,2 1,0-1,0 0,4 7,-7-19,1 1,0-1,0 0,0 0,0 0,0 0,0-1,1 1,-1 0,1 0,-1-1,1 1,0-1,-1 1,1-1,0 0,0 0,0 0,0 0,0 0,0 0,0 0,3 0,-2-1,-1-1,1 1,0-1,-1 1,1-1,0 0,-1 0,1 0,-1 0,1 0,-1-1,1 1,-1-1,0 1,0-1,2-2,7-7,0-1,-1 0,-1-1,1 0,-2 0,1-3,9-19,-2 0,-1-1,-1 0,5-30,1 169,-17-91,19 77,-20-84,0 1,0-1,1 0,-1 0,1 0,0 0,0 0,1-1,0 0,-1 1,1-1,1 0,-1-1,2 2,-4-4,-1-1,1 1,0 0,0-1,-1 0,1 1,0-1,0 0,0 0,-1 0,1 0,0 0,0 0,0 0,-1-1,1 1,0-1,0 1,-1-1,1 0,0 1,-1-1,1 0,-1 0,1 0,-1-1,1 1,-1 0,0 0,0-1,1 1,-1-1,0 1,0-1,6-8,0-1,-1 1,0-1,3-7,-8 15,25-55,-3 0,-3-1,-2-1,-3-1,-3-1,-2 0,-3 0,-3 0,-2-11,-5 385,-1-87,9 86,-9-361,1 30</inkml:trace>
  <inkml:trace contextRef="#ctx0" brushRef="#br0" timeOffset="49839.55">2110 3892,'1'1,"-1"0,1 1,0-1,-1 0,1 0,0 1,0-1,0 0,0 0,0 0,0 0,0 0,0 0,0 0,0-1,0 1,1 0,-1 0,0-1,1 1,-1-1,0 0,2 1,32 9,-18-7,0 0,0-2,1 0,-1-1,0 0,0-2,0 0,0-1,0 0,12-6,19-8,-1-2,42-23,47-21,-115 56,-17 6,0 0,1 0,-1-1,0 0,0 0,0 0,0 0,-1-1,1 1,2-3,3-4,0 0,-1-1,1 0,-2 0,0 0,0-1,-1-1,0 1,-1-1,0 0,-1 0,0 0,-1 0,0-1,-1 0,-2 11,0 1,0-1,0 1,0-1,0 1,0-1,0 1,0 0,0-1,-1 1,1-1,-1 1,1 0,-1-1,1 1,-1 0,0-1,0 1,1 0,-1 0,0 0,0 0,0 0,-1 0,1 0,0 0,0 0,0 0,-1 1,1-1,0 0,-1 1,1-1,-1 1,1 0,0-1,-1 1,1 0,-1 0,1 0,-1 0,1 0,-2 0,-1 1,0 0,0 0,0 0,0 0,0 1,0-1,0 1,1 0,-1 1,1-1,-1 0,1 1,0 0,0 0,-2 2,-9 14,1 1,1 1,0 0,2 0,1 1,0 0,2 1,0 0,-3 23,1 5,3 0,2 1,2 0,2 4,1-15,2 0,4 15,-6-45,1 0,1-1,0 1,0-1,1 0,0 0,1 0,0-1,0 1,1-1,5 5,-9-12,0 0,0 0,0 0,1 0,-1 0,0-1,1 1,0-1,-1 1,1-1,0 0,-1 0,1 0,0-1,0 1,0-1,0 0,0 1,0-1,0 0,0-1,0 1,-1 0,1-1,0 0,0 0,0 0,-1 0,1 0,0 0,-1-1,1 1,-1-1,1 0,-1 1,0-1,1-1,10-8,-1-1,0 0,-1-1,0 0,-1-1,-1 0,17-24,-2-2,-2 0,-1-1,-3-1,-1-1,-2-1,3-22,-14 46,-1 0,-1-1,0 1,-2-1,-1-9,3 101,-7 60,0-12,4-45,1 122,25-272,-9 8,-4 13,3 1,2 0,15-30,-27 70,1 1,1 1,0-1,1 1,0 1,1-1,1 1,-1 1,1 0,1 0,0 1,1 0,-1 1,1 1,1 0,4-2,4 1</inkml:trace>
  <inkml:trace contextRef="#ctx0" brushRef="#br0" timeOffset="50754.157">4114 3538,'-1'1,"0"-1,0 1,1-1,-1 1,0-1,0 1,0-1,1 1,-1 0,0-1,1 1,-1 0,0 0,1-1,-1 1,1 0,-1 0,1 0,0 0,-1 0,1 0,0-1,0 1,-1 0,-6 28,7-26,-10 68,3 0,3 0,6 70,0-38,-2 224,1-326,-1-1,0 1,0 0,1 0,-1 0,0 0,0 0,0-1,0 1,0 0,-1 0,1 0,0 0,0-1,0 1,-1 0,1 0,0 0,-1-1,1 1,-1 0,1 0,-1-1,1 1,-1 0,1-1,-1 1,0-1,1 1,-1-1,0 1,0-1,1 1,-1-1,0 0,0 1,0-1,1 0,-1 0,0 0,0 0,0 0,0 0,-3-1,-1 0,1-1,0 0,0 0,0-1,0 1,-4-3,-15-9,21 12,-1 0,1 1,-1-1,1 0,0 0,0 0,0-1,0 1,0 0,0-1,1 1,-1-1,1 0,0 1,0-1,0 0,0 0,0 0,0 0,1 0,-1 0,1 0,0 0,-1-15,1 0,0 0,3-13,0 1,-3 9,1 0,0 1,1 0,1-1,3-8,-4 24,-1 0,0 1,1-1,0 1,0-1,1 1,-1 0,1 0,0 0,0 0,0 0,0 1,1-1,-1 1,1 0,0 0,0 0,0 1,1-1,-1 1,0 0,39-14,-7 3,-1-1,-1-1,-1-2,0-2,3-3,36-41,-56 48,-1 1,2 0,0 1,18-10,-35 22,1 1,0 0,-1-1,1 1,0 0,-1-1,1 1,0 0,-1 0,1 0,0 0,-1-1,1 1,0 0,0 0,-1 0,1 0,0 1,0-1,-1 0,1 0,0 0,-1 1,1-1,0 0,-1 1,1-1,0 0,-1 1,1-1,9 24,-8 41,-3-55,-12 236,-22 80,43-392,4 0,2 1,3 1,3 0,15-31,-34 92,1 0,-1 0,0 0,1 1,0-1,0 0,0 1,0-1,0 1,0 0,0 0,1 0,-1 0,1 0,0 0,-1 1,2-2,-3 3,0 0,0 0,0 0,0 0,0 0,0 0,0 0,-1 0,1 0,0 0,0 1,0-1,0 0,0 1,-1-1,1 0,0 1,0-1,0 1,-1-1,1 1,0-1,-1 1,2 2,0-1,0 0,0 1,-1 0,1-1,-1 1,1 0,-1 0,0 0,0 1,6 27,-1 1,-1-1,-2 1,0 32,-2-20,3 1,2 4,-2-30</inkml:trace>
  <inkml:trace contextRef="#ctx0" brushRef="#br0" timeOffset="51637.013">5004 3942,'-21'-19,"20"18,0 0,1 0,-1 0,0 0,0 0,0 0,0 0,0 1,0-1,0 0,0 0,0 1,0-1,0 1,0-1,-1 1,1-1,0 1,0 0,-1 0,1-1,0 1,-1 0,1 0,0 0,0 0,-1 1,1-1,0 0,0 1,-1-1,1 0,0 1,0-1,0 1,-1 0,-4 2,1 0,0 1,0-1,0 1,0 0,1 0,0 0,0 1,0 0,0 0,1 0,-1 0,1 0,1 1,-1-1,1 1,-2 4,-2 9,0 0,2 0,0 1,-1 15,1 49,4-78,1 1,0-1,0 1,0-1,1 1,0-1,0 0,0 1,1-1,0 0,1 2,-3-7,0 1,0-1,0 1,1-1,-1 0,0 1,0-1,1 0,-1 0,1 0,-1 0,1 0,-1 0,1-1,-1 1,1 0,0-1,0 1,-1-1,1 0,0 0,0 1,-1-1,2 0,0-1,0 0,0 1,0-1,0-1,0 1,0 0,0-1,0 1,-1-1,1 0,0 0,1-2,7-6,-1-1,-1 1,1-2,-2 0,4-5,5-10,-2-1,0 0,-2-1,-1-1,-1 0,5-27,-11 174,-6-94,0-14,1 0,0 0,0 0,1 0,0 1,0-1,1 0,0 0,1-1,1 4,-4-11,1-1,-1 1,0-1,1 1,-1-1,0 1,1-1,-1 1,0-1,1 1,-1-1,1 0,-1 1,1-1,-1 0,1 1,0-1,-1 0,1 0,-1 1,1-1,-1 0,1 0,0 0,-1 0,1 0,0 0,-1 0,1 0,-1 0,1 0,0 0,-1 0,1-1,-1 1,1 0,-1 0,1 0,0-1,-1 1,1 0,-1-1,1 1,-1-1,0 1,1-1,-1 1,1 0,-1-1,0 1,1-1,-1 0,17-30,1-43,-9 30,2 1,2 0,2 1,11-21,-26 62,1 0,-1 0,0 0,1 0,-1 0,1 1,-1-1,1 0,-1 0,1 0,-1 0,1 1,0-1,0 0,-1 1,1-1,0 1,0-1,0 1,0-1,0 1,-1-1,1 1,0 0,1-1,-2 2,1-1,0 1,0-1,0 1,-1 0,1-1,0 1,-1-1,1 1,-1 0,1 0,-1-1,1 1,-1 0,1 0,-1 0,0 0,1 0,-1-1,0 2,10 51,-7 186,-3-238,-1 1,1-1,0 0,1 1,-1-1,0 0,0 1,1-1,-1 0,0 0,1 1,-1-1,1 0,0 0,-1 0,1 1,0-1,0-1,-1 0,1 0,-1 0,1 0,-1 0,1 0,-1 0,1 0,-1-1,1 1,-1 0,1 0,-1-1,1 1,-1 0,0 0,1-1,-1 1,0 0,1-1,-1 1,0-1,1 1,-1 0,0-1,0 1,1-1,-1 0,22-45,-21 45,41-115,-24 63,2 0,3 2,8-13,-30 62,0 0,-1 1,1-1,0 1,0-1,0 1,0 0,0-1,1 1,-1 0,0 0,1 0,-1 0,0 0,1 0,-1 0,1 0,0 1,-2 0,1 0,0 0,0 0,-1 0,1 1,-1-1,1 0,0 1,-1-1,1 0,-1 1,1-1,0 1,-1-1,1 1,-1-1,0 1,1-1,-1 1,1 0,-1-1,0 1,1-1,-1 1,0 0,0-1,0 1,1 0,2 11,-1-1,0 1,0 0,0 6,-2-9,3 21,10 66,-12-87,2 0,-1 0,1 0,1 0,0 0,0-1,0 0,1 0,1 0,8 9</inkml:trace>
  <inkml:trace contextRef="#ctx0" brushRef="#br0" timeOffset="52167.18">6748 3345,'-2'-1,"0"-1,0 0,0 0,0 0,0 0,0 0,0 0,1-1,-1 1,1-1,-1 1,1-1,0 1,0-1,0-1,-6-11,-2 4,0-1,-1 1,0 1,0-1,-1 2,-1 0,0 0,0 1,0 0,-2 1,9 4,-1 0,1 1,-1 0,0 0,0 1,0-1,0 1,0 0,0 1,0 0,-6 0,8 0,1 1,-1 0,0 0,1 0,-1 1,0-1,1 1,0 0,-1 0,1 0,0 0,0 1,0-1,0 1,1-1,-1 1,1 0,-1 0,-1 3,-5 11,0-1,1 1,1 0,1 1,0 0,1 0,0 8,-7 41,1 27,7-57,-22 295,7-70,18-252,-4 25,5-34,-1 0,1-1,0 1,-1 0,1-1,0 1,-1-1,1 1,-1 0,1-1,-1 1,1-1,-1 1,1-1,-1 0,0 1,1-1,-1 1,0-1,1 0,-1 0,0 1,1-1,-1 0,0 0,0 0,1 0,-1 0,0 0,1 0,-1 0,0 0,0 0,1 0,-1-1,0 1,1 0,-1 0,0-1,1 1,-1 0,-10-5</inkml:trace>
  <inkml:trace contextRef="#ctx0" brushRef="#br0" timeOffset="52416.699">6279 3947,'0'0,"0"0,1 0,2 0,2 2,1 1,1 0,5 0,5 1,4-1,5-1,2-1,4 0,2 0,-5-1,3 0,-5 0</inkml:trace>
  <inkml:trace contextRef="#ctx0" brushRef="#br0" timeOffset="52665.474">6936 3329,'-4'3,"1"1,0-1,0 1,0 0,0 0,1 0,0 1,-1-1,2 0,-1 1,0 0,1-1,0 1,0 1,-3 8,-11 40,2 1,3 1,2 0,3 0,2 0,3 1,2-1,8 46,-8-87,0 1,1-1,1 0,1 0,0 0,0-1,2 1,0-1,1 0,-5-9,0-1,1 1,-1-1,1 0,0 0,0-1,0 1,1-1,-1 0,1 0,0 0,0-1,0 1,0-1,0-1,0 1,0-1,1 1,-1-2,1 1,-1-1,1 1,-1-1,1-1,-1 1,6-2,-2 0,1 1,-1-2,1 1,-1-2,0 1,0-1,-1 0,1-1,-1 0,7-6,-8 6</inkml:trace>
  <inkml:trace contextRef="#ctx0" brushRef="#br0" timeOffset="53156.752">7256 3578,'3'2,"0"1,0-1,0 1,0 0,-1 0,0 0,1 0,-1 0,0 1,-1-1,1 1,0-1,-1 2,4 5,45 85,5 24,-14-27,31 45,-72-135,1-1,0 1,-1-1,1 1,0-1,0 0,0 1,0-1,0 0,1 1,-1-1,0 0,0 0,1 0,-1 0,2 0,-3-1,1-1,-1 1,1-1,-1 0,1 1,-1-1,0 1,1-1,-1 0,0 1,0-1,1 0,-1 1,0-1,0 0,0 0,0 1,0-1,0 0,0 1,0-1,0 0,0 1,0-1,-1 0,-8-68,7 60,-8-70,7 46,-2 0,-1 1,-9-29,14 59,1 1,0-1,-1 1,1-1,-1 1,0 0,1-1,-1 1,0 0,0 0,1-1,-1 1,0 0,-1 0,1 0,0 0,0 0,0 0,0 1,-1-1,1 0,0 1,0 0,0 0,0 0,0 0,0 1,0-1,0 0,0 0,0 1,0-1,1 1,-1-1,0 1,0-1,0 1,0-1,1 1,-1 0,0-1,1 1,-1 0,1 0,-1 0,-5 8,0 0,1 0,0 1,-4 9,9-17,-41 104,6 2,-18 92,51-193,2-5,-1 0,0 1,0-1,1 0,-1 0,1 0,0 1,-1-1,1 0,0 1,1-1,-1 0,0 0,1 1,-1-1,1 0,-1 0,2 1,2 1</inkml:trace>
  <inkml:trace contextRef="#ctx0" brushRef="#br0" timeOffset="53436.985">7576 3219,'2'3,"1"0,-1 1,1-1,-1 0,1 0,0-1,0 1,3 1,6 7,12 20,-1 0,-1 2,-2 1,-2 1,-1 0,-1 1,-2 1,5 26,-6-13,-3 0,-2 0,-2 1,-2 0,-3 39,-7 51,-13 62,14-167,-2 1,-6 18,8-38</inkml:trace>
  <inkml:trace contextRef="#ctx0" brushRef="#br0" timeOffset="53597.693">8122 4097,'0'0,"0"0,0 0,0 0,0 0,0 0,0 0,-1 1,-4 5,1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3:49.0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100 125,'1'-22,"-1"38,3 29,-2-32,33 221,-27-198,2-1,1 0,2 0,1-1,10 16,-21-46,0-1,0 1,0 0,0-1,1 0,0 1,-1-1,1 0,0-1,1 1,-1 0,0-1,3 2,-4-4,-1 1,1-1,0 0,0 0,-1 1,1-1,0 0,0-1,-1 1,1 0,0 0,0-1,-1 1,1-1,0 1,-1-1,1 0,0 0,-1 1,1-1,-1 0,0-1,1 1,-1 0,0 0,1 0,-1-1,0 1,0-1,0 1,0-1,-1 1,1-2,17-25,-2-1,-1-1,-2 0,0-1,-2 0,-2-1,16-62,3-42,-26 129,4-25,0 0,-2 0,-2 0,-1 0,-2-17,16 359,-3-169,4 42,-8 0,-11 100,-1-233,-2 1,-2-1,-10 30,14-65,0 0,-1-1,-1 1,0-1,-1 0,-1-1,0 1,0-2,-1 1,-1-1,0 0,-1-1,0-1,-1 1,5-6,-1-1,1 0,0 0,-1-1,0 0,0 0,0-1,0 0,0 0,-1-1,1 0,0-1,-1 0,1 0,0 0,-1-1,1-1,0 1,0-1,0-1,0 1,0-1,-6-4,4 2,0 0,1-1,-1 0,1-1,0 0,1 0,0-1,0 0,0 0,1-1,1 0,-1 0,1-1,1 1,0-1,0-1,-2-7,-1-13,2 0,-3-30,4 1</inkml:trace>
  <inkml:trace contextRef="#ctx0" brushRef="#br0" timeOffset="268.324">846 307,'2'2,"0"-1,0 0,0 1,1-1,-1 0,0 0,1 0,-1-1,1 1,-1-1,1 1,-1-1,1 0,-1 0,2 0,45-1,-40 0,19-2,0-1,-1-1,0-1,0-2,0 0,5-4,-3-1</inkml:trace>
  <inkml:trace contextRef="#ctx0" brushRef="#br0" timeOffset="502.745">989 572,'0'0,"0"2,0 0,1 3,2-1,4 1,4-1,6-1,6-2,4-3,3-3,2-4,7-6,-3-1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16.0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1 493,'7'-2,"0"-1,1 0,-1 0,0-1,0 0,-1 0,1 0,-1-1,0 0,-1-1,1 1,1-3,9-7,51-44,-44 36,1 1,2 1,0 1,1 1,0 1,2 2,25-11,-51 26,0 0,0-1,0 2,0-1,1 0,-1 1,0-1,1 1,-1 0,0 0,0 0,1 1,-1-1,0 1,0 0,1 0,0 0,-2 0,0 1,0-1,0 1,-1 0,1-1,0 1,-1 0,1 0,-1 0,0 0,0 0,0 0,0 0,0 1,0-1,0 0,-1 1,1-1,-1 0,0 1,0-1,0 0,0 1,0 1,-1 23,-2 0,0 0,-2 0,-1-1,-1 0,-8 18,-19 45,-14 18,30-69,-110 216,65-134,61-117,0 1,0-1,1 1,-1-1,1 1,0 0,0-1,0 1,0 3,2-6,-1 0,0 0,1 0,-1 0,0 0,1 0,0-1,-1 1,1 0,-1 0,1 0,0 0,0-1,-1 1,1 0,0 0,0-1,0 1,0-1,0 1,0-1,0 1,0-1,0 0,0 0,0 1,0-1,0 0,0 0,0 0,0 0,0 0,0 0,1 0,-1 0,23-1,0 0,-1-1,1-1,-1-1,1-1,12-6,-3 3,1 0,23-1,-56 9,4 0,-1 0,0-1,0 0,1 1,-1-1,0-1,0 1,0-1,0 1,0-2,1 0</inkml:trace>
  <inkml:trace contextRef="#ctx0" brushRef="#br0" timeOffset="5245.627">807 96,'4'-2,"0"0,0 0,0-1,-1 1,1-1,-1 0,1 0,-1-1,8-5,2 0,1 0,-1 1,2 0,-1 1,1 1,0 0,7-1,-18 6,-1 1,0-1,0 1,1-1,-1 1,0 0,1 1,-1-1,0 0,0 1,1 0,-1 0,0 0,0 0,0 0,2 2,-2-1,0 0,-1 1,0-1,1 1,-1 0,0-1,0 1,0 0,-1 0,1 1,-1-1,0 0,1 0,-1 1,-1-1,1 0,0 1,-1-1,0 2,1 17,0-1,-2 1,0 0,-2-1,0 0,-2 1,0-1,-7 18,-16 35,-29 54,42-96,-22 41,-36 50,15-26,57-96,1 0,0 0,-1 0,1 0,0 0,-1 0,1 0,0 0,0 0,0 0,0 0,0 0,0 0,0 0,0 0,0 0,1 0,-1 0,0 0,1 0,-1-1,0 1,1 0,-1 0,1 0,0 0,-1 0,1-1,0 1,-1 0,1-1,0 1,0 0,-1-1,1 1,0-1,0 1,0-1,0 0,0 1,0-1,0 0,0 0,0 1,0-1,0 0,47 8,0-9,-1-2,1-2,34-9,65-7,-10 12,-112 6</inkml:trace>
  <inkml:trace contextRef="#ctx0" brushRef="#br0" timeOffset="6295.975">2049 676,'0'66,"2"5,-3 0,-3 1,-4-1,-2-1,-4 1,-9-4,21-64,1 0,-1 1,0-1,0 0,0 0,0 0,0 0,-1-1,0 1,1 0,-1-1,0 0,0 0,0 0,0 0,0 0,-4 1,6-3,-1 0,0 0,0 0,1 0,-1 0,0-1,1 1,-1-1,0 1,1-1,-1 1,1-1,-1 0,1 0,-1 0,1 1,-1-2,1 1,0 0,-1 0,1-1,-17-15</inkml:trace>
  <inkml:trace contextRef="#ctx0" brushRef="#br0" timeOffset="26843.705">629 1669,'-56'-1,"25"0,0 1,0 1,0 1,0 2,-12 4,35-6,0 0,0 1,0 0,0 0,0 1,1 0,0 1,0-1,0 1,0 1,1-1,0 1,0 0,0 1,1-1,0 1,0 0,1 1,0-1,0 1,-2 7,3-7,0 1,1-1,1 1,-1 0,1 0,0 0,1 0,0 0,1-1,0 1,0 0,1 0,0 0,0-1,1 1,3 5,-4-10,0 0,0-1,0 1,0-1,0 0,1 0,0 0,0 0,0 0,0 0,0-1,0 1,1-1,-1 0,1 0,-1 0,1-1,0 1,0-1,0 0,0 0,0 0,0-1,0 1,0-1,0 0,0 0,0 0,0-1,0 0,0 1,0-1,0-1,0 1,0 0,0-1,-1 0,9-4,-1 1,0-2,0 0,0 0,-1-1,0 0,-1-1,0 0,0 0,4-8,13-18,-2-1,9-18,-29 31,-4 21,0 1,0 0,0-1,0 1,0 0,1 0,-1-1,0 1,0 0,1-1,-1 1,1 0,-1 0,1 0,0-1,-1 1,1 0,0 0,0 0,0 0,2 5,-1 0,1 0,-1 0,0 0,-1 0,1 0,-1 1,0-1,0 1,0 2,9 39,-2 1,-2 0,-2 0,-2 0,-3 1,-1-1,-6 25,4-44,-1 0,-1-1,-2 0,-1-1,-1 1,-1-2,-1 1,-2-2,0 0,-1 0,-2-1,0-1,-8 6,19-22,-1 1,0-2,0 1,0-1,0 0,-1 0,0-1,0 0,0-1,0 1,-3-1,8-2,0-1,0 1,0-1,0 1,-1-1,1 0,0 0,0-1,0 1,0-1,0 0,-1 1,1-1,1 0,-1-1,0 1,0-1,0 1,1-1,-1 0,0 0,1 0,0 0,0 0,-1-1,1 1,1-1,-1 1,0-1,1 0,-1 1,0-3,-2-5,0 1,0-1,1 0,-1-10,-2-10</inkml:trace>
  <inkml:trace contextRef="#ctx0" brushRef="#br0" timeOffset="27200.274">972 1504,'-3'36,"-2"0,0-1,-3 1,-1-1,-3 2,-7 35,0 1,-6 27,-3 39,23-109,2 2,1-1,1 0,2 0,1 1,5 20,-6-48,0 1,0-1,0 0,1 0,-1 0,1 0,0 0,0 0,1 0,1 2,-3-6,-1 1,1-1,-1 1,1-1,-1 1,1-1,0 1,-1-1,1 0,0 1,-1-1,1 0,0 1,-1-1,1 0,0 0,0 0,-1 0,1 0,0 0,0 0,-1 0,1 0,0 0,1-1,0 0,-1 0,1 0,-1 0,1 0,-1 0,0 0,1 0,-1-1,0 1,0 0,0-1,0 1,0-1,1-1,12-26,1-4</inkml:trace>
  <inkml:trace contextRef="#ctx0" brushRef="#br0" timeOffset="27681.683">1121 1857,'2'0,"0"1,0-1,0 1,0 0,0 0,0 0,0 0,0 0,0 0,0 0,0 1,-1-1,1 1,0-1,-1 1,1 0,26 33,-17-21,54 73,-39-50,1-2,3 0,11 8,-39-40,0-1,0 0,1 0,-1 0,1 0,0 0,-1 0,1-1,0 1,0-1,0 0,0 0,0 0,0 0,1-1,-1 1,0-1,0 0,1 0,-1 0,1 0,0-1,-1-1,1 1,-1-1,0 0,0 1,1-2,-1 1,-1 0,1 0,0-1,0 0,-1 1,0-1,1 0,-1 0,0-1,-1 1,2-2,2-5,1 0,-2-1,1 1,-2-1,1 0,-1-1,-1 1,0 0,-1-1,0 1,-1-1,0 1,0-1,-2 1,1-1,-1 1,-1 0,0 0,-1 0,0 0,-1 0,0 1,0 0,-6-8,10 17,0-1,1 1,-1-1,0 1,-1 0,1-1,0 1,0 0,0 0,-1 0,1 0,0 0,-1 0,1 0,-1 1,0-1,1 0,-1 1,1-1,-1 1,0 0,1-1,-1 1,0 0,1 0,-1 0,0 0,1 1,-1-1,0 0,1 1,-1-1,0 1,1-1,-1 1,1 0,-1 0,1 0,0-1,-1 2,1-1,0 0,-1 0,1 0,0 0,0 1,0-1,-1 2,-6 8,-1 0,1 1,1 0,0 0,-1 6,-9 23,1 1,3 1,1 1,2 5,2-16,1-19,1-26,0-28,6 29,1 1,0-1,0 1,1 0,2-7,7-20</inkml:trace>
  <inkml:trace contextRef="#ctx0" brushRef="#br0" timeOffset="27933.192">1463 1426,'7'0,"0"0,0 0,0 1,0 0,0 0,0 0,-1 1,1 0,-1 1,1-1,-1 1,0 0,0 1,0 0,0 0,0 0,-1 0,0 1,0 0,0 0,-1 0,4 5,7 13,0 0,-2 1,0 1,-2 0,-1 0,-1 1,-1 1,-1-1,-2 1,0 0,-2 1,-1-1,-1 17,-2 20,-3-1,-2 1,-4-1,-2 0,-8 20,14-61,0-1,-1 0,-1 0,-1-1,-9 17,17-36,0 0,1 1,-1-1,0 0,0 0,0 0,1 0,-1 0,0 0,-1 0,1 0,0-1,0 1,0 0,0 0,-1-1,1 1,0-1,0 1,-1-1,0 0,-10-1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8:41.3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804 31,'-28'-1,"0"-2,0-1,-10-3,15 2,0 1,0 1,-1 1,1 1,-9 1,13 2,0 2,0-1,0 2,1 1,0 0,0 1,1 1,0 1,-7 4,14-6,-1-1,1 1,1 1,-1 0,1 1,1-1,-1 2,1-1,1 1,0 0,1 1,0 0,0 0,1 0,0 1,4-6,-1 0,1 0,0 0,1 0,0 0,0 0,0 0,0 0,1 0,0 0,1 0,-1-1,1 1,0 0,0-1,1 1,0-1,0 0,0 1,3 3,11 12,1-1,1 0,0-1,8 4,30 32,-47-43,-1 0,0 0,0 1,-1 1,-1-1,0 1,-1 0,-1 0,0 1,-1 0,-1 0,1 7,-3-16,0 0,-1 0,1 0,-1 0,-1 1,0-1,1 0,-2 0,1 0,-1 0,0-1,0 1,0 0,-1-1,0 1,0-1,-1 0,1 0,-1 0,0-1,0 1,-1-1,1 0,-1 0,0-1,0 1,0-1,-1 0,1 0,-1-1,1 0,-2 1,-9 2,1-1,-1-1,0 0,0-1,-1 0,1-1,0-1,0-1,0-1,-1 0,1 0,-15-6,22 6,0-1,0 0,0-1,0 0,0 0,0-1,1 0,0 0,0-1,1 0,-1 0,1-1,1 0,-1 0,1-1,0 0,1 0,0 0,0-1,1 1,-3-10,1-4</inkml:trace>
  <inkml:trace contextRef="#ctx0" brushRef="#br0" timeOffset="517.951">793 478,'-2'68,"0"-44,1 1,1-1,1 0,1 0,1 0,1 0,5 15,-8-36,0 0,0 0,1 1,-1-1,1 0,0-1,-1 1,1 0,0 0,1-1,-1 1,0-1,1 0,-1 0,1 0,0 0,0 0,0 0,-1-2,0 1,1 0,-1-1,1 0,-1 1,0-1,1 0,-1 0,1 0,-1-1,0 1,1 0,-1-1,0 0,1 1,-1-1,0 0,0 0,1-1,3-2,0 0,0 0,-1 0,0-1,0 0,0 0,0-1,-1 1,0-1,0 0,0 0,-1 0,0 0,0-1,1-4,0-5,0-1,-1 0,-1 0,0 0,-1 0,-1 0,-1 0,-3-16,4 27,-1 0,0 1,0-1,-1 0,0 0,0 1,0-1,0 1,-1 0,0 0,0 0,-1 0,1 0,-1 1,0-1,0 1,-1 0,1 1,-1-1,0 1,0-1,0 2,0-1,-1 0,1 1,-1 0,0 0,-1 2,1 0,-1 0,0 1,0-1,1 2,-1-1,1 1,-1 0,1 0,0 0,0 1,0 0,0 1,0-1,1 1,-1 0,-1 3,-2-2,-2 3</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6:42.4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1772 1,'0'0,"0"0,0 0,0 0,0 0,0 0,0 0,0 0,0 0,0 0,0 0</inkml:trace>
  <inkml:trace contextRef="#ctx0" brushRef="#br0" timeOffset="148251.08">0 177,'1'4,"0"-1,0 0,0 0,0 0,0 0,1 0,-1 0,1 0,0 0,0 0,0-1,0 1,1-1,-1 1,0-1,3 1,46 36,-45-36,10 7,1-1,0-1,1 0,0-2,0 0,0 0,1-2,0-1,16 2,34 0,0-3,6-3,-19 0,82 1,250-6,-261-1,0-6,6-7,-71 8,0 2,1 3,-1 3,1 3,5 2,-145-14,2-3,0-4,1-2,-5-6,79 27,0 1,-1 0,1-1,0 1,-1 0,1 0,-1-1,1 1,0 0,-1 0,1 0,-1 0,1-1,-1 1,1 0,0 0,-1 0,1 0,-1 0,1 0,-1 0,1 0,-1 0,1 0,-1 1,1-1,0 0,-1 0,1 0,-1 0,1 1,0-1,-1 0,1 0,-1 1,1-1,0 0,-1 1,1-1,0 0,0 1,-1-1,1 1,0-1,0 0,0 1,-1-1,1 1,0-1,0 1,0-1,0 1,0-1,0 0,0 1,0-1,0 1,0-1,0 1,0-1,0 1,0-1,1 0,-1 1,0-1,1 4,0-1,0-1,1 1,-1 0,1 0,-1 0,1-1,0 1,2 2,31 26,2-1,2-2,0-2,1-1,2-2,0-2,9 1,-39-16,-4-3,0 0,0 1,-1 0,0 1,1 0,-2 0,3 2,-8-6,0 0,0 0,-1 0,1 0,0 0,0 0,-1 0,1 0,-1 1,1-1,-1 0,1 1,-1-1,0 0,0 1,0-1,0 0,0 1,0 0,0 0,-1 0,0 0,1 0,-1 1,0-1,0 0,-1 0,1 0,0-1,-1 1,1 0,-1 0,0-1,1 1,-2 0,-13 9,-1 0,0-2,-1 0,0-1,0 0,-14 2,17-4,-20 4,22-7</inkml:trace>
  <inkml:trace contextRef="#ctx0" brushRef="#br0" timeOffset="150046.939">1673 326,'0'4,"0"-1,-1 1,1-1,-1 0,0 1,0-1,0 0,-1 0,1 0,-1 0,1 0,-1 0,0 0,0 0,0-1,-1 1,1-1,-1 1,1-1,-2 1,3-3,1 0,-1 0,1 0,0 0,-1 1,1-1,0 0,-1 0,1 0,0 1,-1-1,1 0,0 0,0 1,-1-1,1 0,0 1,0-1,-1 0,1 1,0-1,0 0,0 1,0-1,-1 0,1 1,0-1,0 0,0 1,0-1,0 1,0-1,0 0,0 1,0-1,12 10,18 0,100-4,62-8,-40 0,365-5,467-68,-713 52,157 11,75-5,-265 11,1 10,99 19,66 24,92 6,-187-26,-114-8,33-7,478-14,79 0,146-16,-469 3,304-26,92-3,-719 42,473 4,-604-2,-1 0,0 1,1 0,-1 0,0 1,0 0,0 0,0 1,3 1,4 5</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19:56.462"/>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1 536,'0'1,"0"1,0 0,-1-1,1 1,1-1,-1 1,0 0,0-1,0 1,1-1,-1 1,1-1,-1 1,1-1,0 1,0-1,-1 1,1-1,0 0,0 0,0 1,0-1,1 0,-1 0,0 0,0 0,1 0,0 0,4 0,-1 0,1 0,0-1,0 1,0-1,-1-1,1 1,2-1,-7 1,330-35,-24 2,467-9,-336 21,89 2,52-4,287-13,-40 2,-611 23,208 15,-348 2,-4 0,55-3,-126-5,0 1,-1-1,1 1,-1-1,1 0,-1 1,1-1,-1 1,0-1,0 1,1-1,-1 1,0 0,0-1,-1 1,1-1,-13-10,-1 1,0 0,0 1,-1 0,0 1,0 1,-3 0,-36-14,-33-7,-73-15,-2 8,-1 6,-1 8,-8 6,-672-11,476 23,-202-3,-92 30,449-6,2 9,0 10,3 9,-153 56,349-97,-92 32,-5 7,80-29,0 0,1 2,0 1,2 2,-22 18,44-33,1 0,-1 1,1-1,0 1,0 0,0 1,1-1,0 1,0-1,0 1,1 0,0 0,0 0,1-3,1 0,-1 0,1 0,0 0,0 0,0 0,0 0,1 0,-1 0,1-1,0 1,0 0,0 0,0 0,0-1,1 1,-1-1,1 1,-1-1,1 1,0-1,0 0,0 0,0 0,1 0,-1 0,1-1,-1 1,2 0,14 8,0-1,1-1,0 0,1-2,0 0,0-1,15 1,42 5,32-2,-106-9,185 8,90-12,187-25,-77 3,-344 24,998-44,2 40,-435 46,-177-8,-387-27,-60-1,-80 1,-708-3,-1025 28,687 53,670-50,311-30,-151-16,286 11,8 1,-1 0,1-2,0 0,-16-5,31 4,10 0,17-3,187-27,190-5,-204 23,1499-84,-870 99,175 48,-965-43,-13-1,1-1,0-1,0-1,0-1,20-4,-43 5,0-1,1 1,-1-1,0 1,0-1,1 0,-1 0,0 0,0 0,0-1,0 1,0 0,1-2,-3 2,1 0,-1 1,1-1,-1 0,0 1,0-1,1 0,-1 1,0-1,0 0,0 0,0 1,0-1,0 0,0 0,0 1,0-1,0 0,0 1,0-1,0 0,-1 0,1 1,0-1,0 0,-1 1,0-1,-2-4,-1 0,0 1,-1 0,1 0,-1 0,1 0,-1 1,-1-1,1 1,-1 0,-57-28,0 3,-2 2,-1 3,-51-9,-280-50,384 80,-458-70,-307-1,-480 47,1035 25,-217 9,446-11,6-1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0:07.352"/>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63 315,'2'7,"0"0,0 1,-1-1,0 0,-1 1,0-1,0 0,0 1,-1-1,0 0,-1 4,-1 10,-22 179,6-68,0 130,19-244,0 1,2-1,0 0,1 1,-3-19,0 1,0 0,0 0,0-1,0 1,0 0,0 0,0-1,0 1,0 0,1 0,-1-1,0 1,1 0,-1-1,1 1,-1 0,0-1,1 1,-1-1,1 1,0-1,-1 1,1-1,-1 1,1-1,0 1,-1-1,1 0,0 0,-1 1,1-1,0 0,0 0,-1 0,1 1,0-1,0 0,-1 0,1 0,0 0,0-1,-1 1,1 0,0 0,0 0,-1-1,1 1,0 0,-1-1,1 1,0 0,-1-1,1 1,0-1,-1 1,1-1,-1 1,1-1,-1 0,1 1,5-7,0 1,0-1,-1 0,0 0,2-4,34-66,-4-3,-3-1,-4-1,5-33,34-89,-51 167,-18 37,1 0,-1 0,0 0,0 0,0 0,0-1,1 1,-1 0,0 0,0 0,0 0,1 0,-1 0,0 0,0 0,1 0,-1 0,0 0,0 0,0 0,1 0,-1 0,0 0,0 0,0 0,1 0,-1 0,0 0,0 0,0 1,1-1,-1 0,0 0,0 0,0 0,1 0,-1 1,0-1,0 0,0 0,0 0,0 0,0 1,1-1,-1 0,0 0,0 0,0 1,0-1,0 0,0 0,0 1,0-1,0 0,0 0,0 0,0 1,0-1,0 0,0 0,0 0,0 1,-1-1,3 70,-3-59,-2 65,4 0,3 0,3 0,3-1,18 64,-26-131,1 3,1 0,-1 0,1-1,1 0,1 1,-5-9,0 0,0-1,0 1,0 0,0-1,0 1,1-1,-1 1,0-1,1 0,0 0,-1 0,1 0,-1 0,1 0,0 0,0 0,0-1,0 1,-1 0,1-1,0 0,0 1,0-1,0 0,0 0,0 0,0-1,0 1,0 0,0-1,3-1,1 0,-1 0,0-1,0 1,0-1,-1-1,1 1,-1-1,0 0,0 1,1-2,42-56,2-22,-4-1,-3-3,-5-1,-3-4,54-120,-87 209,0 0,0 0,0 0,1 0,0 1,-1-1,1 0,0 1,1-1,-1 1,0 0,1-1,-1 1,-1 2,-1 0,1 0,-1 0,0 0,1 0,-1 0,1 0,-1 0,1 0,-1 0,1 0,-1 0,0 0,1 0,-1 0,1 0,-1 1,1-1,-1 0,0 0,1 0,-1 1,0-1,1 0,-1 1,0-1,1 0,-1 1,0-1,0 0,12 25,5 45,-2 1,1 41,-7-46,2-2,3 1,9 21,-20-77,0 0,0 0,1-1,1 1,-1-1,6 8,-8-14,-1-1,0 1,1-1,0 0,-1 1,1-1,0 0,-1 0,1 0,0 0,0 0,0-1,0 1,0 0,0-1,0 0,0 1,0-1,0 0,0 0,0 0,0 0,1-1,-1 1,0 0,0-1,0 0,0 1,-1-1,1 0,0 0,0 0,0 0,11-7,0-1,0 0,-1-1,0 0,-1-1,-1 0,1-1,-2 0,0-1,0 1,3-9,20-36,-3-1,0-9,-22 52,89-234,-61 151,-17 61,-9 29,-3 28,1 146,4 56,1-125,9 28,-15-93,2 0,2-1,1 0,1-1,15 26,-27-54,1 0,0 0,0-1,-1 1,1 0,1 0,-1-1,0 1,0-1,1 1,-1-1,0 1,1-1,0 0,-1 0,1 0,0 0,-1 0,1 0,0 0,0 0,0-1,0 1,0-1,0 0,0 1,0-1,0 0,0 0,0 0,0 0,0-1,2-1,0 0,0-1,0 1,0-1,0 0,0 0,-1-1,1 1,-1-1,0 1,0-1,-1 0,1 0,-1-1,29-51,-2-1,-3-2,-3 0,4-23,-2 11,128-379,-148 436,-3 6,1-1,0 0,1 1,0 0,0 0,1 0,1-1,-6 8,1 1,-1 0,0-1,1 1,-1-1,0 1,1 0,-1-1,1 1,-1 0,0-1,1 1,-1 0,1 0,-1-1,1 1,-1 0,1 0,-1 0,1 0,0 0,-1 0,1-1,-1 1,1 1,-1-1,1 0,-1 0,1 0,-1 0,1 0,-1 0,1 1,-1-1,1 0,13 19,3 30,7 66,2 45,-12-61,5 0,16 42,-33-132,1-1,0 0,1 1,0-1,0-1,2 3,-5-9,-1 0,1 1,0-1,1 0,-1 1,0-1,0 0,0 0,1 0,-1 0,0 0,1 0,-1-1,1 1,-1 0,1-1,-1 1,1-1,0 0,-1 1,1-1,0 0,-1 0,1 0,0 0,-1 0,1 0,-1-1,1 1,0 0,-1-1,1 1,-1-1,1 0,-1 0,1 0,8-7,0 0,-1-1,-1 0,1-1,-1 0,-1 0,0 0,-1-1,0 0,0-1,0-1,47-105,-4-1,2-28,-6 19,-40 113,-3 9,0-1,1 0,0 1,0-1,0 1,1 0,0 0,1-1,-5 7,0-1,1 1,-1 0,0 0,0-1,1 1,-1 0,0 0,0 0,1 0,-1-1,0 1,1 0,-1 0,0 0,1 0,-1 0,0 0,1 0,-1 0,0 0,1 0,-1 0,0 0,1 0,-1 0,0 0,1 0,-1 0,0 0,0 0,1 1,-1-1,0 0,1 0,-1 0,0 0,0 1,1-1,-1 0,0 0,0 1,1-1,-1 0,0 0,0 1,0-1,0 0,0 1,1-1,-1 0,0 1,0-1,0 0,7 25,-6-22,19 106,2 66,-14-98,2 1,4-1,3-1,18 43,-34-115,0 1,1-1,0 0,0 0,1 0,-1 0,1 0,-1 0,1 0,1-1,-1 0,2 2,-4-4,0-1,0 1,0-1,0 1,1-1,-1 1,0-1,0 0,0 0,1 1,-1-1,0 0,0 0,0 0,1 0,-1-1,0 1,0 0,1-1,1 0,0 0,-1 0,1-1,-1 0,1 1,-1-1,1 0,-1 0,0 0,0 0,1-2,19-27,-1-1,-1-1,-2-1,-1 0,-2-2,9-29,-1 5,45-119,-23 54,33-58,-77 181,22-34,-23 35,1 1,-1-1,1 1,-1-1,1 1,-1 0,1-1,0 1,-1-1,1 1,0 0,-1 0,1-1,0 1,-1 0,1 0,0 0,-1 0,1 0,0 0,0 0,-1 0,1 0,0 0,-1 0,1 1,0-1,-1 0,1 0,0 1,-1-1,1 0,0 1,-1-1,1 1,-1-1,1 1,-1-1,1 1,-1-1,1 1,-1-1,1 1,-1 0,0-1,1 1,-1-1,0 1,0 0,0 0,1-1,-1 1,0 0,0-1,9 24,-1 0,-1 0,-2 0,0 1,-1 0,0 19,4 27,9 44,4 31,6-1,8 6,-33-144,1 5,1 0,0-1,1 0,2 6,-6-16,-1 0,0 0,1 0,0 0,-1 0,1 0,-1 0,1 0,0 0,0 0,0 0,-1 0,1 0,0 0,0 0,0-1,0 1,0-1,1 1,-1 0,0-1,0 0,0 1,0-1,1 0,-1 1,0-1,0 0,0 0,1 0,-1 0,0 0,0-1,1 1,-1 0,0 0,0-1,0 1,0-1,1 1,-1-1,0 1,0-1,1-1,7-8,0 0,0-1,-1-1,0 1,-1-1,-1-1,0 1,0-1,3-13,-2 9,68-184,-5-19,76-202,-127 388,-19 33,0 1,0 0,1 0,-1-1,0 1,0 0,1 0,-1 0,0 0,0-1,1 1,-1 0,0 0,0 0,1 0,-1 0,0 0,1 0,-1 0,0 0,1 0,-1 0,0 0,0 0,1 0,-1 0,0 0,1 0,-1 0,0 0,1 0,-1 0,0 1,0-1,1 0,-1 0,0 0,0 0,1 1,-1-1,0 0,0 0,0 1,1-1,-1 0,0 0,0 1,0-1,0 0,3 9,0 0,-1 1,0-1,0 0,-1 1,0 0,26 321,-20-191,6-1,7-1,18 58,-37-191,0 3,1 1,1-1,-1 1,2-1,-1 0,1 0,0 0,0-1,5 6,-8-12,-1-1,1 1,-1-1,1 1,-1-1,1 0,-1 1,1-1,-1 0,1 1,-1-1,1 0,0 0,-1 1,1-1,0 0,-1 0,1 0,0 0,-1 0,1 0,-1 0,1 0,0 0,-1 0,1-1,0 1,-1 0,1 0,-1-1,1 1,0 0,-1 0,1-1,-1 1,1-1,-1 1,1-1,-1 1,9-12,0 0,-1 0,0 0,-1-1,-1 0,0-1,-1 1,4-14,-4 14,47-147,9-65,-15 49,14-13,-60 189,17-38,-16 38,-1-1,0 1,0-1,1 1,-1-1,0 1,1-1,-1 1,1-1,-1 1,1 0,-1-1,1 1,-1 0,1-1,-1 1,1 0,-1 0,1-1,0 1,-1 0,1 0,-1 0,1 0,-1 0,1 0,0 0,-1 0,1 0,-1 0,1 0,0 0,-1 1,1-1,-1 0,1 0,-1 1,1-1,-1 0,1 1,-1-1,1 0,-1 1,1-1,-1 1,0-1,1 0,-1 1,0-1,1 1,-1 0,0-1,1 1,-1-1,0 1,0-1,0 1,0 0,0-1,0 1,0-1,0 1,8 21,-2 0,0 0,-2 1,0-1,-2 1,0 0,-1 7,2 26,6 62,-4-31,4 0,4 0,13 39,-26-123,1 0,0-1,0 1,0 0,0 0,0-1,1 1,-1-1,1 1,-1-1,3 2,-3-3,0-1,0 0,0 1,0-1,0 0,0 0,0 0,0 0,0 0,0 0,0 0,0 0,0 0,0 0,0 0,0-1,0 1,0-1,0 1,0 0,0-1,0 0,0 1,0-1,0 1,0-1,-1 0,1 0,0 1,-1-1,1 0,0 0,-1 0,1 0,-1 0,16-20,-1-1,0-1,-2 0,-1-1,-1 0,2-10,-7 20,129-352,-6 12,-114 328,-14 26,-1 0,0 0,0 0,0 0,1-1,-1 1,0 0,0 0,1 0,-1 0,0 0,0 0,1 0,-1 0,0 0,0 0,1 0,-1 0,0 0,1 0,-1 0,0 0,0 0,1 0,-1 0,0 0,0 0,1 0,-1 1,0-1,0 0,0 0,1 0,-1 0,0 1,0-1,0 0,1 0,-1 0,0 1,0-1,0 0,0 0,0 1,0-1,0 0,1 1,1 6,0 0,-1 1,1-1,-1 1,-1-1,1 5,7 152,36 543,-37-620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0:14.545"/>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172 292,'-12'14,"2"0,0 0,0 1,2 1,-1 0,2 0,0 0,1 1,-2 11,1-7,-15 44,3 1,-1 24,14-59,1 1,2 0,1 0,2 0,1 1,2 2,4-12,-6-23,-1 0,0 0,1 0,-1 0,1 0,-1 0,0 0,1 0,-1 0,0 0,1 0,-1 0,1 0,-1 0,0 0,1 0,-1 0,0-1,1 1,-1 0,0 0,1 0,-1-1,0 1,1 0,-1 0,0-1,0 1,1 0,-1 0,0-1,0 1,0 0,1-1,22-42,-21 37,70-174,-33 77,5 1,-43 99,0 1,0-1,0 1,0 0,0 0,1-1,-1 1,1 0,0 0,0 0,-1 1,1-1,0 0,1 0,-2 2,-1 0,1 0,0 0,-1 0,1 0,-1 0,1 1,-1-1,1 0,0 0,-1 1,1-1,-1 0,1 0,-1 1,1-1,-1 0,0 1,1-1,-1 1,1-1,-1 1,0-1,1 1,-1-1,0 1,0-1,1 1,-1-1,0 1,0-1,0 1,0 0,0-1,0 1,4 14,-1-1,-1 1,-1 0,0 2,0-7,6 95,-2-16,3 0,5 0,12 38,-24-121,1 0,0 0,0 0,0-1,1 1,0-1,3 5,-5-9,0 0,-1 0,1 0,0 0,0 0,0-1,0 1,0 0,0-1,0 1,1-1,-1 1,0-1,0 0,0 1,0-1,1 0,-1 0,0 0,0 0,1 0,-1 0,0 0,0 0,0 0,1-1,-1 1,0 0,0-1,0 1,0-1,0 1,1-1,-1 0,0 1,-1-1,1 0,0 0,0 0,1 0,9-10,0 0,0-1,-1 0,-1 0,0-1,0 0,5-14,48-110,-50 109,37-101,-21 52,26-47,-53 122,-1 0,1 0,0 0,0 1,0-1,0 0,0 1,0-1,1 1,-1-1,0 1,1 0,-1 0,1-1,0 1,-1 0,2 0,-2 1,-1 0,1 0,0 0,0 0,-1 1,1-1,0 0,-1 0,1 1,0-1,-1 0,1 1,0-1,-1 1,1-1,-1 1,1-1,-1 1,1-1,-1 1,1-1,-1 1,1 0,-1-1,0 1,1 0,-1-1,0 2,5 10,-1 0,-1 1,0-1,1 10,-2-11,21 129,-12-62,4 0,15 43,-28-114,0 0,0 0,1 0,0-1,1 1,2 3,-5-9,0 0,0 0,0 0,0 1,0-2,0 1,0 0,0 0,1 0,-1 0,0-1,1 1,-1-1,0 1,1-1,-1 1,1-1,-1 0,0 0,1 1,-1-1,1 0,-1-1,1 1,-1 0,1 0,-1 0,0-1,1 1,-1-1,1 1,-1-1,0 0,0 1,1-1,6-4,0 0,0-1,-1 0,0 0,0 0,0-1,0 0,-1-1,0 1,48-78,-42 65,173-324,-183 340,1-1,0 1,0 0,0 0,0 0,1 1,0-1,2-2,-5 6,0-1,0 1,0-1,0 1,0 0,0 0,0-1,0 1,0 0,0 0,0 0,0 0,0 0,1 0,-1 0,0 1,0-1,0 0,0 1,0-1,0 0,-1 1,1-1,0 1,0-1,0 1,0 0,0-1,-1 1,1 0,0 0,-1-1,1 1,0 0,-1 0,1 0,-1 0,0 0,1 0,-1 0,0 0,1 0,-1 1,16 35,-2 1,-2 0,-1 1,4 32,-6-23,3-1,2-1,5 10,-17-51,1 1,-1 0,1-1,0 0,1 1,-1-1,1-1,0 1,0 0,2 0,-5-4,1 0,0 0,-1 0,1 0,0 0,0 0,0-1,0 1,0-1,-1 0,1 1,0-1,0 0,0 0,0 0,0 0,0-1,0 1,0 0,0-1,0 1,0-1,-1 0,1 0,0 0,0 0,-1 0,1 0,-1 0,1 0,-1 0,1-1,0 0,14-13,0-1,-1-1,-1 0,0-1,-1 0,5-11,19-39,6-19,9-18,-50 102,-1 0,1 0,0 0,0 0,0 0,1 0,-1 0,1 1,-1 0,1-1,0 1,-2 2,-1-1,1 1,-1 0,1 0,-1 0,1 0,-1-1,1 1,-1 0,1 0,0 0,-1 0,1 0,-1 0,1 0,0 0,-1 1,1-1,-1 0,1 0,-1 0,1 1,-1-1,1 0,-1 1,14 19,-3 13,-2 0,-1 0,-2 2,-1-9,0 0,1-1,2 0,0 0,2-1,5 9,-14-32,-1 1,1-1,0 1,0-1,-1 0,1 1,0-1,0 0,1 0,-1 0,0 0,0 0,0 0,1 0,-1 0,0 0,1-1,-1 1,1 0,-1-1,1 1,-1-1,1 0,-1 1,1-1,0 0,-1 0,1 0,-1 0,1 0,-1-1,1 1,0 0,-1-1,1 1,-1-1,0 1,1-1,-1 0,1 0,-1 0,0 0,1 0,0-1,6-5,0 0,0-1,-1 0,0-1,-1 1,2-3,31-53,-2-1,-4-1,-1-5,8-14,-38 81,-1 0,1 1,0 0,0-1,0 1,0 0,0 0,1 0,0 0,-1 1,1-1,3-1,-6 4,1-1,0 1,-1 0,1 0,0 0,-1-1,1 1,0 0,-1 0,1 0,0 0,-1 0,1 1,0-1,-1 0,1 0,0 0,-1 1,1-1,-1 0,1 0,0 1,-1-1,1 1,-1-1,1 0,16 28,-3 13,-1 1,-3 0,-1 1,-2 2,0 1,2 0,3 0,10 25,-21-69,-1 1,1 0,0 0,1-1,-1 1,1-1,-1 1,1-1,-1 0,1 0,0 0,0 0,0 0,1 0,-1 0,0 0,3 1,-3-3,0 0,1 0,-1 0,0 0,0 0,0 0,0-1,0 1,1-1,-1 1,0-1,0 0,0 0,0 0,-1 0,1 0,0 0,0 0,-1-1,1 1,0-1,-1 1,1-1,0-1,17-18,-1-1,-1-1,0 0,-2-1,-1-1,10-24,18-49,1-19,-41 113,23-75,-16 47,2 1,1 0,7-12,-19 42,0 0,1 0,-1 1,0-1,0 0,1 1,-1-1,0 1,1-1,-1 0,1 1,-1-1,1 1,-1-1,1 1,-1-1,1 1,-1-1,1 1,0 0,-1-1,1 1,-1 0,1-1,0 1,0 0,-1 0,1 0,0 0,-1 0,1 0,0 0,0 0,0 0,0 1,1 0,-1 0,0 1,1-1,-1 0,0 1,0-1,0 1,0-1,0 1,-1-1,1 1,0 0,-1 0,20 71,-19-65,15 72,-7-29,2 0,2-1,2 0,17 33,-31-80,0 0,1 0,-1-1,1 1,0 0,0-1,0 0,0 1,0-1,0 0,1 0,-1 0,1 0,-1 0,2 0,-2-1,0-1,0 1,0-1,0 1,0-1,0 0,0 0,0 0,0 0,0 0,0 0,0-1,0 1,0-1,0 1,0-1,0 0,0 0,7-4,-1 0,-1-1,1 0,-1 0,0 0,0-1,-1 0,0-1,2-2,22-32,-2-1,-2-1,-2-1,-1-4,78-196,-12 25,-83 207,-4 7,0 1,0 0,1-1,0 1,0 0,0 0,1 0,0 1,0-1,0 1,-4 4,1-1,-1 1,1 0,-1 0,1 0,-1-1,1 1,-1 0,1 0,-1 0,1 0,-1 0,1 0,0 0,-1 0,1 0,-1 0,1 0,-1 1,1-1,-1 0,1 0,-1 1,1-1,-1 0,1 0,-1 1,0-1,1 0,-1 1,1-1,-1 1,0-1,1 0,-1 1,0-1,0 1,1-1,-1 1,0-1,0 1,0-1,1 1,8 27,-9-26,11 60,-3 0,-2 0,-3 39,0-13,0-12,9 118,-8-165,0 0,2 0,2-1,0 1,7 12,-14-38,1 0,-1 0,0 0,1 0,0 0,0 0,0 0,0-1,0 1,0-1,1 1,-1-1,1 0,0 0,-1 0,1 0,1 0,-1-1,-1-1,0 0,1 0,-1 0,1 0,-1 0,1 0,-1-1,0 1,1-1,-1 1,0-1,1 0,-1 0,0 0,0 0,0-1,0 1,0 0,0-1,0 1,0-1,-1 0,2-1,13-14,-1-1,0 0,-2 0,0-2,-1 0,-1 0,0-1,24-58,4-20,-24 60,28-86,-27 73,2 1,3 1,12-20,-33 69,0 0,1 0,-1 0,0 0,0 1,1-1,-1 0,1 0,-1 0,1 1,-1-1,1 0,-1 1,1-1,-1 1,1-1,0 0,-1 1,1-1,0 1,0 0,-1-1,1 1,0 0,0-1,0 1,0 0,-1 0,1-1,0 1,0 0,0 0,1 2,-1-1,0 1,1 0,-1 0,0-1,0 1,0 0,0 0,-1 0,1 0,0 0,-1 0,0 0,1 1,20 99,9 106,-19-118,3-1,4 0,8 16,-25-101,2 4,-1 0,1 0,1 0,-1 0,1-1,1 1,-4-7,-1 0,1 0,0 0,0 0,0 0,0 0,0 0,0 0,0 0,0 0,1 0,-1-1,0 1,0-1,1 1,-1-1,0 1,1-1,-1 0,0 1,1-1,-1 0,1 0,-1 0,0 0,1 0,-1-1,0 1,1 0,-1 0,0-1,1 1,-1-1,0 0,1 1,-1-1,0 0,0 0,0 1,9-7,-1-1,0 0,-1 0,1-1,-2 1,1-2,-1 1,5-10,46-90,-47 85,40-90,5-33,5-11,-59 153,0-1,0 1,1 0,0 1,0-1,0 0,0 1,5-5,-8 9,0 0,1-1,-1 1,1 0,-1-1,0 1,1 0,-1 0,1 0,-1-1,1 1,-1 0,1 0,-1 0,1 0,-1 0,1 0,-1 0,1 0,-1 0,1 0,-1 0,1 0,-1 1,1-1,-1 0,1 0,-1 0,1 1,-1-1,0 0,1 1,1 1,0 0,-1 0,1 0,-1 0,0 1,0-1,1 0,-1 1,-1-1,1 1,0 1,15 61,-3 1,-3 1,0 34,7 55,-14-135,1 7,0 0,2 0,1-1,1 0,6 12,-13-38,-1 1,0-1,1 1,-1-1,1 1,0-1,-1 0,1 1,0-1,0 0,0 0,0 0,0 0,0 1,0-1,0-1,0 1,0 0,1 0,-1 0,0-1,1 1,-1 0,1-1,-1 1,0-1,1 0,-1 1,1-1,-1 0,1 0,-1 0,1 0,-1 0,1-1,-1 1,1 0,-1-1,1 1,-1-1,0 1,1-1,4-3,0 0,0 0,-1-1,0 0,0 0,0-1,0 1,2-5,23-33,-2-2,-2 0,19-47,55-155,-26 59,-72 183,18-35,-8 28,-12 12,1 0,-1 0,1-1,-1 1,0 0,1 0,-1 0,1 1,-1-1,0 0,1 0,-1 0,0 0,1 0,-1 0,0 0,1 1,-1-1,0 0,1 0,-1 1,0-1,1 0,-1 0,0 1,0-1,1 0,-1 1,0-1,0 0,0 1,1-1,-1 0,0 1,0-1,0 1,7 18,-1 0,-1 0,0 1,-2 0,0 0,-1 0,-1 11,4 31,13 128,1 18,17 42,-35-247,2 20,2-1,1 0,0 0,2 0,3 6,-10-26,0 0,0 0,0 0,0-1,0 1,0 0,0-1,1 1,-1-1,1 1,-1-1,1 0,-1 0,1 0,0 0,0 0,1 1,-1-2,-1 0,1 0,0 0,-1 0,1-1,-1 1,1 0,-1-1,1 1,-1-1,1 1,-1-1,1 0,-1 0,0 0,1 0,-1 0,0 0,0 0,0 0,1 0,-1 0,-1-1,2 0,12-18,-1-2,-1 0,-1 0,0-1,-2 0,6-22,-12 35,57-183,3-52,32-108,-78 315,-16 38,-1 0,0 0,0 0,1 0,-1 0,0-1,0 1,1 0,-1 0,0 0,1 0,-1 0,0 0,1 0,-1 0,0 0,0 0,1 0,-1 1,0-1,1 0,-1 0,0 0,0 0,1 0,-1 0,0 1,0-1,1 0,-1 0,0 0,0 1,0-1,1 0,-1 0,0 1,0-1,0 0,0 0,1 1,-1-1,0 0,0 1,0-1,0 0,0 0,0 1,0-1,0 0,0 1,0-1,0 0,0 1,9 74,-8-60,7 98,-3-20,4 0,4 0,15 49,-26-136,0 2,0 1,1 0,1-1,-1 1,3 2,-5-9,-1-1,1 0,0 0,-1 0,1 0,0 0,-1 0,1 0,0-1,0 1,0 0,0 0,0-1,0 1,0 0,0-1,0 1,0-1,1 0,-1 1,0-1,0 0,0 1,1-1,-1 0,0 0,0 0,0 0,1 0,-1-1,0 1,0 0,0 0,1-1,-1 1,0-1,0 1,0-1,0 0,0 1,0-1,0 0,7-5,0-2,-1 1,0-1,0 0,0 0,-1 0,-1-1,1 0,-2-1,1 1,2-8,7-22,-1 0,1-12,2-13</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0:15.827"/>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542 47,'-41'19,"2"3,1 0,0 3,2 1,-11 12,21-17,1 0,2 2,0 1,1 0,2 2,0 0,2 2,1 0,-6 16,7-9,2 0,2 1,1 0,2 0,1 2,3-1,0 0,2 6,1 28,2 0,3-1,4 1,2-1,5 7,-4-32,2-1,2 0,1-1,3-1,1 0,2-1,2-1,11 12,-21-35,1 0,0 0,2-2,0 0,0 0,1-2,1 0,1-1,-1-1,2 0,18 6,-13-7,1-2,1-1,-1 0,1-2,0-1,1-2,-1 0,0-2,4-1,4-2,0-1,-1-2,0-1,0-1,-1-2,0-2,-1-1,0-1,-1-2,-1-1,0-1,-1-2,-1 0,-1-2,2-5,-9 7,-1-1,-1-1,-1 0,-2-1,0-1,-1-1,-1 0,-1 0,-2-1,0-1,-2 0,-1 0,-1-1,-2 1,0-1,-1-28,-1-9,-3 0,-2 0,-3 0,-3 1,-3 0,-3 0,-3 2,-2 0,-3 1,-2 1,-3 2,-3 0,-29-40,45 77,-1 0,-1 2,-1 0,0 1,-2 1,0 0,-1 2,0 0,-1 1,-1 2,0 0,-1 1,0 2,0 0,-10-1,13 5,-1 1,1 0,-1 2,0 1,0 0,0 2,0 0,1 1,-1 2,1 0,-1 1,1 1,1 2,-1-1,1 2,1 1,0 1,-4 2,-35 30,1 3,3 2,2 2,-2 8,28-32,-59 63</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2:11.50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29 1,'-4'4,"0"1,1 0,-1 1,1-1,0 0,0 1,-2 5,7-10,0 0,1 0,-1 0,0 0,0-1,1 1,-1-1,0 1,1-1,-1 0,0 0,1 0,1 0,0 0,1027 43,-144 28,-733-60,58-7,37 1,-199 3,-41-7</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2:23.850"/>
    </inkml:context>
    <inkml:brush xml:id="br0">
      <inkml:brushProperty name="width" value="0.05" units="cm"/>
      <inkml:brushProperty name="height" value="0.05" units="cm"/>
      <inkml:brushProperty name="color" value="#004F8B"/>
      <inkml:brushProperty name="ignorePressure" value="1"/>
    </inkml:brush>
  </inkml:definitions>
  <inkml:trace contextRef="#ctx0" brushRef="#br0">9373 5085,'0'0,"0"0,0 0,1 0,5 0,4-1,7-2,6-2,5 0,5 0,5-1,2 0,6-9,2-5,-3-3,0-4,-7 2</inkml:trace>
  <inkml:trace contextRef="#ctx0" brushRef="#br0" timeOffset="260.854">10095 4737,'-5'20,"1"1,1 0,1 1,0-1,2 0,1 0,0 4,0 45,-4 98,3-168,0 0,0 0,0 0,0 0,0 0,0 0,0 0,0 0,0-1,0 1,0 0,0 0,0 0,1 0,-1 0,0 0,0 0,0 0,0 0,0 0,0 0,0 0,0 0,0 0,0 0,0 0,0 0,1 0,-1 0,0 0,0 0,0 0,0 0,0 0,0 0,0 1,0-1,0 0,0 0,0 0,0 0,0 0,0 0,0 0,0 0,1 0,-1 0,0 0,0 0,0 0,0 0,0 0,0 1,0-1,0 0,0 0,0 0,6-12,5-14,0-7</inkml:trace>
  <inkml:trace contextRef="#ctx0" brushRef="#br0" timeOffset="500.373">10360 3743,'1'3,"0"-1,0 1,0-1,0 1,0-1,1 0,-1 0,1 1,-1-1,1 0,0 0,0 0,0-1,0 1,0 0,13 13,21 32,-1 1,-3 2,-2 2,-2 0,-2 2,-3 1,-2 1,-3 1,-2 0,-2 2,-4-1,-1 1,-2 26,-3-16,-4 1,-2 0,-4 0,-2-1,-3 0,-4-1,-2 0,-4-1,-2-1,-3-2,-14 22,22-52,-1-1,-2 0,-1-2,-2-1,-1 0,-1-2,-5 3,-35 25</inkml:trace>
  <inkml:trace contextRef="#ctx0" brushRef="#br0" timeOffset="17713.931">11603 2380,'511'18,"-226"-4,-213-12,-45-2,-38-2,-901-20,802 23,563 13,-65-1,-359-9,-43 5,-46 6,3-6,-165 24,-36-6,178-27,1-4,0-4,-3-3,-34-2,293 26,-72-4,53-4,426-27,-723 20,0-7,0-6,-29-11,3 7,86 12,-74-17,223 17,309-19,-205 10,1 8,7 7,-287 2,1 4,-27 8,-97 5,-63-11,256-6</inkml:trace>
  <inkml:trace contextRef="#ctx0" brushRef="#br0" timeOffset="25267.041">10167 1827,'0'1,"1"0,-1-1,1 1,-1-1,0 1,1-1,-1 0,1 1,-1-1,1 1,0-1,-1 0,1 0,-1 1,1-1,-1 0,1 0,0 0,-1 1,1-1,0 0,-1 0,1 0,0 0,-1 0,1 0,0-1,-1 1,1 0,-1 0,1 0,0 0,-1-1,1 1,-1 0,1-1,-1 1,1 0,-1-1,1 0,29-12,8-10,-2-2,-1-2,-1-1,-1-1,10-14,23-20,-26 26,2 1,1 2,2 3,1 1,1 2,16-5,-45 25,1 1,0 1,0 0,0 2,0 0,1 1,-1 2,16-1,-19 3,0 0,-1 1,1 1,-1 1,0 0,0 0,0 2,0 0,-1 1,0 0,-1 1,1 0,-1 2,0 0,0 1,-1 1,-1 0,0 0,0 1,-1 1,-1 0,0 0,-1 1,-1-1,0 2,-1-1,0 1,-2 0,0 0,0 1,-2-1,0 1,-1-1,0 1,-2 0,-2 16,3-30,0 0,-1 0,0 0,0 0,0 0,0 0,0 0,0 0,-1-1,1 1,-1 0,0-1,0 1,0-1,0 0,0 1,-1-1,1 0,-1-1,1 1,-3 1,0-1,-1 0,0 0,1 0,-1 0,0-1,0 0,0-1,0 1,0-1,0 0,-1-1,-13-1,0-1,1 0,0-2,0 0,0-2,-10-4,25 9,-1-1,0 0,1 0,0 0,0 0,0-1,0 1,0-1,-1-2,4 5,1 0,-1 1,1-1,-1 0,1 1,-1-1,1 0,0 0,-1 1,1-1,0 0,0 0,0 0,0 1,0-1,-1 0,1 0,1 0,-1 0,0 0,0 1,0-1,0-1,1 1,0 0,0 1,0-1,0 0,0 0,0 0,1 1,-1-1,0 0,0 1,0-1,1 1,-1 0,0-1,0 1,1 0,-1 0,0 0,1 0,-1 0,0 0,13 0,-1 1,1 1,-1 0,0 1,0 0,0 1,0 0,-1 1,1 1,-1 0,3 3,2 0,1-1,-1-1,1-1,1 0,1-1,-16-5,0 0,0 0,1-1,-1 1,0-1,0-1,0 1,0 0,0-1,0 0,0 0,0 0,-1 0,1-1,-1 1,0-1,0 0,0 0,0 0,0 0,0-1,1-1,10-14,-1 0,0-1,3-10,52-108,-56 111</inkml:trace>
  <inkml:trace contextRef="#ctx0" brushRef="#br0" timeOffset="26096.287">11906 1657,'9'-1,"1"0,-1 0,1-1,-1 0,0-1,0 0,0 0,7-4,70-42,-41 22,50-26,2 5,1 4,3 4,15 0,-68 26,0 3,1 1,0 2,1 3,0 2,0 2,0 2,0 2,-1 3,3 2,-16-1,-1 1,0 3,0 0,-1 2,23 14,-39-18,-1 1,0 1,-1 1,0 0,-1 2,0-1,-1 2,-1 0,0 0,-1 1,1 4,-11-17,0-1,-1 1,0 0,1 0,-1-1,0 1,0 0,-1 0,1 0,0 0,-1 0,0 0,0 0,0 0,0 1,0-1,-1 0,1 0,-1 0,0 0,0-1,0 1,0 0,0 0,-1 0,1-1,-1 1,0-1,0 1,0-1,0 0,0 0,0 0,0 0,-1 0,1 0,-1 0,0-1,1 0,-2 1,-4 2,0 0,0 0,0 0,-1-1,0-1,1 1,-1-2,0 1,0-1,0 0,0-1,-1 0,-1-1,-6-2,0-2,0 0,1 0,0-2,0 0,0-1,1 0,0-1,0-1,15 10,-1 0,1 0,0-1,-1 1,1 0,-1 0,1 0,-1 0,1-1,-1 1,1 0,0 0,-1-1,1 1,0 0,-1-1,1 1,0 0,-1-1,1 1,0-1,0 1,-1 0,1-1,0 1,0-1,0 1,0-1,-1 1,1-1,0 1,0-1,0 1,0 0,0-1,0 1,0-1,1 1,-1-1,0 1,1 0,0 0,1 0,-1 0,0 0,1 1,-1-1,0 1,1-1,-1 1,0-1,0 1,0 0,1-1,-1 1,0 0,0 0,0 0,6 5,-1-1,0-1,0 1,0-1,0 0,1-1,0 1,4 0,-8-3,1 0,-1-1,1 0,-1 1,1-1,-1-1,1 1,-1 0,1-1,-1 0,0 0,1 0,-1 0,0 0,0-1,0 0,1 1,1-3,18-13,-1-1,0-1,-1-1,-1-1,-2-1,16-22,13-13,-21 27</inkml:trace>
  <inkml:trace contextRef="#ctx0" brushRef="#br0" timeOffset="23613.286">15721 4594,'1'75,"-5"131,2-175,-2-1,-1 1,-1-1,-2 0,-6 15,2-15</inkml:trace>
  <inkml:trace contextRef="#ctx0" brushRef="#br0" timeOffset="23850.158">15611 4925,'0'0,"0"0,0 0,3 0,4 0,3-1,5-1,7-3,4 0,5-3,3-3,1-2,7-5,-4 1</inkml:trace>
  <inkml:trace contextRef="#ctx0" brushRef="#br0" timeOffset="22663.947">13949 4356,'98'11,"-40"-13,0-3,15-5,66-6,-137 16,1 0,-1 0,0 0,0 0,0 1,1-1,-1 0,0 1,0-1,0 1,0 0,0 0,0 0,0 0,0 0,-1 0,1 1,0-1,0 0,-1 1,2 1,-1 0,0 1,0-1,0 1,0-1,-1 1,0 0,1 0,-1-1,-1 1,1 0,0 3,0 12,-1 0,-1 0,0 0,-4 14,4-26,-26 127,-5-2,-38 95,19-68,-14 99,55-195,10-63,0 0,0 0,0 0,0-1,0 1,0 0,1 0,-1 0,0 0,0 0,0 0,0 0,0 0,0 0,1 0,-1 0,0 0,0 0,0 0,0 0,0 0,0 0,1 0,-1 0,0 0,0 0,0 0,0 0,0 0,0 0,0 0,1 1,-1-1,0 0,0 0,5-15,-4 15,6-22</inkml:trace>
  <inkml:trace contextRef="#ctx0" brushRef="#br0" timeOffset="23314.944">14783 4450,'4'1,"0"0,1 0,-1 0,0-1,1 0,-1 0,1 0,-1-1,1 1,3-2,30-8,-25 6,-1 1,1 0,1 0,-1 2,0-1,6 2,-16 0,0 0,0 0,0 1,0-1,0 1,0 0,0 0,0 0,0 1,0-1,0 1,-1-1,1 1,-1 0,1 0,-1 0,0 0,0 1,0-1,0 0,0 1,0 0,0-1,-1 1,0 0,1 0,-1 0,0 0,0 1,2 9,-1 0,0 0,0 1,-2-1,0 0,0 1,-1-1,-1 0,0 1,0-1,-2 2,-10 34,-2-1,-8 12,19-47,-32 74,-3-2,-4-2,-3-2,-4-2,-3-3,-13 10,64-83,-1 3,0-1,-1 0,1 0,-1 0,0 0,0-1,0 0,-1 0,1 0,-1-1,0 0,-6 3,11-6,0 0,0 0,0 0,0 0,0-1,0 1,0 0,0 0,0-1,0 1,0 0,1-1,-1 1,0-1,0 1,0-1,0 0,1 1,-1-1,0 0,1 0,-1 1,1-1,-1 0,0 0,1 0,0 0,-1 1,1-1,0 0,-1 0,1 0,0 0,0 0,0 0,0 0,0 0,0 0,0 0,0 0,0 0,0 0,1-1,4-44,0 26,1 1,0 0,2 1,0 0,1 0,1 0,0 1,2 1,0 0,0 0,2 2,-1-1,2 2,1-1,-13 12,-1 0,1 0,0 0,0 0,0 1,0-1,0 1,0 0,0 0,0 0,1 0,-1 1,0-1,0 1,1 0,-1 0,0 0,1 1,-1-1,0 1,0-1,1 1,-1 0,0 0,0 1,0-1,0 1,0-1,0 1,-1 0,1 0,-1 0,1 0,-1 1,0-1,0 1,0-1,0 1,0 0,0 0,0 0,7 14,0 0,-1 0,-1 1,0 0,-2 1,3 10,3 20,-6-23,1 0,2 0,0-1,12 24,-12-34</inkml:trace>
  <inkml:trace contextRef="#ctx0" brushRef="#br0" timeOffset="28763.884">18637 4588,'-2'250,"4"251,-1-500,2-7,7-23,10-40,72-242,-62 225,4 1,26-43,-55 117,1 2,0-1,1 1,0 0,0 0,1 0,0 1,3-2,-9 9,-1-1,1 1,0 0,0 0,0 0,0 0,0 0,0 0,0 1,0-1,0 1,0-1,0 1,0 0,0 0,1 0,-1 0,0 0,0 1,1 0,-1 0,1 0,-1 0,1 1,-1-1,0 1,0 0,0-1,0 1,0 0,0 0,-1 0,1 1,-1-1,1 0,-1 1,0-1,0 1,1 0,6 18,-1-1,-1 1,-1 0,0 0,-2 1,0-1,-2 2,2 58,-4 20,0-35,-1-16,0-34,1-1,0 1,2-1,-1 1,2 0,0-1,1 0,4 13,-3-21</inkml:trace>
  <inkml:trace contextRef="#ctx0" brushRef="#br0" timeOffset="29012.215">19360 4803,'1'0,"0"0,0 0,2 0,2 0,3 1,3 0,4 0,-2 0,3 0,3-1,4 1,2-1,-2 0,-2-1,2-2,5-7,-1 0</inkml:trace>
  <inkml:trace contextRef="#ctx0" brushRef="#br0" timeOffset="29215.631">19973 4604,'-2'21,"0"-1,-2 0,0 0,-3 9,-8 36,-5 113,12-94,-18 80,17-142,9-22,0 1,-1-1,1 0,0 0,0 0,-1 0,1 0,0 1,-1-1,1 0,0 0,0 0,-1 0,1 0,0 0,-1 0,1 0,0 0,0 0,-1 0,1 0,0 0,0-1,-1 1,1 0,0 0,-1 0,1 0,0 0,0 0,-1-1,1 1,0 0,0 0,0 0,-1-1,1 1,0 0,0 0,-2-4,-1 0,1 0,1 1,-1-1,1 0,-1 0,1-1,0 1,0-2,-5-40,0-5</inkml:trace>
  <inkml:trace contextRef="#ctx0" brushRef="#br0" timeOffset="29530.007">19962 3577,'6'1,"0"0,0 0,0 0,-1 1,1 0,0 0,-1 1,1-1,-1 1,0 0,0 1,55 40,-57-42,25 22,-1 1,-2 1,0 1,-2 1,-1 1,-1 2,8 16,-5-1,-1 1,-3 1,-1 1,-3 0,-1 5,4 31,-4 0,-4 0,-3 1,-4 0,-4 1,-6 25,2-43,-4 1,-2-2,-3 1,-4-2,-2 0,-3-1,-24 49,17-58</inkml:trace>
  <inkml:trace contextRef="#ctx0" brushRef="#br0" timeOffset="26979.44">16616 4218,'-4'46,"-2"-1,-2 0,-1 0,-3 0,-10 22,3-1,2-10,7-27,1 0,1 1,2 0,1 0,1 0,1 28,3-57,0 1,0-1,1 1,-1-1,1 1,-1-1,1 1,0-1,0 0,-1 1,1-1,0 0,0 0,0 0,0 1,0-1,1 0,-1 0,0-1,0 1,1 0,-1 0,1-1,-1 1,0 0,1-1,-1 0,1 1,-1-1,1 0,0 0,-1 1,1-1,-1-1,1 1,0 0,11 0,0-1,0-1,0 0,5-2,1 0,102-6,-79 8,0-2,35-8,-72 11,0 0,0-1,0 1,0-1,0 0,0 0,-1-1,1 1,-1-1,0 0,0 0,0-1,0 1,0-1,-1 0,1 0,-1 0,0 0,0 0,-1-1,1 0,-1 1,0-1,-1 0,1 0,-1 0,0 0,0 0,0 0,-1 0,1-1,2-35</inkml:trace>
  <inkml:trace contextRef="#ctx0" brushRef="#br0" timeOffset="27226.941">16969 4235,'-10'127,"4"798,6-908</inkml:trace>
  <inkml:trace contextRef="#ctx0" brushRef="#br0" timeOffset="27884.882">17560 4527,'1'-34,"0"20,-1-1,0 0,-1 1,0-1,-1 1,-1-3,2 13,-1 1,1-1,0 1,-1-1,0 1,0 0,0-1,0 1,0 0,0 0,-1 1,0-1,1 0,-1 1,0 0,0-1,-1 1,1 1,0-1,-1 0,1 1,-1 0,1-1,-1 1,0 1,0-1,-6-1,1 1,0 1,-1 0,1 0,0 0,-1 1,1 1,0 0,0 0,0 0,0 1,-5 3,11-5,0 1,0-1,1 0,-1 1,1 0,-1-1,1 1,0 0,-1 0,1 1,0-1,1 0,-1 1,0-1,1 1,-1-1,1 1,0 0,-1 0,2 0,-1-1,0 1,0 0,1 0,0 0,0 0,-1 0,2 0,-1 0,0 0,1 0,-1 0,1 0,0 0,0 0,0 0,0 0,0-1,1 1,0 0,13 22,1 0,1-2,1 0,1-1,1 0,3 0,9 11,25 34,-40-45,-1 1,-1 1,-2 0,0 1,-1 1,-2 0,0 0,-2 1,-1 0,-5-14,1-1,-2 1,0 0,-1 0,0 0,-1 0,0 0,-1 0,0-1,-1 1,-1-1,0 1,-1-1,0 0,-1-1,0 1,0-1,-2 0,1-1,-6 6,10-13,1 1,-1-1,-1 0,1 0,0 0,-1-1,0 1,1-1,-1 0,0 0,0 0,0 0,-1-1,1 0,0 1,0-2,-2 1,3-1,1 0,0 0,-1-1,1 1,0-1,-1 0,1 0,0 0,0 0,0 0,0 0,0 0,0-1,0 1,0-1,0 1,1-1,-1 0,0 0,1 0,0 0,-1 0,1 0,0 0,0 0,0 0,0-1,1 1,-1 0,1-1,-1 1,1-1,-3-11,2 0,-1 0,2-1,0 1,0 0,2 0,-1 0,2 0,0 0,2-5,11-32,2 0,4-1,-20 45,31-63,31-51,9-15,-60 108</inkml:trace>
  <inkml:trace contextRef="#ctx0" brushRef="#br0" timeOffset="28218.409">18195 3732,'-10'45,"2"-20,-123 621,110-499,7 0,6 2,8 67,3-148,3 0,10 37,-13-85,2 0,0 0,2-1,0 0,1 0,0-1,2 0,0 0,1-1,11 13,-20-27,0-1,0 1,0-1,0 0,0 0,0 0,1 0,-1 0,1 0,0-1,-1 1,1-1,0 0,0 0,0 0,0 0,0 0,0 0,0-1,0 0,0 1,0-1,0 0,0-1,0 1,0 0,0-1,0 0,0 0,0 0,0 0,0 0,0-1,21-14</inkml:trace>
  <inkml:trace contextRef="#ctx0" brushRef="#br0" timeOffset="34498.367">17041 3871,'4'-2,"0"1,-1-1,1 1,0-1,-1 0,1 0,-1-1,0 1,0-1,0 1,3-4,6-5,238-175,-188 145,3 2,1 4,15-4,-43 23,1 1,0 2,1 2,0 2,0 1,20 1,-29 5,0 1,1 1,-1 2,1 2,-1 1,0 1,-1 1,1 2,1 2,-8-2,0 0,-1 2,-1 1,0 0,0 2,-1 1,-1 0,13 13,-21-16,-1 1,0 0,-1 0,0 1,-1 0,-1 1,0 0,-1 0,-1 1,0-1,-1 2,-1-1,2 11,-3-8,-1 0,-1 0,-1 0,0 1,-1-1,-1 0,-1 0,-1-1,-1 3,3-15,0 0,0 0,-1 0,1-1,-1 1,-1-1,1 0,-1 0,0 0,0 0,0-1,-1 1,-1 0,2-2,0-1,-1 0,1 1,0-2,-1 1,1 0,-1-1,0 0,0 0,1 0,-1-1,0 0,0 0,0 0,1 0,-1-1,0 0,0 0,0 0,0-1,-1 0,1 0,-1 0,1-1,0 0,-1 0,2 0,-1 0,0-1,-3-4,-23-15,31 23,0 0,0 0,0 0,0 0,0 0,0 0,0 0,0 0,0 0,0-1,0 1,-1 0,1 0,0 0,0 0,0 0,0 0,0 0,0 0,0 0,-1 0,1 0,0 0,0 0,0 0,0 0,0 0,0 0,0 0,0 0,-1 0,1 0,0 0,0 0,0 1,0-1,0 0,0 0,0 0,0 0,0 0,0 0,-1 0,1 0,0 0,0 0,0 1,0-1,0 0,0 0,0 0,0 0,0 0,0 0,0 0,0 0,0 1,0-1,0 0,0 0,0 0,0 0,0 0,0 0,0 0,3 13,6 10,-7-20,0 1,0-1,0 0,0 0,1 0,-1 0,1 0,0-1,0 1,0-1,0 1,0-1,0 0,1-1,-1 1,0 0,1-1,0 0,-1 0,2 0,0 0,0-1,0 0,0-1,1 1,-1-1,0 0,0 0,0 0,0-1,-1 0,1 1,0-2,2-1,7-4,0-2,-1 1,0-2,0 0,-2 0,1-1,-1-1,6-9,25-48,-34 53</inkml:trace>
  <inkml:trace contextRef="#ctx0" brushRef="#br0" timeOffset="39213.616">17239 3848,'100'-64,"24"-5,2 6,3 5,75-21,-125 53,1 4,1 4,1 3,1 3,0 4,60 3,-74 6,1 3,-1 4,0 2,-1 3,0 3,41 17,-72-19,0 1,-2 2,0 1,-1 2,0 1,-2 2,-1 1,-1 2,-1 0,-1 2,-1 2,9 13,-1 7,-1 0,-3 2,-2 1,17 45,-34-68,-1 0,-1 1,-2 0,-1 0,-1 1,-2 0,-1 0,-2 0,-2 30,1-61,0 0,0 0,0 0,-1 1,1-1,0 0,-1 0,1 0,-1 0,1 0,-1 1,1-1,-1 0,0 0,0 0,1-1,-1 1,0 0,0 0,0 0,0-1,0 1,0 0,0-1,-1 1,-1 0,0 0,1-1,-1 1,0-1,0 0,0 1,1-2,-1 1,0 0,0 0,-1-1,-8-2,0 0,1-1,-1 0,-8-6,-5-3,1 0,0-2,2-1,-1-1,2-1,1 0,0-2,1 0,1-1,1-1,0-3,17 25,1 0,-1 0,0 0,0 0,0 0,0 0,0 0,1 0,-1 0,0 0,0 0,0 0,0 0,0 0,0-1,1 1,-1 0,0 0,0 0,0 0,0 0,0 0,0-1,0 1,0 0,0 0,0 0,0 0,0 0,1-1,-1 1,0 0,0 0,0 0,0 0,0 0,0-1,-1 1,1 0,0 0,0 0,0 0,0-1,0 1,0 0,0 0,0 0,0 0,0 0,0 0,0-1,-1 1,1 0,0 0,0 0,0 0,0 0,0 0,0 0,-1 0,1 0,0 0,0-1,17 11,21 18,5 10,-25-21,0-1,1-1,0-1,1 0,14 6,-28-18,-1 1,1-1,0 0,0 0,-1-1,1 0,0 0,0 0,1 0,-1-1,0 0,0-1,0 1,0-1,0 0,0-1,0 1,-1-1,1-1,0 1,-1-1,1 0,-1 0,2-2,13-9,-1-2,-1 0,0-1,-2-1,1-1,11-19,-3 1,-2 0,-2-2,8-19,-13 21</inkml:trace>
  <inkml:trace contextRef="#ctx0" brushRef="#br0" timeOffset="35166.617">16108 6062,'-5'0,"0"1,1 0,-1 0,1 0,0 1,-1 0,1 0,0 0,0 0,0 0,0 1,0 0,1 0,-1 0,1 0,0 0,-2 3,-11 13,1 0,2 0,-1 3,-5 7,-8 8,2 0,2 2,1 0,-11 31,33-69,-1 0,1 0,-1 0,1 0,-1 0,1 0,0 0,0 0,-1 0,1 0,0 1,0-1,0 0,0 0,0 0,1 0,-1 0,0 0,0 1,1-1,-1 0,1 0,-1 0,1 0,-1 0,1 0,0 0,0 0,0 0,1 0,0 0,0-1,0 1,0 0,-1-1,1 1,0-1,0 1,0-1,0 0,0 0,0 0,0 0,1-1,14-1,0-1,0 0,0-2,-1 0,-4 1,83-21,25-8,19-11,-133 42,-1-1,1 1,-1-1,0 0,0 0,-1 0,1-1,-1 1,1-1,-1-1,0 1,-1 0,1-1,-1 0,0 0,0 0,2-4,4-13</inkml:trace>
  <inkml:trace contextRef="#ctx0" brushRef="#br0" timeOffset="35398.111">16439 5896,'-1'4,"1"1,-1-1,0 0,-1 0,1 0,-1 0,1-1,-3 4,-7 18,-8 46,2-1,4 2,3 0,0 40,3 296,7-361,0-25,-1-16,0 0,1 0,0 1,0-1,1 0,-1 0,1 1,1-1,-1 0,1 0,2 4,5-4,1-5</inkml:trace>
  <inkml:trace contextRef="#ctx0" brushRef="#br0" timeOffset="36095.309">16875 6283,'5'-43,"-3"38,-1-1,0 0,-1 1,1-1,-1 0,0 0,-1 1,1-1,-1 0,0 1,-1-1,-1-3,2 4,-1 1,0 0,0-1,0 1,0 0,-1 0,0 0,0 0,0 1,0-1,-1 1,1 0,-1-1,0 2,0-1,0 0,0 1,0 0,-1 0,1 0,-1 1,1-1,-1 1,1 0,-1 0,-3 0,2 2,1-1,-1 1,0 0,1 0,-1 1,1 0,-1-1,1 2,0-1,0 1,0 0,0 0,1 0,-1 1,1-1,-1 1,1 0,1 0,-1 1,0-1,1 1,-1 1,0 1,0 0,0 0,0 0,1 1,0 0,1-1,0 1,0 0,0 0,1 0,0 0,1 1,0-1,0 0,1 4,1 0,0 1,1-2,1 1,-1 0,2-1,0 1,5 8,14 18,1-2,1 0,2-2,27 25,-26-28,-23-25,-1 0,0 0,-1 0,0 0,0 0,0 1,-1 0,0 0,0 0,-1 0,1 0,-2 1,1-1,-1 1,0-1,0 6,-2-4,0 1,-1-1,0 0,0 0,-1 0,0 0,-1 0,0 0,0-1,0 0,-1 0,-1 0,-1 2,1-4,1 1,-1-1,0 0,-1 0,1 0,-1-1,0 0,-1-1,1 0,-3 1,8-4,0 0,0 0,0-1,0 1,0-1,0 1,0-1,0 0,-1 0,1 0,0 0,0 0,0 0,0-1,0 1,0-1,0 1,-1-1,1-1,0 1,0-1,0 1,1-1,-1 0,0 1,1-1,-1 0,1 0,0 0,0 0,0 0,0-1,0 1,0 0,0 0,1-1,-1 1,1-1,0 1,-2-13,1 1,0 0,1-1,1 1,0 0,1 0,1 0,0 0,2-4,12-34,17-38,-26 70,10-27,2 1,2 1,2 0,2 2,2 1,20-23,-29 46,-4 6</inkml:trace>
  <inkml:trace contextRef="#ctx0" brushRef="#br0" timeOffset="36585.33">17239 6377,'12'565,"-2"-602,1 1,10-22,-1 3,-13 33,41-106,-41 112,1 1,0 0,1 0,1 1,0 0,10-10,-19 22,1 0,-1 0,1 1,0-1,0 0,0 1,0-1,0 1,0 0,0 0,0 0,1 0,-1 0,0 0,1 0,-1 1,1-1,-1 1,0 0,1 0,-1 0,1 0,0 0,-1 1,1 0,0 0,-1 1,1-1,-1 1,0-1,1 1,-1 0,0 0,0 0,0 0,0 0,0 0,-1 1,1-1,0 3,6 10,-1 1,-1 0,0 0,-1 1,-1-1,-1 1,12 67,-4 1,-2 24,-8-94</inkml:trace>
  <inkml:trace contextRef="#ctx0" brushRef="#br0" timeOffset="36834.239">17913 6559,'1'0,"1"1,1 0,2 1,2 1,4 1,4 0,3-1,5-1,3-2,2-3,1-2,0-4,5-6,-2-1</inkml:trace>
  <inkml:trace contextRef="#ctx0" brushRef="#br0" timeOffset="37226.558">18515 6261,'-3'58,"-2"-1,-4 0,-11 43,5-25,-4 51,19-117,-1-1,0 0,0 0,1 0,1 0,-1 0,2 2,-2-8,0-1,1 0,-1 1,0-1,1 0,-1 0,1 0,0 1,-1-1,1 0,0 0,0 0,0 0,0 0,0 0,0 0,0-1,0 1,0 0,0 0,0-1,0 1,0-1,1 1,-1-1,0 1,0-1,1 0,-1 0,0 0,1 0,-1 0,0 0,1 0,-1 0,0 0,1 0,-1-1,0 1,1-1,27-7,1-1,-1-2,-1-1,2-2,-1 0,1 2,0 1,24-6,-38 14,-1 0,0-2,0 0,0 0,12-8,-22 10,0 0,-1 0,1-1,-1 1,0-1,0-1,0 1,-1 0,1-1,-1 0,0 1,0-1,-1-1,0 1,1 0,-2-1,2-4,8-59,-8 31</inkml:trace>
  <inkml:trace contextRef="#ctx0" brushRef="#br0" timeOffset="37462.439">18912 6034,'-1'19,"-1"0,-1-1,-1 1,-1-1,-2 7,-11 46,-10 90,7 2,8 1,6 0,8 6,-1-168,4 32,1-20,-5-14,0 1,0-1,0 0,0 0,0 0,1 1,-1-1,0 0,0 0,0 0,1 0,-1 0,0 1,0-1,0 0,1 0,-1 0,0 0,0 0,1 0,-1 0,0 0,0 0,1 0,-1 0,0 0,0 0,0 0,1 0,-1 0,0 0,0 0,1 0,-1 0,0 0,0-1,0 1,1 0,-1 0,0 0,0 0,7-7</inkml:trace>
  <inkml:trace contextRef="#ctx0" brushRef="#br0" timeOffset="38134.818">19354 6371,'0'-3,"0"0,0 0,0 1,0-1,-1 0,1 0,-1 1,0-1,1 0,-1 1,0-1,-1 0,1 1,0 0,-1-1,0 1,1 0,-2-1,0 0,0 1,0 0,-1 1,1-1,0 1,-1-1,1 1,-1 0,0 0,1 0,-1 1,0-1,1 1,-2 0,-4 0,0-1,-1 2,1-1,0 1,0 1,-1-1,1 2,0-1,1 1,-1 1,0-1,0 2,6-3,0-1,0 2,0-1,0 0,0 0,0 1,0 0,1-1,0 1,-1 0,1 0,0 1,1-1,-1 0,0 1,1-1,0 0,0 1,0 0,0-1,0 1,1 0,0-1,0 1,0 0,0 0,0-1,1 1,0 0,-1-1,2 3,5 11,0 0,2-1,0 0,0 0,2-1,0 0,1-1,0 0,1-1,0 0,51 60,-57-62,0-1,-1 2,0-1,0 1,-1 0,-1 0,0 1,-1-1,0 1,-1 0,1 11,-3-18,1 1,-1 0,0-1,-1 1,0 0,0-1,0 1,-1-1,0 1,0-1,-1 0,0 0,0 0,0 0,-1 0,0-1,0 0,0 1,0-1,-1-1,0 1,0-1,-5 3,9-5,-1-1,0 0,1 0,-1 0,1 0,-1 0,0-1,0 1,1 0,-1-1,0 0,0 1,0-1,0 0,0 0,0 0,1 0,-1 0,0 0,0-1,0 1,0 0,1-1,-1 0,-1 0,1 0,0-1,0 0,-1 0,1 0,0-1,1 1,-1 0,0-1,1 1,-1-1,1 1,0-1,0 0,-1-2,-1-8,0 0,0 1,1-1,1 0,0 0,2-11,4-23,3 1,1 0,16-43,-12 50,-3 0,-1-1,-2 0,-2 0,0-22,-6 25</inkml:trace>
  <inkml:trace contextRef="#ctx0" brushRef="#br0" timeOffset="33210.572">15032 6581,'0'62,"1"23,-7 32,4-92,-1-1,-2 1,0-1,-2 0,0 0,-11 20,16-39,0-1,0 1,-1-1,0 1,0-1,0 0,0 0,-1 0,1-1,-3 2,-4 2</inkml:trace>
  <inkml:trace contextRef="#ctx0" brushRef="#br0" timeOffset="33449.849">14965 6885,'0'0,"0"0,2 0,3 0,5-1,4-2,6-1,5-1,15-6,6-5,1-5,-2 2,5-3,-6 3</inkml:trace>
  <inkml:trace contextRef="#ctx0" brushRef="#br0" timeOffset="32360.368">13524 6366,'21'-2,"-1"0,0-2,1 0,-1-1,-1-2,18-7,-20 7,0 1,0 0,1 1,0 1,0 1,0 1,0 0,15 1,-30 1,0 1,1-1,-1 1,0 0,0 0,0 0,-1 0,1 1,0-1,0 1,-1 0,1 0,-1 0,1 0,-1 0,0 0,0 1,0-1,0 1,0-1,-1 1,1 0,-1 0,1-1,-1 1,0 0,0 0,0 3,2 9,0 1,-1 0,-1 0,0 0,-1 3,0-18,-2 67,-2 0,-4-1,-3 6,-47 202,30-156,5 2,-7 115,75-389,-26 75,0 0</inkml:trace>
  <inkml:trace contextRef="#ctx0" brushRef="#br0" timeOffset="32935.277">14131 6526,'14'-2,"-1"1,0-2,0 0,0-1,0 0,-1 0,1-2,-1 0,10-6,-9 5,0 0,1 1,-1 0,1 1,1 1,-1 0,12-1,-23 5,0-1,0 1,0 0,0 0,0 1,0-1,0 1,0-1,0 1,0 0,-1 0,1 0,0 0,0 1,-1-1,1 1,-1 0,0-1,1 1,-1 0,0 0,0 1,0-1,0 0,0 1,-1-1,1 1,-1-1,0 1,0 0,0 0,0 0,0-1,0 1,-1 0,1 0,-1 0,0 3,1 10,-1 1,0 0,-1-1,-1 1,0-1,-3 6,-13 54,-3 0,-4-1,-3-1,-4-2,-2-1,-4-1,-2-3,-5 2,40-63,3-2,0 0,-1 0,1 0,-1 0,0 0,0-1,-1 0,1 0,-1 0,1 0,-1 0,0-1,0 1,0-1,-1 0,4-2,1 0,-1-1,0 1,0 0,1 0,-1-1,0 1,1-1,-1 1,0-1,1 1,-1-1,0 1,1-1,-1 1,1-1,-1 0,1 1,0-1,-1 0,1 0,0 1,-1-1,1 0,0 0,0 1,0-1,-1 0,1 0,0 0,0 1,0-1,1 0,-1 0,0 0,0 1,0-2,4-33,-4 35,4-21,1 1,1 0,1 0,0 1,2 0,6-10,-10 19,1-1,1 1,0 0,0 1,1 0,0 0,1 1,0 0,0 0,0 1,1 0,1 0,-8 5,0 1,0 0,0-1,0 1,1 0,-1 1,0-1,1 0,-1 1,0 0,1 0,-1 0,0 0,1 0,-1 1,0 0,1-1,-1 1,0 1,0-1,0 0,0 1,0-1,0 1,0 0,0 0,-1 0,1 0,-1 1,1-1,-1 1,0-1,0 1,0 0,0 0,-1 0,1 0,9 17,-2 1,0-1,-1 1,-1 1,2 8,-1 0,0-5,-3-9,0 1,1-1,0 0,1 0,1-1,1 0,1 1,3-1</inkml:trace>
  <inkml:trace contextRef="#ctx0" brushRef="#br0" timeOffset="41928.727">14816 7878,'-19'43,"-11"87,6 1,5 0,2 77,18-186,8-16,20-22,-17 7,7-5,2 0,-1 2,2 0,-1 2,2 0,-1 1,1 1,0 1,1 2,14-2,-29 6,-1-1,1 0,0 0,-1-1,1 0,-1 0,7-4,-6 2</inkml:trace>
  <inkml:trace contextRef="#ctx0" brushRef="#br0" timeOffset="42297.198">15147 7823,'-1'0,"1"1,-1-1,0 1,0 0,1 0,-1-1,1 1,-1 0,0 0,1 0,0 0,-1 0,1-1,-1 1,1 0,0 0,0 0,-1 0,1 0,0 0,0 0,0 0,0 0,0 0,1 1,-2 37,1-29,22 844,-17-787,-1-30,-2 0,-1 1,-4 19,3-56,0-1,0 1,0 0,0 0,0-1,0 1,0 0,0 0,-1-1,1 1,0 0,0-1,-1 1,1-1,-1 1,1 0,-1-1,1 1,-1-1,1 1,-1-1,1 1,-1-1,1 1,-1-1,0 0,1 1,-1-1,0 0,1 0,-1 1,0-1,-7 1</inkml:trace>
  <inkml:trace contextRef="#ctx0" brushRef="#br0" timeOffset="43134.068">15633 7950,'1'-1,"1"-1,-1 1,0-1,1 1,-1-1,0 0,0 0,0 1,-1-1,1 0,0 0,-1 0,1 0,-1 0,1 0,-1 0,0 0,0 0,0 0,0 0,0 0,0 0,-1 0,1 0,-1 0,0 0,1 0,-1 0,0 1,0-1,0 0,0 0,0 0,-2-1,1-1,-1 1,0 0,0 0,0 0,0 0,0 0,-1 1,1-1,-1 1,0 0,1 0,-1 0,0 1,-2-1,-1 1,0 0,0 0,0 1,0 0,0 0,0 1,0 0,1 0,-1 1,0-1,0 2,1-1,-1 1,1 0,0 0,0 0,0 1,0 0,0 0,1 1,0 0,0 0,0 0,1 0,-1 1,1 1,0-2,0 0,1 0,0 0,0 1,0-1,1 1,0 0,0 0,0 0,1 0,0 0,0 0,0 1,1-1,0 0,0 0,1 0,0 1,0-1,0 0,1 0,0 0,0 0,0-1,1 1,0 0,0-1,0 0,3 3,34 38,21 16,-37-39,-1 1,-1 1,-1 0,-1 2,-1 0,-1 1,-1 3,-7-7,0 0,-2 1,-1 0,0 0,-2 1,-1 0,-1 8,-2-18,0 0,-1 0,-1 0,0 0,-1-1,-1 1,-1 0,0-1,-1 0,0 0,-1 0,-6 8,11-20,-1 0,1 0,-1-1,0 1,1-1,-1 1,0-1,-1 1,1-1,0 0,-1 0,1 0,-1-1,0 1,1 0,-1-1,0 0,0 0,0 0,0 0,0 0,0 0,0-1,-1 0,1 1,-2-1,1-1,1-1,0 1,0 0,0-1,0 0,0 0,0 0,0 0,1 0,-1 0,1-1,-1 1,1-1,0 1,0-1,0 0,0 0,1 0,-1 0,1-1,0 1,0 0,0 0,0-3,-7-24,2 0,2-1,0 1,2-1,2 0,0 0,6-28,7-40,22-75,-22 119,2 0,2 2,11-21,-21 58</inkml:trace>
  <inkml:trace contextRef="#ctx0" brushRef="#br0" timeOffset="43888.456">16019 8143,'2'40,"2"0,2 0,4 9,8 64,-8 57,-9 90,-2-238,13-49,3-26,16-104,-22 95,3 1,2 1,4 0,2 1,11-21,-28 74,0 0,0 1,0 0,1 0,-1 0,1 0,0 1,1-1,-1 1,1 0,3-2,-7 5,0 1,1-1,-1 0,0 1,1-1,-1 1,1 0,-1-1,1 1,-1 0,1 0,-1 0,1 0,-1 0,1 0,-1 0,1 1,-1-1,1 1,1 0,-1 0,0 0,1 1,-1-1,0 1,0 0,0 0,0 0,0 0,-1 0,1 0,-1 0,1 0,0 3,11 19,-2 1,-1 0,-1 1,-1 0,-1 0,-1 1,1 23,2 46,-3 55,-4-92,-2-7,0-21,1 0,3 14,-3-40</inkml:trace>
  <inkml:trace contextRef="#ctx0" brushRef="#br0" timeOffset="44131.808">16920 8005,'2'2,"1"0,0 1,0-1,-1 1,0-1,1 1,-1 0,0 0,0 0,0 0,-1 0,1 1,-1-1,0 0,1 2,-1-1,13 38,-2 0,-2 0,-2 2,-2-1,1 31,-6-58,5 118,-7-91</inkml:trace>
  <inkml:trace contextRef="#ctx0" brushRef="#br0" timeOffset="44380.334">16903 8326,'0'0,"0"0,0 0,1 0,3-1,4-2,5-6,4-3,5-3,3-1,4-3,2-4,1-2,1-1,-1 1,4-3,-5 5</inkml:trace>
  <inkml:trace contextRef="#ctx0" brushRef="#br0" timeOffset="45050.801">17626 7961,'3'0,"1"-1,-1 0,0 1,0-1,1 0,-1-1,0 1,0 0,0-1,0 0,0 0,0 0,-1 0,1 0,-1 0,2-2,39-48,-16 18,-20 26,1 0,0 0,1 1,0 0,0 1,0 0,2-1,-9 6,-1 1,1-1,-1 1,1-1,-1 1,1-1,0 1,-1 0,1-1,-1 1,1 0,0 0,-1 1,1-1,0 0,-1 0,1 1,-1-1,1 1,1 0,-1 0,0 1,-1 0,1 0,0-1,-1 1,0 0,1 0,-1 0,0 1,0-1,0 0,0 0,0 1,-1-1,1 0,-1 1,1-1,-1 1,0-1,2 29,-2 0,0-1,-3 1,0 0,-2-1,-1 1,-9 23,8-24,-20 76,-32 81,37-131,-1-1,-4-1,-1-2,-6 5,33-56,-3 5,1 0,-1 0,0 0,0-1,-1 0,0 0,0 0,0 0,0-1,-1 0,-4 3,9-7,1 0,-1 0,0 0,0 0,0 0,1-1,-1 1,0 0,0 0,1 0,-1-1,0 1,1 0,-1 0,0-1,1 1,-1-1,0 1,1-1,-1 1,1-1,-1 1,1-1,-1 1,1-1,0 0,-1 1,1-1,-1 0,1 1,0-1,0 0,-1 0,1 1,0-1,0 0,0 0,0 1,0-1,0 0,0 0,0 1,0-1,-2-41,2 39,2-27,2-1,1 1,1 0,1 0,2 0,1 1,1 1,2 0,1 0,0 1,3 1,1-1,-16 23,1 0,0 0,0 1,0-1,0 0,1 1,-1 0,1 0,0 0,0 0,0 1,0 0,1-1,-1 1,1 1,1-1,-4 2,1 0,0 0,0 0,0 0,0 1,0-1,-1 1,1 0,0 0,0 0,-1 0,1 1,-1-1,1 1,-1-1,0 1,1 0,-1 0,0 0,0 0,0 0,-1 0,1 1,0-1,-1 1,0-1,1 2,13 24,-2 1,-1 0,-1 0,-2 1,0 1,2 28,14 43,-11-73,-7-23</inkml:trace>
  <inkml:trace contextRef="#ctx0" brushRef="#br0" timeOffset="45514.096">18206 7834,'-6'206,"0"47,6-251,0-1,0 1,0 0,0 0,0 0,0-1,0 1,1 0,-1-1,0 1,1 0,0-1,-1 1,1 0,0-1,0 1,0-1,0 1,0-1,0 0,0 1,0-1,1 0,-1 0,1 0,-1 0,0 0,1 0,0 0,-1 0,1-1,-1 1,1-1,0 1,0-1,-1 0,1 1,0-1,0 0,-1 0,1 0,0 0,0-1,-1 1,1 0,0-1,-1 1,2-2,13-3,-1 0,0-2,0 0,-1 0,5-4,2-1,43-17,-42 20,0-1,0-1,-2-1,11-8,-27 17,-1 0,0 0,0 0,0 0,-1-1,1 1,-1-1,0 0,0 0,0 0,0 0,-1 0,1-1,5-20</inkml:trace>
  <inkml:trace contextRef="#ctx0" brushRef="#br0" timeOffset="45777.426">18620 7503,'-1'20,"-1"0,-2 0,1 0,-3 2,-8 49,5 18,3 0,4 0,4 0,3 0,5-1,4 0,24 85,-18-95,-13-44</inkml:trace>
  <inkml:trace contextRef="#ctx0" brushRef="#br0" timeOffset="46518.632">19426 8778,'-12'11,"-1"0,0-2,-1 1,0-1,-1-1,0-1,0 0,-7 1,-35 12,-40 7,59-17,-53 11,-1-4,-1-4,0-4,-2-4,-379-7,109-3,274 7,-1293-17,1155 2,-364-27,203 22,106 7,267 10,18 1</inkml:trace>
  <inkml:trace contextRef="#ctx0" brushRef="#br0" timeOffset="48586.643">13480 5532,'468'16,"-77"0,366-25,-268 3,415 52,157-2,4-43,-470-4,102 19,-516-3,0 9,147 37,-288-47,-27-8,0 0,0-1,1 0,6 0,-20-3,1 0,0-1,-1 1,1 0,0-1,-1 1,1 0,-1-1,1 1,-1-1,1 1,-1-1,1 1,-1-1,1 1,-1-1,0 1,1-1,-1 0,0 1,0-1,1 1,-1-1,0 0,0 1,0-1,0 0,0 1,0-2,4-24,-4 22,17-300,-8 105,14-38,50-213,-1 3,-59 358,17-149,-26 188,-3-1,-2 1,-5-35,5 76,0-1,-1 1,0 0,-1 0,0 1,0-1,-1 0,0 1,-1 0,1 0,-2 0,1 1,-1-1,0 1,0 1,-6-5,2 3,-2 1,1 0,-1 0,0 1,0 0,-1 1,0 1,0 0,0 1,0 0,-4 0,-102-10,-1 5,0 5,-29 7,-7-2,-196 1,-587-8,-81-84,238 13,-869 35,1633 41,-356 6,273 0,0 5,-67 17,147-23,0 1,0 0,1 2,0 1,0 0,1 2,0 0,1 1,0 0,-4 6,-1 3,0 1,2 2,1 0,0 0,2 2,-11 21,-8 24,3 2,4 1,2 2,5 0,-1 15,-193 844,175-653,18-98,17-142</inkml:trace>
  <inkml:trace contextRef="#ctx0" brushRef="#br0" timeOffset="50247.11">14120 7994,'-1'1,"0"-1,0 1,0-1,0 1,0-1,0 1,0 0,0 0,0 0,1-1,-1 1,0 0,0 0,1 0,-1 0,0 0,1 0,-1 0,1 1,0-1,-1 0,1 0,0 0,0 0,-1 1,-7 36,7-33,-19 168,6 2,9 41,3-166,2-46,0 352,4-290,2-1,4 0,2 0,10 25,-18-76,1 1,0-1,1 0,1 0,0 0,1-1,1 0,0-1,0 0,10 9,-11-13,1-1,0 0,0-1,1 0,-1 0,1-1,1 0,-1-1,1 0,-1-1,1 0,0 0,0-1,1-1,0 0,50 3,0-4,0-2,15-4,185-31,43-4,163 23,11 20,-154 0,80 6,255 41,-205-1,354-12,-734-36,51-1,35-7,-123 4,-1-1,0-2,0-2,0-1,-1-1,15-9,-33 10,0 0,-1-2,-1 1,0-2,0 0,-1-1,-1-1,-1 0,0 0,-1-2,0 1,-1-2,-1 1,-1-2,-1 1,1-5,12-33,-2-1,-3-1,-3-1,5-51,65-584,-31 228,-44 399,11-68,-7 0,-5-1,-8-55,1 186,0 0,-1 0,0 0,0 0,0 0,0 0,-1 0,0 0,0 1,0-1,-1 1,1-1,-1 1,0 0,0 0,-1 0,1 1,-1-1,-1 0,-1 1,0-1,1 1,-1 0,0 1,-1-1,1 1,0 1,-1-1,1 1,-1 0,1 1,-7-1,-65 2,0 3,0 4,-43 11,42-8,-142 21,-203 2,-185-34,49 0,-89 30,309 9,-182 52,-327 103,710-156,2 6,2 5,2 7,-50 31,54-21,78-39</inkml:trace>
  <inkml:trace contextRef="#ctx0" brushRef="#br0" timeOffset="-9049.769">699 2899,'1'-19,"0"14,-1 0,1 0,-1 1,0-1,0 0,-1 0,0 0,-1-3,-11 27,-5 37,2 0,3 1,2 0,3 1,2 0,3 57,3-97,1 1,0-1,2 1,0-1,1 0,6 16,-8-29,0 0,0 0,1 0,0-1,0 1,0 0,0-1,1 0,-1 0,1 0,3 2,-4-4,0 0,0 0,0-1,0 1,0-1,1 0,-1 0,0 0,1 0,-1-1,0 1,1-1,-1 0,1 0,-1 0,0 0,1-1,-1 0,3 0,3-2,-1 0,0-1,0 0,0-1,0 1,-1-1,1-1,-1 1,-1-1,1-1,-1 1,0-1,4-5,10-16,-1-1,13-26,-15 23,-1-1,-2-1,-2 0,-1-1,-1 0,-2 0,0-15,0-23,-3-1,-3 1,-4-11,23 312,-1-33,-2 35,13 170,-18 88,-15-392,-5 1,-4 8,6-72,-2 0,-1 0,-1-1,-2 0,-1 0,-1-2,-15 25,21-44,-1-1,0 0,0 0,-1-1,0 0,-1 0,0-1,-1-1,1 1,-1-2,-1 1,1-2,-1 1,0-2,0 0,-1 0,1-1,-1 0,0-1,0-1,0 0,1-1,-1 0,0-1,0 0,0-1,0-1,1 0,-1 0,1-2,0 1,0-1,1-1,-1 0,1-1,1 0,-1-1,1 0,0 0,1-1,0-1,1 1,-1-1,-4-10,3 2,1-1,1-1,0 0,2 0,0 0,1-1,2 0,0 1,1-1,1-1,1-4,2-46,4 0,10-42,-15 106,11-73</inkml:trace>
  <inkml:trace contextRef="#ctx0" brushRef="#br0" timeOffset="-8888.178">1461 2909,'13'6,"0"0,1-1,-1-1,1-1,0 0,0 0,0-1,1-1,-1-1,6 0,13-1,0-2,0-2,30-7,-48 8,-1-1,1 0,-1-1,2-1,16-10</inkml:trace>
  <inkml:trace contextRef="#ctx0" brushRef="#br0" timeOffset="-8887.178">1566 3153,'0'0,"0"1,0 2,0-1,2 1,3 1,6 1,4 2,8 0,6-2,7 1,6-1,5-4,2-3,0-4,6-8,-5-1</inkml:trace>
  <inkml:trace contextRef="#ctx0" brushRef="#br0" timeOffset="-8721.644">2394 2849,'11'230,"-12"189,5-489,2 0,3 0,4 1,2 1,3 0,7-9,-20 63,1 0,0 0,0 1,2 0,-1 1,2-1,0 1,1 0,-7 9,-1 0,0 0,1 1,0-1,-1 1,1 0,0-1,0 1,0 1,1-1,-1 0,0 1,1 0,-1 0,1 0,-1 0,1 0,-1 1,1-1,0 1,-1 0,1 0,-1 1,1-1,0 1,-1-1,1 1,-1 0,1 1,-1-1,0 1,0-1,1 1,-1 0,1 1,10 8,-1 0,-1 2,0-1,0 1,-1 1,-1 0,0 1,-1 0,-1 0,0 1,4 11,0 4,-2 0,-1 1,-1 0,-2 1,2 26,-4-21,-3-1,-1 1,-3 18,-2-202,5 111,2 1,2-1,1 0,2 1,1 0,2 1,1 0,1 0,2 1,17-27,-25 50,-1 1,2 0,-1 0,1 0,0 1,0 0,1 1,0 0,0 0,1 0,2 0,-8 4,1 0,-1 1,1-1,-1 1,1 0,0 0,-1 1,1-1,0 1,0-1,-1 1,1 0,0 1,0-1,-1 1,1-1,0 1,-1 0,1 0,-1 1,1-1,-1 1,0 0,1 0,-1 0,0 0,0 0,-1 1,1 0,0-1,0 2,6 7,-1 1,0 0,-1 1,0 0,-1 0,0 0,-1 1,-1 0,0 0,-1 0,-1 1,1 1,3 42,-2 1,-3 22,-1-47,-2 167,1-200,1-1,0 1,0 0,0 0,0-1,-1 1,1 0,0-1,1 1,-1 0,0 0,0-1,0 1,0 0,0 0,1-1,-1 1,0 0,1-1,-1 1,1 0,-1-1,0 1,1-1,0 1,13-13,-5 1</inkml:trace>
  <inkml:trace contextRef="#ctx0" brushRef="#br0" timeOffset="-7234.534">5403 2457,'-2'21,"0"0,-1 0,-4 10,-5 44,-51 668,68-744,6-14,24-36,-7 9,-10 18,0 1,2 0,1 1,1 2,0 0,2 1,0 2,4-2,-18 13,0 1,1 0,0 0,0 1,0 1,0 0,0 0,1 1,-1 0,6 1,-9 1,0 0,0 1,1 0,-1 1,0 0,0 0,0 0,-1 1,1 0,-1 1,1 0,-1 0,0 0,0 1,3 4,-4-5,0 1,-1 0,0 1,0-1,0 1,-1 0,0 1,0-1,0 0,-1 1,0 0,0 0,-1 0,0 0,0 0,-1 1,1 6,-1-3,-1-1,-1 1,0-1,-1 1,1-1,-2 0,0 1,0-1,-1 0,0-1,0 1,-2 0,-1 4,-1-2,0 1,-1-1,-1 0,0-1,0 0,-1-1,0 0,-1 0,0-1,0-1,-1 0,-1-1,1 0,-1-1,0 0,0-2,-2 1,-2-3,0 0,1-2,-1 0,0-1,0 0,1-2,-1 0,1-1,0-1,0 0,0-1,1-1,0-1,0 0,1-1,0-1,1 0,0-1,0-1,-10-11,-3-6</inkml:trace>
  <inkml:trace contextRef="#ctx0" brushRef="#br0" timeOffset="-8552.926">3691 2794,'2'8,"0"1,1-1,0 0,0 0,1 0,0 0,0-1,1 1,0-1,1 0,3 4,11 16,41 66,9 17,5-3,83 91,-148-187,1 0,0 0,0-1,1 0,1-1,0 0,0-1,0-1,4 1,2-1</inkml:trace>
  <inkml:trace contextRef="#ctx0" brushRef="#br0" timeOffset="-8304.656">4193 2750,'-11'5,"0"1,1 0,-1 1,1 0,1 0,-1 1,1 1,1-1,0 2,0-1,-2 5,-17 24,2 2,-5 15,14-28,-17 32,3 1,2 1,4 2,-3 13,26-72,0-3,1 0,-1 0,1 1,-1-1,1 0,-1 1,1-1,0 1,-1-1,1 1,0-1,0 0,0 1,0-1,0 1,1-1,-1 0,0 1,1-1,-1 1,1-1,-1 0,1 1,0-1,-1 0,2 1,5-1</inkml:trace>
  <inkml:trace contextRef="#ctx0" brushRef="#br0" timeOffset="-8002.06">4756 2766,'9'167,"-3"-78,-3 4,-4-65,0 0,-2 0,-2-1,0 1,-4 10,-2-5</inkml:trace>
  <inkml:trace contextRef="#ctx0" brushRef="#br0" timeOffset="-7801.045">4503 3059,'4'0,"0"1,1 0,-1 1,0-1,0 1,-1 0,1 0,3 2,16 8,1-4,-1-2,1-1,1 0,-1-2,0-1,1 0,0-2,-1-1,1-1,-1-1,0-2,0 0,0-1,6-4,19-10</inkml:trace>
  <inkml:trace contextRef="#ctx0" brushRef="#br0" timeOffset="-818.909">8008 4201,'-2'36,"-2"0,-2 0,-1 0,-1-1,-2-1,-8 16,-16 61,11-26,3 1,4 1,-2 66,16-126,1 0,1 0,2 0,1 0,1 0,1-1,1 1,2-1,0-1,2 1,1-1,0-1,2 0,7 7,-16-23,2-1,-1-1,1 1,0-1,0 0,1 0,0-1,0 1,0-2,1 1,6 2,-8-4,-1-2,1 1,0 0,0-1,0 0,0-1,0 1,0-1,0 0,0-1,0 1,0-1,0 0,0-1,0 1,-1-1,5-2,40-23,-1-6</inkml:trace>
  <inkml:trace contextRef="#ctx0" brushRef="#br0" timeOffset="-250.288">8489 4659,'-2'1,"1"-1,-1 1,1-1,0 1,-1 0,1-1,-1 1,1 0,0 0,0 0,0 0,-1 0,1 1,0-1,0 0,0 0,1 1,-1-1,0 0,0 1,1-1,-1 1,1-1,-1 1,1-1,-14 49,11-37,-26 114,6 1,5 1,6 3,10-115,1-9,0-1,1 1,0-1,0 1,0-1,1 1,0-1,1 1,-2-8,1 1,-1-1,0 1,1-1,-1 0,1 1,-1-1,1 0,-1 1,1-1,-1 0,1 1,-1-1,1 0,-1 0,1 0,-1 1,1-1,0 0,-1 0,1 0,-1 0,1 0,-1 0,1 0,0 0,-1 0,1-1,-1 1,1 0,-1 0,1 0,-1-1,1 1,-1 0,1-1,-1 1,1 0,-1-1,1 1,-1-1,1 1,-1 0,0-1,1 1,-1-1,0 0,23-22,-22 23,45-61,-2-2,-3-2,-3-2,6-18,69-119,-104 191,-1 0,2 1,-1 1,2-1,-1 2,2-1,-11 10,1-1,0 1,0-1,0 1,-1 0,1 0,1 0,-1 0,0 0,0 1,0-1,0 0,1 1,-1 0,0 0,0-1,1 1,0 1,-1-1,0 1,0 0,0 0,0 1,-1-1,1 0,0 1,-1-1,1 1,-1-1,1 1,-1 0,0-1,0 1,0 0,0 0,0 0,0 0,0 0,-1 0,1 0,-1 0,1 2,4 16,-1-1,-1 1,-1 0,-1 0,-1 0,-1 10,-4 35,-7 22,4-35,2-1,2 28,4-75,0-1,0 0,0 1,1-1,-1 0,1 1,0-1,-1 0,2 0,-1 0,0 1,1-1,-1-1,1 1,1 2,-1-4,-1 0,1 0,-1 0,1 0,-1-1,1 1,-1 0,1-1,0 0,-1 1,1-1,0 0,-1 0,1 0,0 0,-1 0,1 0,0 0,-1 0,1-1,-1 1,1-1,0 1,-1-1,1 0,-1 0,1 1,-1-1,0 0,2-1,14-9</inkml:trace>
  <inkml:trace contextRef="#ctx0" brushRef="#br0" timeOffset="-1835.283">6557 4831,'2'127,"1"-34,-10 93,6-179,0 0,-1-1,1 1,-1 0,-1-1,1 1,-3 3,4-9,1 1,-1-1,0 0,1 0,-1 1,0-1,0 0,0 0,0 0,0 0,0 0,0 0,0 0,0-1,-1 1,1 0,0-1,-1 1,1-1,0 1,-1-1,1 1,0-1,-1 0,1 0,-1 0,1 0,-1 0,1 0,0 0,-1 0,1 0,-1-1,1 1,0-1,-1 1,1-1,0 1,-1-1,0-1,-10-6,1-1,0 0,0-1,1 0,0-1,0 0,-6-11,-57-90,73 110,-7-8,3 6,2 0,-1 0,0 0,1 0,-1 0,1 0,1-1,-1 1,0-1,1 1,0-1,0 0,0 0,2 4,0 1,-1-1,1 0,0 1,0-1,-1 1,1-1,0 1,0 0,0-1,0 1,-1 0,1-1,0 1,0 0,0 0,0 0,0 0,0 0,0 0,0 0,0 0,0 0,0 0,28 4,-22-2,308 31,-262-25</inkml:trace>
  <inkml:trace contextRef="#ctx0" brushRef="#br0" timeOffset="-1418.846">7379 5157,'-4'-2,"0"0,0 0,0 0,0 0,1-1,-1 1,1-1,-1 0,1 0,0 0,0-1,1 1,-1-1,1 1,-2-4,-9-10,-3 0,-1 0,0 1,-2 1,1 1,-2 1,0 0,-4-1,15 10,0 0,0 0,0 1,0 0,-1 1,1 0,-1 1,1-1,-1 2,5 0,-1 0,1 0,-1 1,1 0,0 0,0 0,-1 1,1 0,0 0,0 0,1 0,-1 1,0 0,1 0,-1 0,0 1,3-1,-1-1,0 0,1 1,0 0,0 0,0-1,0 1,0 0,0 0,1 1,-1-1,1 0,0 0,0 1,0-1,0 1,1-1,0 1,-1-1,1 2,1 2,0-1,0 0,1 0,-1 0,1 0,1 0,-1 0,1 0,0-1,0 1,1 0,8 10,1 0,0-1,1 0,0-1,1-1,15 10,-22-17,0-1,0 0,0 0,0-1,1 0,-1 0,1-1,0 0,0-1,1 0,-1 0,0-1,1 0,5-1,-7-1,-1 0,1-1,-1 1,1-1,-1-1,0 0,0 0,0 0,0-1,-1 1,0-2,1 1,-1-1,-1 0,1 0,-1-1,0 1,1-2,7-13,0 0,-1-1,-1 0,-1 0,-1-1,-1-1,-1 1,-1-1,-1-1,1-12,6-39</inkml:trace>
  <inkml:trace contextRef="#ctx0" brushRef="#br0" timeOffset="-1172.218">7335 4318,'-4'86,"-12"70,0-11,11-81,-8 149,12-172,3 0,1-1,2 1,3 5,-6-36,0 0,1 0,1-1,-1 1,2-1,4 9,-8-17,0 1,-1-1,1 1,1-1,-1 1,0-1,0 0,0 0,1 1,-1-1,1 0,-1 0,1 0,-1 0,1-1,-1 1,1 0,0-1,-1 1,1-1,0 1,0-1,-1 0,1 0,0 0,0 0,0 0,-1 0,1 0,0-1,0 1,-1-1,1 1,0-1,-1 0,1 1,-1-1,1 0,-1 0,1 0,0-1,20-15</inkml:trace>
  <inkml:trace contextRef="#ctx0" brushRef="#br0" timeOffset="-3991.073">3244 5112,'0'2,"1"0,0-1,-1 1,1-1,0 1,0-1,0 1,0-1,0 0,0 0,1 1,-1-1,0 0,1 0,-1 0,0 0,1 0,-1-1,1 1,0 0,-1-1,1 1,0-1,-1 1,1-1,1 0,45 9,-29-7,0-1,0-1,0-1,0 0,0-1,-1-2,13-3,-14 2</inkml:trace>
  <inkml:trace contextRef="#ctx0" brushRef="#br0" timeOffset="-3752.447">3338 5283,'0'1,"0"1,0 5,0 0,1 1,0 0,2-1,4 2,6 0,6 0,6-1,6-1,4-2,13-1,-1-1</inkml:trace>
  <inkml:trace contextRef="#ctx0" brushRef="#br0" timeOffset="-5069.087">2024 5272,'-2'-11,"0"-1,-1 0,0 1,0 0,-1 0,-3-5,-36-79,40 89,-6-13,-1 0,0 1,-2 0,0 1,-1 1,0-1,-1 2,-9-7,18 17,-1 0,0 1,0 0,0 0,0 1,0 0,-1 0,0 0,1 1,-1 0,0 0,0 0,0 1,0 0,-1 1,1 0,0 0,0 0,0 1,0 0,0 0,0 1,0 0,0 0,0 0,-5 4,-2 2,-1 1,2 0,-1 1,1 0,1 1,0 1,0 0,1 0,1 1,0 0,1 1,0 1,1-1,0 2,-3 8,0 1,2 0,1 0,0 1,2 0,2 0,0 0,0 14,4-26,0 1,1-1,1 0,0 0,0-1,2 1,-1 0,2-1,0 0,0 0,2 0,-1-1,6 7,-8-13,0-1,0 1,1-1,-1 0,1-1,1 1,-1-1,0 0,1-1,0 1,0-1,0 0,0 0,1-1,-1 0,1 0,-1 0,1-1,0 0,-1-1,1 1,0-1,0 0,0-1,-1 0,1 0,0 0,5-3,6-2,0-1,0-1,-1-1,-1 0,1-2,-1 0,-1 0,0-1,-1-1,0-1,-1 0,0-1,-2 0,1 0,4-12,-1 3,-1 0,-2-1,-1-1,0 1,-2-2,-1 1,-1-1,-2-1,0 1,-1-17,-4 10,-4 27,-5 21,-1 13,1 2,2-1,1 1,1 0,1 0,2 0,1 0,1 1,2-1,0 0,2 0,2 0,0 0,2-1,4 8,-8-26,0 0,1 0,0 0,1-1,0 0,0 0,1-1,0 0,1 0,0-1,0 1,0-2,1 1,1-1,-3-2,0 0,0-1,1 0,-1-1,1 1,-1-1,1-1,0 1,0-2,0 1,0-1,0 0,0 0,0-1,-1 0,1-1,0 0,0 0,2-1,25-12,-5 0</inkml:trace>
  <inkml:trace contextRef="#ctx0" brushRef="#br0" timeOffset="-4265.359">2465 5532,'16'74,"3"9,-11 27,-4-1,-7 31,6-160,1 0,1 1,0-1,2 1,0 0,1 0,9-15,5-13,-10 19,-1-2,2-1,1 2,2 0,0 0,2 2,1 0,12-11,-30 36,0 1,0-1,1 1,-1 0,0 0,1 0,-1 0,1 0,-1 0,1 0,0 0,-1 0,1 1,0-1,0 1,-1-1,1 1,0 0,0 0,0 0,-1 0,1 0,0 0,0 0,0 0,-1 1,1-1,0 1,0-1,-1 1,1 0,0 0,-1 0,1 0,-1 0,1 0,-1 0,0 0,1 1,-1-1,0 0,0 1,0-1,0 1,0-1,1 2,3 6,0 0,-1-1,0 2,0-1,-1 0,0 1,0 0,-1 0,9 100,-5 0,-7 90,1-187,3-72,-1 25</inkml:trace>
  <inkml:trace contextRef="#ctx0" brushRef="#br0" timeOffset="-2819.367">4978 5046,'0'-1,"0"0,0 1,0-1,0 0,0 1,0-1,0 0,0 1,0-1,0 0,0 0,0 1,-1-1,1 0,0 1,0-1,-1 1,1-1,0 0,-1 1,1-1,-1 1,1-1,-1 1,1-1,-1 1,1-1,-1 1,0 0,1-1,-1 1,0 0,0 0,1 1,-1-1,0 0,1 1,-1-1,0 1,1-1,-1 0,1 1,-1 0,1-1,-1 1,1-1,-1 1,1 0,0-1,-1 1,1 0,0-1,0 1,-1 0,1-1,0 1,0 0,0 0,0-1,0 1,0 0,0 0,-2 25,0-7,-4-44,0-7,-1 0,-2 1,0 0,-14-27,19 47,-1 1,0-1,-1 1,0 0,-1 1,0-1,0 1,-1 1,0-1,-1 1,1 1,-2 0,1 0,-1 1,-4-2,8 6,0 0,0 1,0-1,0 1,0 1,0-1,0 1,0 1,-1-1,1 1,0 0,0 0,0 0,0 1,0 0,1 0,-1 1,0 0,1 0,0 0,0 0,0 1,-1 1,-13 9,1 2,1 0,0 1,1 1,-4 7,-1 1,2 1,1 1,1 1,2 0,0 1,2 0,-6 25,14-41,1 1,1-1,1 0,0 1,0 0,2-1,-1 1,2 0,0 0,1-1,1 1,0-1,0 0,2 0,0 0,0 0,1-1,6 8,-8-14,0-1,0 0,1 0,0 0,0-1,0 1,1-1,0-1,0 1,0-1,0 0,1 0,-1-1,1 0,0 0,0 0,1-1,-1 0,0-1,1 0,-1 0,1 0,-1-1,1 0,-1 0,1-1,-1 0,0-1,6-1,4-2,0-1,-1 0,0-1,0-1,-1-1,1 0,-2-1,0-1,0 0,-1 0,0-2,1-2,2-4,-1 0,0-1,-2 0,-1-1,0-1,-2 0,0 0,-2-1,0 0,-1-1,-2 0,0 0,-1-9,-6 25,-4 26,-6 31,10-33,2-1,0 1,1 0,1 0,0-1,1 1,1-1,0 1,1-1,0-1,2 1,0-1,0 0,1 0,1-1,1 1,-5-7,1 0,-1-1,1 1,0-1,1 0,-1-1,1 0,0 0,1 0,-1-1,1 0,0 0,0-1,0 0,0-1,0 1,1-2,-1 1,1-1,0 0,-1-1,1 0,0-1,-1 1,1-2,-1 1,1-1,-1 0,6-3,13-7</inkml:trace>
  <inkml:trace contextRef="#ctx0" brushRef="#br0" timeOffset="-2454.994">5585 5532,'-2'84,"-1"-50,2 0,2 1,1-1,1 0,2 0,8 28,6-23,-9-27</inkml:trace>
  <inkml:trace contextRef="#ctx0" brushRef="#br0" timeOffset="10019.333">4514 4455,'-1'-2,"1"0,-1 0,0 0,0 1,0-1,0 0,0 0,-1 1,1-1,0 0,-1 1,1 0,-1-1,0 1,1 0,-1 0,0-1,0 2,-1-2,-40-19,39 19,-2-1,-1 0,0 0,1 1,-1 0,0 0,-1 1,1 0,0 0,0 1,0 0,-1 0,1 0,0 1,0 0,0 1,0-1,0 1,0 1,0-1,0 1,1 1,0-1,-1 1,1 0,0 0,1 1,-1 0,1 0,0 0,0 0,-2 5,-14 17,1 2,1 0,1 2,2 0,1 0,2 1,1 1,1 1,2-1,0 8,-7 47,3 1,5 1,2 34,6-12,4 0,5 0,5-1,5 0,4-2,6 0,4-2,4-2,51 98,-62-151,3-1,2-1,2-2,2-1,2-1,23 19,-39-44,2 0,0-1,1-2,1 0,0-1,1-2,1-1,1-1,0-1,0-1,1-2,0-1,11 1,-16-6,0-2,0 0,0-1,0-1,0-2,0 0,0-2,0 0,-1-2,0-1,0 0,-1-2,0 0,-1-2,0 0,2-3,5-5,0-1,-2-1,-1-2,0 0,-2-2,-1 0,-1-2,-1 0,-2-1,0-1,-2-2,10-26,-3-2,-2-1,-3-1,-3 0,6-57,-6-4,-5-1,-6-69,-6 78,-5 0,-4 0,-6 1,-7-12,10 66,-3 1,-3 0,-2 2,-2 0,-3 1,-3 2,-1 1,-21-23,24 39,-1 1,-2 2,-1 1,-1 2,-2 1,-2 1,-36-21,49 36,0 1,-1 1,0 2,-1 0,0 2,-1 0,0 2,0 1,0 1,-1 2,1 0,-1 2,-23 3,11 2,2 2,-1 2,1 1,1 2,0 1,0 3,-9 6,-9 7,1 3,2 2,2 3,-10 10,-7 10</inkml:trace>
  <inkml:trace contextRef="#ctx0" brushRef="#br0" timeOffset="52370.269">4718 1529,'-11'3,"0"-2,0 1,0-1,0-1,0 0,0-1,0 0,0 0,0-2,-4 0,-16-3,-338-41,-243 5,325 38,1 13,-123 26,141 5,1 13,3 11,-181 72,336-97,1 4,3 5,1 5,-33 26,72-36,1 2,3 3,2 2,2 4,2 1,3 3,3 2,4-2,2 2,3 2,3 1,3 2,3 2,2 1,3 1,16-36,0 0,3 1,0 0,2 0,2 1,1-1,2 1,1-1,2 1,1-1,2 0,1 0,1 0,2-1,14 30,-10-34,1-1,1-1,1 0,1-2,2 1,0-2,2-1,22 19,-8-12,2-2,0-1,2-3,1 0,32 11,41 10,1-5,3-5,1-5,27-1,182 34,2-13,235 0,-147-42,-1-18,167-35,-305 9,-1-12,-3-12,-3-12,8-16,-166 47,-1-5,-3-5,-3-4,48-36,-84 44,-2-4,-2-2,-3-3,-2-3,-3-3,39-53,-61 68,-2-2,-3-1,-2-2,-2 0,19-53,-36 74,-1 0,-1-1,-2 0,-1 0,-2 0,-1-1,-2 1,0-1,-3 0,-1 1,-4-21,-1 15,-2 0,-1 0,-2 1,-2 0,-1 1,-2 1,-1 1,-2 1,-1 0,-2 2,-24-25,5 11,-3 3,-1 2,-2 1,-1 3,-2 2,-2 3,-11-3,-51-21,-3 6,-1 4,-3 6,-1 6,-1 5,-24 2,-115-9,-2 12,-125 11,215 12,1 9,0 7,-73 19,171-19</inkml:trace>
  <inkml:trace contextRef="#ctx0" brushRef="#br0" timeOffset="54296.578">2394 3716,'130'0,"544"-12,-761-3,-151 3,-155 14,119 1,651-22,-229 17,218-11,-343 9,-17-4,-8 6,0 1,0-1,0 1,0-1,-1 1,1-1,0 1,-1 0,1 0,0 1,-1-1,1 0,-1 1,1-1,-3 1,-119-23,-1 6,-1 5,0 6,-94 8,205-1,7-1,0 0,0 1,0 0,0 0,0 1,-3 1,66 2,795 1,-961-24,-248-5,-204 20,935-1,217 32,-549-24,-2-1,-1 1,0 2,0 2,10 4,-85-12,13 1,-84-1,-144-2,-250 31,492-28,-36 6,45-7,0 0,0 1,0-1,0 1,0 0,0-1,0 1,0 0,1 0,-1 0,0 1,0-1,1 0,-1 1,1-1,-2 2,3-2,0 0,1 0,-1-1,0 1,1 0,-1 0,1 0,-1-1,1 1,-1 0,1-1,0 1,-1 0,1-1,0 1,-1-1,1 1,0-1,0 1,-1-1,1 0,0 1,0-1,0 0,0 0,0 0,-1 1,1-1,0 0,0 0,1 0,35 7,-36-7,184 18,0-9,130-11,-258 1,45-5,-450 4,-114 22,449-19,8-1,0 0,1 0,-1 0,0 1,1 0,-1 0,1 0,0 0,-1 1,1 0,0 0,-1 0,5-2,0 1,0-1,0 0,0 0,0 0,-1 0,1 0,0 1,0-1,0 0,0 0,0 0,0 0,0 1,0-1,0 0,0 0,0 0,0 0,0 1,0-1,0 0,0 0,0 0,0 0,0 1,1-1,-1 0,0 0,0 0,0 0,0 0,0 0,0 1,0-1,0 0,1 0,-1 0,0 0,0 0,0 0,0 0,0 0,1 1,-1-1,0 0,0 0,0 0,0 0,1 0,-1 0,16 5,19 1,92 3,107-9,133-20,-272 14,-75 3,-17-1,-36-6,-142-10,-1 7,-65 7,-47-2,273 7</inkml:trace>
  <inkml:trace contextRef="#ctx0" brushRef="#br0" timeOffset="64460.297">1400 94,'-3'29,"0"-1,-2 0,-2 0,0 0,-2-1,0 0,-3 0,-11 21,1 0,-13 43,34-87,0-1,0 0,0 1,0-1,0 1,1-1,-1 1,1-1,0 1,0-1,1 1,-1-1,1 1,-1-1,1 1,0-1,1 0,-1 1,0-1,1 0,0 0,0 0,1 2,1-1,1-1,-1 0,0 0,1 0,0 0,0-1,0 0,0 0,0 0,0-1,0 1,1-1,-1 0,0-1,3 1,85 4,1-4,52-8,-134 7,0-1,1 0,-1 0,0-1,-1-1,1 0,0-1,-1 0,0-1,0 0,0 0,9-8,1-4</inkml:trace>
  <inkml:trace contextRef="#ctx0" brushRef="#br0" timeOffset="64767.118">1692 0,'-2'311,"5"318,-3-628,3 28,-2-29,-1 1,0-1,0 1,0-1,0 1,1-1,-1 0,0 1,1-1,-1 0,0 1,1-1,-1 0,0 1,1-1,-1 0,0 0,1 0,-1 1,1-1,-1 0,0 0,1 0,-1 0,1 0,-1 0,1 1,-1-1,1 0,-1 0,0-1,1 1,-1 0,1 0,-1 0,1 0,-1 0,1 0,-1-1,0 1,1 0,-1 0,0 0,1-1,-1 1,1 0,-1-1,0 1,0 0,1-1,-1 1,0 0,1-1,12-11</inkml:trace>
  <inkml:trace contextRef="#ctx0" brushRef="#br0" timeOffset="65393.486">2366 271,'-1'-3,"1"0,-1-1,0 1,-1 0,1 0,0 1,-1-1,0 0,0 0,0 1,0-1,0 1,0-1,0 1,-1 0,1 0,-1 0,0 0,-2-1,-5-3,0 0,-1 1,1 0,-1 0,0 1,-6 0,0 0,0 1,0 1,0 0,-1 1,1 1,0 1,-2 0,12-1,0 1,1 0,-1 0,0 0,0 1,1 0,-1 1,1-1,0 1,0 0,0 1,0-1,0 1,1 0,-1 1,1-1,0 1,1 0,-1 0,1 1,-2 2,4-3,1 0,0 0,-1 0,1 1,1-1,-1 0,1 0,0 1,0-1,1 0,-1 0,1 0,0 1,1-1,-1 0,1 0,0 0,0-1,1 1,-1 0,1-1,0 0,4 4,10 14,0 0,2-1,21 17,-29-28,87 76,-58-53,-1 2,-2 1,14 19,-47-50,0 0,0 1,-1-1,1 1,-1 0,0 0,-1 0,0 1,0-1,0 0,0 1,-1 0,0 1,-1-5,0 0,-1 0,1 0,0-1,-1 1,0 0,0 0,1-1,-2 1,1-1,0 1,0-1,-1 1,0-1,1 0,-1 0,0 0,0 0,0 0,0 0,0 0,-1 0,1-1,0 1,-1-1,1 0,-1 0,0 0,1 0,-1 0,0-1,0 1,-9 1,0 0,-1-1,1-1,0 0,0 0,-1-1,1-1,0 0,0-1,0 0,1-1,-1 0,1 0,0-2,-8-4,14 8,0-2,0 1,1 0,-1-1,1 0,0 0,0 0,0 0,1-1,0 1,-1-1,2 0,-1 0,0 0,0-3,2 4,0-1,1 0,-1 1,1-1,0 0,0 0,0 1,1-1,0 0,0 0,0 1,0-1,1 1,-1-1,1 1,0 0,1 0,-1 0,1 0,2-3,12-15,1 1,1 2,0-1,1 2,1 1,13-8,8-3,2 2,0 1,6 1,-27 13</inkml:trace>
  <inkml:trace contextRef="#ctx0" brushRef="#br0" timeOffset="65683.62">2753 414,'1'18,"0"0,2-1,0 1,1-1,1 0,1 0,0 0,1-1,5 8,18 31,2-2,5 1,-22-31,6 8,-9-9,2-2,0 0,2 0,0-2,1 0,0 0,3-1,-1-6,-3-5</inkml:trace>
  <inkml:trace contextRef="#ctx0" brushRef="#br0" timeOffset="65929.334">2979 470,'0'1,"0"0,0 2,0 2,-1 5,-2 6,-2 8,-1 9,-6 17,-3 8,0 5,2-2,3-5,2-6,2-9,3-10,-1-8,2-8</inkml:trace>
  <inkml:trace contextRef="#ctx0" brushRef="#br0" timeOffset="66218.715">3575 365,'0'1,"0"0,0 0,-2 5,-1 6,-2 7,-4 8,-1 8,-1 7,3 5,0 3,3-1,0 0,2-5,0-4,1-3,0-8</inkml:trace>
  <inkml:trace contextRef="#ctx0" brushRef="#br0" timeOffset="66416.398">3365 552,'0'0,"1"0,1 0,-1 0,2 1,4 2,6 2,9 0,10-1,20 0,13 1,4-5,0-3,-7-2,3-2,-10-1</inkml:trace>
  <inkml:trace contextRef="#ctx0" brushRef="#br0" timeOffset="66715.748">4072 928,'4'2,"1"-1,-1 0,1 0,0 0,-1 0,1-1,0 0,-1 0,1 0,0 0,0-1,3-1,8 1,237 1,168-5,-367 1,-8-2</inkml:trace>
  <inkml:trace contextRef="#ctx0" brushRef="#br0" timeOffset="74631.722">4149 183,'0'0,"0"0,0 0,-1 0,1 0,0 0,0-1,-1 1,1 0,0 0,0 0,0 0,0 0,-1 0,1 0,0 0,0 0,0-1,-1 1,1 0,0 0,0 0,0 0,0 0,0-1,0 1,-1 0,1 0,0 0,0-1,0 1,0 0,0 0,0 0,0-1,0 1,0 0,0 0,0 0,0-1,0 1,0 0,0 0,0 0,0-1,0 1,0 0,0 0,0 0,1-1,6-15,15-11,-15 21,1 0,0 1,0 0,0 0,1 1,0 0,0 0,0 1,0 1,1-1,-1 2,1-1,1 1,-8 0,0 1,0-1,0 1,0 0,0 0,0 0,0 1,0-1,0 1,0-1,0 1,0 0,0 0,0 0,0 1,-1-1,1 1,-1-1,1 1,-1 0,1 0,-1 0,0 0,0 1,0-1,0 0,-1 1,1 0,-1-1,1 1,-1 0,0 0,0-1,0 1,0 0,-1 0,1 0,-1 0,0 0,1 0,-2 0,1 3,-1 11,-2 0,0 0,0-1,-2 1,0-1,-1 0,0 0,-2 0,-5 9,-3 2,-1 0,0-2,-2 0,-21 21,23-29,-1-1,0-1,-1 0,0-1,-1-1,-15 6,24-13,-1-1,1 0,-2 0,1-1,0-1,-1 0,1-1,-1-1,0 0,1 0,-1-1,0-1,-1 0,12 1,1 0,-1 0,1 0,-1 0,1 0,0-1,-1 1,1 0,-1-1,1 1,0-1,-1 0,1 1,0-1,0 0,-1 0,1 0,0 1,0-1,0-1,0 1,0 0,0 0,1 0,-1 0,0-1,1 1,-1 0,0-1,1 1,0 0,-1-1,1 1,0-1,-1 1,1 0,0-1,0 1,0-1,1 1,-1-1,0 1,0-1,1 1,-1 0,1-1,1-3,0 0,0 1,1-1,0 1,0 0,0 0,0 0,1 0,-1 0,1 0,0 1,3-2,3-2,1 1,0 1,0 0,0 0,1 1,-1 1,1 0,0 0,0 1,0 1,0 0,1 0,-1 2,0-1,0 1,0 1,1 1,11 2,-1 1,1 2,-1 0,-1 2,1 0,-2 2,21 13,7 1,-38-22</inkml:trace>
  <inkml:trace contextRef="#ctx0" brushRef="#br0" timeOffset="74967.936">4575 105,'-2'19,"-1"0,-1 0,-1 0,0-1,-1 0,-1 0,-7 11,-13 42,23-60,1-1,0 1,1-1,0 1,1 0,0 0,0 0,2 4,-1-12,1 0,-1 1,1-1,0 1,0-1,1 0,-1 0,1 1,-1-1,1 0,0-1,0 1,1 0,-1 0,0-1,1 0,0 1,-1-1,1 0,0 0,0 0,0-1,1 1,-1-1,0 0,0 0,2 1,6 1,0-1,1 1,-1-2,1 0,-1 0,1-1,-1 0,1-1,-1 0,1-1,5-2,-1 0,1-2,0 0,-1 0,0-2,-1 0,0 0,3-4,23-16</inkml:trace>
  <inkml:trace contextRef="#ctx0" brushRef="#br0" timeOffset="75212.671">4823 199,'0'1,"0"3,-1 4,-2 4,-4 7,-5 14,-7 18,-3 9,0 4,0 0,1-3,1-4,4-6,2-6,3 0,3-7</inkml:trace>
  <inkml:trace contextRef="#ctx0" brushRef="#br0" timeOffset="76411.498">3603 806,'-1'0,"0"1,0-1,1 0,-1 0,0 1,0-1,0 0,1 1,-1-1,0 1,1-1,-1 1,0-1,1 1,-1-1,0 1,1 0,-1-1,1 1,-1 0,1-1,0 1,-1 0,1 0,0 0,-1-1,1 1,0 0,0 0,0 0,0 0,0-1,0 1,0 0,0 0,0 0,0 0,0 1,0 1,1-1,-1 1,0-1,1 1,-1-1,1 0,0 1,0-1,0 0,0 1,0-1,1 0,10 11,1 0,1-1,0-1,0 0,1-1,6 2,101 52,-91-49,325 144,-14-7,79 70,-11 19,286 225,-676-451,1081 785,-48 61,-805-639,528 480,-77-89,84 78,905 783,-1599-1399,16 13,530 472,-527-459,70 72,-167-164,-10-10,-14-21,3 5,8 12</inkml:trace>
  <inkml:trace contextRef="#ctx0" brushRef="#br0" timeOffset="76694.743">13287 8171,'2'2,"0"-1,0 1,0 0,0 0,0 1,0-1,0 0,-1 1,0-1,2 2,0 2,50 81,-5 3,-3 1,-4 3,21 77,-58-160,-1 0,0 0,0 0,-1 0,-1 1,0-1,-1 1,0-1,-1 1,0 2,0-9,0-1,-1 1,1 0,-1-1,0 1,-1-1,1 1,-1-1,0 0,0 0,0 0,0-1,-1 1,1-1,-1 1,0-1,0-1,0 1,-1 0,1-1,-1 0,1 0,-1 0,-2 0,-9 2,-1 0,0-1,1-1,-1 0,0-1,0-1,0-1,-7-1,-35-5,-39-11,42 6,1-3,1-1,-42-20,51 15</inkml:trace>
  <inkml:trace contextRef="#ctx0" brushRef="#br0" timeOffset="77448.466">3680 1094,'-11'82,"-7"-155,11 44,3 17,1 0,0 0,1 0,0 0,1 0,1 0,0 0,0 0,1 0,1-1,-1 10,0 1,0-1,1 1,-1-1,0 1,1 0,0 0,0 0,0 0,-1 0,2 0,-1 1,0-1,0 1,0-1,1 1,-1 0,1 0,-1 0,1 0,-1 0,1 0,0 1,-1-1,1 1,1 0,11-1,-1 1,1 0,0 1,6 1,-7 0,156 16,-117-13</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30T19:26:08.0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78 1,'7'816,"-4"462,-46 12,3-171,35 0,83 534,-77-1641,78 826,-71-787,0-8</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52985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15101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6191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04495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5681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EB9017-3DEA-495E-BF23-62B3998581C8}"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3820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EB9017-3DEA-495E-BF23-62B3998581C8}"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46269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EB9017-3DEA-495E-BF23-62B3998581C8}"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333185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B9017-3DEA-495E-BF23-62B3998581C8}"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899153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94102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67370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058844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6060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896838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2"/>
          <p:cNvSpPr>
            <a:spLocks noGrp="1" noChangeArrowheads="1"/>
          </p:cNvSpPr>
          <p:nvPr>
            <p:ph type="dt" sz="half" idx="10"/>
          </p:nvPr>
        </p:nvSpPr>
        <p:spPr/>
        <p:txBody>
          <a:bodyPr/>
          <a:lstStyle>
            <a:lvl1pPr>
              <a:defRPr/>
            </a:lvl1pPr>
          </a:lstStyle>
          <a:p>
            <a:pPr>
              <a:defRPr/>
            </a:pPr>
            <a:endParaRPr lang="en-US"/>
          </a:p>
        </p:txBody>
      </p:sp>
      <p:sp>
        <p:nvSpPr>
          <p:cNvPr id="4" name="Rectangle 13"/>
          <p:cNvSpPr>
            <a:spLocks noGrp="1" noChangeArrowheads="1"/>
          </p:cNvSpPr>
          <p:nvPr>
            <p:ph type="ftr" sz="quarter" idx="11"/>
          </p:nvPr>
        </p:nvSpPr>
        <p:spPr/>
        <p:txBody>
          <a:bodyPr/>
          <a:lstStyle>
            <a:lvl1pPr>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vl1pPr>
          </a:lstStyle>
          <a:p>
            <a:pPr>
              <a:defRPr/>
            </a:pPr>
            <a:fld id="{56970EC6-47BC-4B38-AF84-2A227E6B023C}" type="slidenum">
              <a:rPr lang="en-US"/>
              <a:pPr>
                <a:defRPr/>
              </a:pPr>
              <a:t>‹#›</a:t>
            </a:fld>
            <a:endParaRPr lang="en-US"/>
          </a:p>
        </p:txBody>
      </p:sp>
    </p:spTree>
    <p:extLst>
      <p:ext uri="{BB962C8B-B14F-4D97-AF65-F5344CB8AC3E}">
        <p14:creationId xmlns:p14="http://schemas.microsoft.com/office/powerpoint/2010/main" val="246997984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66290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58560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62409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8719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73220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51984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2073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23485332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F037E-C62F-4A4A-AF94-2D8305582FF2}" type="datetimeFigureOut">
              <a:rPr lang="en-US" smtClean="0"/>
              <a:t>11/30/2018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CA19E-87AB-4466-A1C1-9565460043CA}" type="slidenum">
              <a:rPr lang="en-US" smtClean="0"/>
              <a:t>‹#›</a:t>
            </a:fld>
            <a:endParaRPr lang="en-US"/>
          </a:p>
        </p:txBody>
      </p:sp>
    </p:spTree>
    <p:extLst>
      <p:ext uri="{BB962C8B-B14F-4D97-AF65-F5344CB8AC3E}">
        <p14:creationId xmlns:p14="http://schemas.microsoft.com/office/powerpoint/2010/main" val="37303235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9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openxmlformats.org/officeDocument/2006/relationships/image" Target="../media/image116.png"/><Relationship Id="rId13" Type="http://schemas.openxmlformats.org/officeDocument/2006/relationships/customXml" Target="../ink/ink116.xml"/><Relationship Id="rId3" Type="http://schemas.openxmlformats.org/officeDocument/2006/relationships/customXml" Target="../ink/ink111.xml"/><Relationship Id="rId7" Type="http://schemas.openxmlformats.org/officeDocument/2006/relationships/customXml" Target="../ink/ink113.xml"/><Relationship Id="rId12" Type="http://schemas.openxmlformats.org/officeDocument/2006/relationships/image" Target="../media/image118.png"/><Relationship Id="rId2" Type="http://schemas.openxmlformats.org/officeDocument/2006/relationships/image" Target="../media/image113.png"/><Relationship Id="rId16" Type="http://schemas.openxmlformats.org/officeDocument/2006/relationships/image" Target="../media/image120.png"/><Relationship Id="rId1" Type="http://schemas.openxmlformats.org/officeDocument/2006/relationships/slideLayout" Target="../slideLayouts/slideLayout12.xml"/><Relationship Id="rId6" Type="http://schemas.openxmlformats.org/officeDocument/2006/relationships/image" Target="../media/image115.png"/><Relationship Id="rId11" Type="http://schemas.openxmlformats.org/officeDocument/2006/relationships/customXml" Target="../ink/ink115.xml"/><Relationship Id="rId5" Type="http://schemas.openxmlformats.org/officeDocument/2006/relationships/customXml" Target="../ink/ink112.xml"/><Relationship Id="rId15" Type="http://schemas.openxmlformats.org/officeDocument/2006/relationships/customXml" Target="../ink/ink117.xml"/><Relationship Id="rId10" Type="http://schemas.openxmlformats.org/officeDocument/2006/relationships/image" Target="../media/image117.png"/><Relationship Id="rId4" Type="http://schemas.openxmlformats.org/officeDocument/2006/relationships/image" Target="../media/image114.png"/><Relationship Id="rId9" Type="http://schemas.openxmlformats.org/officeDocument/2006/relationships/customXml" Target="../ink/ink114.xml"/><Relationship Id="rId14" Type="http://schemas.openxmlformats.org/officeDocument/2006/relationships/image" Target="../media/image119.png"/></Relationships>
</file>

<file path=ppt/slides/_rels/slide11.xml.rels><?xml version="1.0" encoding="UTF-8" standalone="yes"?>
<Relationships xmlns="http://schemas.openxmlformats.org/package/2006/relationships"><Relationship Id="rId3" Type="http://schemas.openxmlformats.org/officeDocument/2006/relationships/image" Target="../media/image121.png"/><Relationship Id="rId7" Type="http://schemas.openxmlformats.org/officeDocument/2006/relationships/image" Target="../media/image123.png"/><Relationship Id="rId2" Type="http://schemas.openxmlformats.org/officeDocument/2006/relationships/customXml" Target="../ink/ink118.xml"/><Relationship Id="rId1" Type="http://schemas.openxmlformats.org/officeDocument/2006/relationships/slideLayout" Target="../slideLayouts/slideLayout12.xml"/><Relationship Id="rId6" Type="http://schemas.openxmlformats.org/officeDocument/2006/relationships/customXml" Target="../ink/ink120.xml"/><Relationship Id="rId5" Type="http://schemas.openxmlformats.org/officeDocument/2006/relationships/image" Target="../media/image122.png"/><Relationship Id="rId4" Type="http://schemas.openxmlformats.org/officeDocument/2006/relationships/customXml" Target="../ink/ink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customXml" Target="../ink/ink124.xml"/><Relationship Id="rId13" Type="http://schemas.openxmlformats.org/officeDocument/2006/relationships/image" Target="../media/image129.png"/><Relationship Id="rId18" Type="http://schemas.openxmlformats.org/officeDocument/2006/relationships/customXml" Target="../ink/ink129.xml"/><Relationship Id="rId26" Type="http://schemas.openxmlformats.org/officeDocument/2006/relationships/customXml" Target="../ink/ink133.xml"/><Relationship Id="rId3" Type="http://schemas.openxmlformats.org/officeDocument/2006/relationships/image" Target="../media/image124.png"/><Relationship Id="rId21" Type="http://schemas.openxmlformats.org/officeDocument/2006/relationships/image" Target="../media/image133.png"/><Relationship Id="rId7" Type="http://schemas.openxmlformats.org/officeDocument/2006/relationships/image" Target="../media/image126.png"/><Relationship Id="rId12" Type="http://schemas.openxmlformats.org/officeDocument/2006/relationships/customXml" Target="../ink/ink126.xml"/><Relationship Id="rId17" Type="http://schemas.openxmlformats.org/officeDocument/2006/relationships/image" Target="../media/image131.png"/><Relationship Id="rId25" Type="http://schemas.openxmlformats.org/officeDocument/2006/relationships/image" Target="../media/image135.png"/><Relationship Id="rId33" Type="http://schemas.openxmlformats.org/officeDocument/2006/relationships/image" Target="../media/image139.png"/><Relationship Id="rId2" Type="http://schemas.openxmlformats.org/officeDocument/2006/relationships/customXml" Target="../ink/ink121.xml"/><Relationship Id="rId16" Type="http://schemas.openxmlformats.org/officeDocument/2006/relationships/customXml" Target="../ink/ink128.xml"/><Relationship Id="rId20" Type="http://schemas.openxmlformats.org/officeDocument/2006/relationships/customXml" Target="../ink/ink130.xml"/><Relationship Id="rId29" Type="http://schemas.openxmlformats.org/officeDocument/2006/relationships/image" Target="../media/image137.png"/><Relationship Id="rId1" Type="http://schemas.openxmlformats.org/officeDocument/2006/relationships/slideLayout" Target="../slideLayouts/slideLayout12.xml"/><Relationship Id="rId6" Type="http://schemas.openxmlformats.org/officeDocument/2006/relationships/customXml" Target="../ink/ink123.xml"/><Relationship Id="rId11" Type="http://schemas.openxmlformats.org/officeDocument/2006/relationships/image" Target="../media/image128.png"/><Relationship Id="rId24" Type="http://schemas.openxmlformats.org/officeDocument/2006/relationships/customXml" Target="../ink/ink132.xml"/><Relationship Id="rId32" Type="http://schemas.openxmlformats.org/officeDocument/2006/relationships/customXml" Target="../ink/ink136.xml"/><Relationship Id="rId5" Type="http://schemas.openxmlformats.org/officeDocument/2006/relationships/image" Target="../media/image125.png"/><Relationship Id="rId15" Type="http://schemas.openxmlformats.org/officeDocument/2006/relationships/image" Target="../media/image130.png"/><Relationship Id="rId23" Type="http://schemas.openxmlformats.org/officeDocument/2006/relationships/image" Target="../media/image134.png"/><Relationship Id="rId28" Type="http://schemas.openxmlformats.org/officeDocument/2006/relationships/customXml" Target="../ink/ink134.xml"/><Relationship Id="rId10" Type="http://schemas.openxmlformats.org/officeDocument/2006/relationships/customXml" Target="../ink/ink125.xml"/><Relationship Id="rId19" Type="http://schemas.openxmlformats.org/officeDocument/2006/relationships/image" Target="../media/image132.png"/><Relationship Id="rId31" Type="http://schemas.openxmlformats.org/officeDocument/2006/relationships/image" Target="../media/image138.png"/><Relationship Id="rId4" Type="http://schemas.openxmlformats.org/officeDocument/2006/relationships/customXml" Target="../ink/ink122.xml"/><Relationship Id="rId9" Type="http://schemas.openxmlformats.org/officeDocument/2006/relationships/image" Target="../media/image127.png"/><Relationship Id="rId14" Type="http://schemas.openxmlformats.org/officeDocument/2006/relationships/customXml" Target="../ink/ink127.xml"/><Relationship Id="rId22" Type="http://schemas.openxmlformats.org/officeDocument/2006/relationships/customXml" Target="../ink/ink131.xml"/><Relationship Id="rId27" Type="http://schemas.openxmlformats.org/officeDocument/2006/relationships/image" Target="../media/image136.png"/><Relationship Id="rId30" Type="http://schemas.openxmlformats.org/officeDocument/2006/relationships/customXml" Target="../ink/ink1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1.png"/><Relationship Id="rId2" Type="http://schemas.openxmlformats.org/officeDocument/2006/relationships/customXml" Target="../ink/ink137.xml"/><Relationship Id="rId1" Type="http://schemas.openxmlformats.org/officeDocument/2006/relationships/slideLayout" Target="../slideLayouts/slideLayout12.xml"/><Relationship Id="rId5" Type="http://schemas.openxmlformats.org/officeDocument/2006/relationships/image" Target="../media/image142.png"/><Relationship Id="rId4" Type="http://schemas.openxmlformats.org/officeDocument/2006/relationships/customXml" Target="../ink/ink13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customXml" Target="../ink/ink142.xml"/><Relationship Id="rId3" Type="http://schemas.openxmlformats.org/officeDocument/2006/relationships/image" Target="../media/image143.png"/><Relationship Id="rId7" Type="http://schemas.openxmlformats.org/officeDocument/2006/relationships/image" Target="../media/image145.png"/><Relationship Id="rId2" Type="http://schemas.openxmlformats.org/officeDocument/2006/relationships/customXml" Target="../ink/ink139.xml"/><Relationship Id="rId1" Type="http://schemas.openxmlformats.org/officeDocument/2006/relationships/slideLayout" Target="../slideLayouts/slideLayout12.xml"/><Relationship Id="rId6" Type="http://schemas.openxmlformats.org/officeDocument/2006/relationships/customXml" Target="../ink/ink141.xml"/><Relationship Id="rId5" Type="http://schemas.openxmlformats.org/officeDocument/2006/relationships/image" Target="../media/image144.png"/><Relationship Id="rId4" Type="http://schemas.openxmlformats.org/officeDocument/2006/relationships/customXml" Target="../ink/ink140.xml"/><Relationship Id="rId9" Type="http://schemas.openxmlformats.org/officeDocument/2006/relationships/image" Target="../media/image146.png"/></Relationships>
</file>

<file path=ppt/slides/_rels/slide19.xml.rels><?xml version="1.0" encoding="UTF-8" standalone="yes"?>
<Relationships xmlns="http://schemas.openxmlformats.org/package/2006/relationships"><Relationship Id="rId26" Type="http://schemas.openxmlformats.org/officeDocument/2006/relationships/image" Target="../media/image157.png"/><Relationship Id="rId21" Type="http://schemas.openxmlformats.org/officeDocument/2006/relationships/image" Target="../media/image156.png"/><Relationship Id="rId42" Type="http://schemas.openxmlformats.org/officeDocument/2006/relationships/customXml" Target="../ink/ink164.xml"/><Relationship Id="rId47" Type="http://schemas.openxmlformats.org/officeDocument/2006/relationships/customXml" Target="../ink/ink167.xml"/><Relationship Id="rId63" Type="http://schemas.openxmlformats.org/officeDocument/2006/relationships/customXml" Target="../ink/ink175.xml"/><Relationship Id="rId68" Type="http://schemas.openxmlformats.org/officeDocument/2006/relationships/image" Target="../media/image173.png"/><Relationship Id="rId84" Type="http://schemas.openxmlformats.org/officeDocument/2006/relationships/image" Target="../media/image181.png"/><Relationship Id="rId89" Type="http://schemas.openxmlformats.org/officeDocument/2006/relationships/customXml" Target="../ink/ink188.xml"/><Relationship Id="rId7" Type="http://schemas.openxmlformats.org/officeDocument/2006/relationships/image" Target="../media/image149.png"/><Relationship Id="rId71" Type="http://schemas.openxmlformats.org/officeDocument/2006/relationships/customXml" Target="../ink/ink179.xml"/><Relationship Id="rId92" Type="http://schemas.openxmlformats.org/officeDocument/2006/relationships/image" Target="../media/image185.png"/><Relationship Id="rId2" Type="http://schemas.openxmlformats.org/officeDocument/2006/relationships/customXml" Target="../ink/ink143.xml"/><Relationship Id="rId16" Type="http://schemas.openxmlformats.org/officeDocument/2006/relationships/customXml" Target="../ink/ink150.xml"/><Relationship Id="rId29" Type="http://schemas.openxmlformats.org/officeDocument/2006/relationships/customXml" Target="../ink/ink157.xml"/><Relationship Id="rId107" Type="http://schemas.openxmlformats.org/officeDocument/2006/relationships/customXml" Target="../ink/ink197.xml"/><Relationship Id="rId11" Type="http://schemas.openxmlformats.org/officeDocument/2006/relationships/image" Target="../media/image151.png"/><Relationship Id="rId24" Type="http://schemas.openxmlformats.org/officeDocument/2006/relationships/customXml" Target="../ink/ink154.xml"/><Relationship Id="rId32" Type="http://schemas.openxmlformats.org/officeDocument/2006/relationships/customXml" Target="../ink/ink159.xml"/><Relationship Id="rId37" Type="http://schemas.openxmlformats.org/officeDocument/2006/relationships/image" Target="../media/image71.png"/><Relationship Id="rId40" Type="http://schemas.openxmlformats.org/officeDocument/2006/relationships/customXml" Target="../ink/ink163.xml"/><Relationship Id="rId45" Type="http://schemas.openxmlformats.org/officeDocument/2006/relationships/customXml" Target="../ink/ink166.xml"/><Relationship Id="rId53" Type="http://schemas.openxmlformats.org/officeDocument/2006/relationships/customXml" Target="../ink/ink170.xml"/><Relationship Id="rId58" Type="http://schemas.openxmlformats.org/officeDocument/2006/relationships/image" Target="../media/image168.png"/><Relationship Id="rId66" Type="http://schemas.openxmlformats.org/officeDocument/2006/relationships/image" Target="../media/image172.png"/><Relationship Id="rId74" Type="http://schemas.openxmlformats.org/officeDocument/2006/relationships/image" Target="../media/image176.png"/><Relationship Id="rId79" Type="http://schemas.openxmlformats.org/officeDocument/2006/relationships/customXml" Target="../ink/ink183.xml"/><Relationship Id="rId87" Type="http://schemas.openxmlformats.org/officeDocument/2006/relationships/customXml" Target="../ink/ink187.xml"/><Relationship Id="rId102" Type="http://schemas.openxmlformats.org/officeDocument/2006/relationships/image" Target="../media/image190.png"/><Relationship Id="rId5" Type="http://schemas.openxmlformats.org/officeDocument/2006/relationships/image" Target="../media/image148.png"/><Relationship Id="rId61" Type="http://schemas.openxmlformats.org/officeDocument/2006/relationships/customXml" Target="../ink/ink174.xml"/><Relationship Id="rId82" Type="http://schemas.openxmlformats.org/officeDocument/2006/relationships/image" Target="../media/image180.png"/><Relationship Id="rId90" Type="http://schemas.openxmlformats.org/officeDocument/2006/relationships/image" Target="../media/image184.png"/><Relationship Id="rId95" Type="http://schemas.openxmlformats.org/officeDocument/2006/relationships/customXml" Target="../ink/ink191.xml"/><Relationship Id="rId19" Type="http://schemas.openxmlformats.org/officeDocument/2006/relationships/image" Target="../media/image155.png"/><Relationship Id="rId14" Type="http://schemas.openxmlformats.org/officeDocument/2006/relationships/customXml" Target="../ink/ink149.xml"/><Relationship Id="rId22" Type="http://schemas.openxmlformats.org/officeDocument/2006/relationships/customXml" Target="../ink/ink153.xml"/><Relationship Id="rId27" Type="http://schemas.openxmlformats.org/officeDocument/2006/relationships/customXml" Target="../ink/ink156.xml"/><Relationship Id="rId30" Type="http://schemas.openxmlformats.org/officeDocument/2006/relationships/image" Target="../media/image82.png"/><Relationship Id="rId35" Type="http://schemas.openxmlformats.org/officeDocument/2006/relationships/image" Target="../media/image159.png"/><Relationship Id="rId43" Type="http://schemas.openxmlformats.org/officeDocument/2006/relationships/image" Target="../media/image41.png"/><Relationship Id="rId48" Type="http://schemas.openxmlformats.org/officeDocument/2006/relationships/image" Target="../media/image163.png"/><Relationship Id="rId56" Type="http://schemas.openxmlformats.org/officeDocument/2006/relationships/image" Target="../media/image167.png"/><Relationship Id="rId64" Type="http://schemas.openxmlformats.org/officeDocument/2006/relationships/image" Target="../media/image171.png"/><Relationship Id="rId69" Type="http://schemas.openxmlformats.org/officeDocument/2006/relationships/customXml" Target="../ink/ink178.xml"/><Relationship Id="rId77" Type="http://schemas.openxmlformats.org/officeDocument/2006/relationships/customXml" Target="../ink/ink182.xml"/><Relationship Id="rId100" Type="http://schemas.openxmlformats.org/officeDocument/2006/relationships/image" Target="../media/image189.png"/><Relationship Id="rId105" Type="http://schemas.openxmlformats.org/officeDocument/2006/relationships/customXml" Target="../ink/ink196.xml"/><Relationship Id="rId8" Type="http://schemas.openxmlformats.org/officeDocument/2006/relationships/customXml" Target="../ink/ink146.xml"/><Relationship Id="rId51" Type="http://schemas.openxmlformats.org/officeDocument/2006/relationships/customXml" Target="../ink/ink169.xml"/><Relationship Id="rId72" Type="http://schemas.openxmlformats.org/officeDocument/2006/relationships/image" Target="../media/image175.png"/><Relationship Id="rId80" Type="http://schemas.openxmlformats.org/officeDocument/2006/relationships/image" Target="../media/image179.png"/><Relationship Id="rId85" Type="http://schemas.openxmlformats.org/officeDocument/2006/relationships/customXml" Target="../ink/ink186.xml"/><Relationship Id="rId93" Type="http://schemas.openxmlformats.org/officeDocument/2006/relationships/customXml" Target="../ink/ink190.xml"/><Relationship Id="rId98" Type="http://schemas.openxmlformats.org/officeDocument/2006/relationships/image" Target="../media/image188.png"/><Relationship Id="rId3" Type="http://schemas.openxmlformats.org/officeDocument/2006/relationships/image" Target="../media/image147.png"/><Relationship Id="rId12" Type="http://schemas.openxmlformats.org/officeDocument/2006/relationships/customXml" Target="../ink/ink148.xml"/><Relationship Id="rId17" Type="http://schemas.openxmlformats.org/officeDocument/2006/relationships/image" Target="../media/image154.png"/><Relationship Id="rId25" Type="http://schemas.openxmlformats.org/officeDocument/2006/relationships/customXml" Target="../ink/ink155.xml"/><Relationship Id="rId33" Type="http://schemas.openxmlformats.org/officeDocument/2006/relationships/image" Target="../media/image42.png"/><Relationship Id="rId38" Type="http://schemas.openxmlformats.org/officeDocument/2006/relationships/customXml" Target="../ink/ink162.xml"/><Relationship Id="rId46" Type="http://schemas.openxmlformats.org/officeDocument/2006/relationships/image" Target="../media/image162.png"/><Relationship Id="rId59" Type="http://schemas.openxmlformats.org/officeDocument/2006/relationships/customXml" Target="../ink/ink173.xml"/><Relationship Id="rId67" Type="http://schemas.openxmlformats.org/officeDocument/2006/relationships/customXml" Target="../ink/ink177.xml"/><Relationship Id="rId103" Type="http://schemas.openxmlformats.org/officeDocument/2006/relationships/customXml" Target="../ink/ink195.xml"/><Relationship Id="rId108" Type="http://schemas.openxmlformats.org/officeDocument/2006/relationships/image" Target="../media/image193.png"/><Relationship Id="rId20" Type="http://schemas.openxmlformats.org/officeDocument/2006/relationships/customXml" Target="../ink/ink152.xml"/><Relationship Id="rId41" Type="http://schemas.openxmlformats.org/officeDocument/2006/relationships/image" Target="../media/image161.png"/><Relationship Id="rId54" Type="http://schemas.openxmlformats.org/officeDocument/2006/relationships/image" Target="../media/image166.png"/><Relationship Id="rId62" Type="http://schemas.openxmlformats.org/officeDocument/2006/relationships/image" Target="../media/image170.png"/><Relationship Id="rId70" Type="http://schemas.openxmlformats.org/officeDocument/2006/relationships/image" Target="../media/image174.png"/><Relationship Id="rId75" Type="http://schemas.openxmlformats.org/officeDocument/2006/relationships/customXml" Target="../ink/ink181.xml"/><Relationship Id="rId83" Type="http://schemas.openxmlformats.org/officeDocument/2006/relationships/customXml" Target="../ink/ink185.xml"/><Relationship Id="rId88" Type="http://schemas.openxmlformats.org/officeDocument/2006/relationships/image" Target="../media/image183.png"/><Relationship Id="rId91" Type="http://schemas.openxmlformats.org/officeDocument/2006/relationships/customXml" Target="../ink/ink189.xml"/><Relationship Id="rId96" Type="http://schemas.openxmlformats.org/officeDocument/2006/relationships/image" Target="../media/image187.png"/><Relationship Id="rId1" Type="http://schemas.openxmlformats.org/officeDocument/2006/relationships/slideLayout" Target="../slideLayouts/slideLayout12.xml"/><Relationship Id="rId6" Type="http://schemas.openxmlformats.org/officeDocument/2006/relationships/customXml" Target="../ink/ink145.xml"/><Relationship Id="rId15" Type="http://schemas.openxmlformats.org/officeDocument/2006/relationships/image" Target="../media/image153.png"/><Relationship Id="rId23" Type="http://schemas.openxmlformats.org/officeDocument/2006/relationships/image" Target="../media/image44.png"/><Relationship Id="rId28" Type="http://schemas.openxmlformats.org/officeDocument/2006/relationships/image" Target="../media/image158.png"/><Relationship Id="rId36" Type="http://schemas.openxmlformats.org/officeDocument/2006/relationships/customXml" Target="../ink/ink161.xml"/><Relationship Id="rId49" Type="http://schemas.openxmlformats.org/officeDocument/2006/relationships/customXml" Target="../ink/ink168.xml"/><Relationship Id="rId57" Type="http://schemas.openxmlformats.org/officeDocument/2006/relationships/customXml" Target="../ink/ink172.xml"/><Relationship Id="rId106" Type="http://schemas.openxmlformats.org/officeDocument/2006/relationships/image" Target="../media/image192.png"/><Relationship Id="rId10" Type="http://schemas.openxmlformats.org/officeDocument/2006/relationships/customXml" Target="../ink/ink147.xml"/><Relationship Id="rId31" Type="http://schemas.openxmlformats.org/officeDocument/2006/relationships/customXml" Target="../ink/ink158.xml"/><Relationship Id="rId44" Type="http://schemas.openxmlformats.org/officeDocument/2006/relationships/customXml" Target="../ink/ink165.xml"/><Relationship Id="rId52" Type="http://schemas.openxmlformats.org/officeDocument/2006/relationships/image" Target="../media/image165.png"/><Relationship Id="rId60" Type="http://schemas.openxmlformats.org/officeDocument/2006/relationships/image" Target="../media/image169.png"/><Relationship Id="rId65" Type="http://schemas.openxmlformats.org/officeDocument/2006/relationships/customXml" Target="../ink/ink176.xml"/><Relationship Id="rId73" Type="http://schemas.openxmlformats.org/officeDocument/2006/relationships/customXml" Target="../ink/ink180.xml"/><Relationship Id="rId78" Type="http://schemas.openxmlformats.org/officeDocument/2006/relationships/image" Target="../media/image178.png"/><Relationship Id="rId81" Type="http://schemas.openxmlformats.org/officeDocument/2006/relationships/customXml" Target="../ink/ink184.xml"/><Relationship Id="rId86" Type="http://schemas.openxmlformats.org/officeDocument/2006/relationships/image" Target="../media/image182.png"/><Relationship Id="rId94" Type="http://schemas.openxmlformats.org/officeDocument/2006/relationships/image" Target="../media/image186.png"/><Relationship Id="rId99" Type="http://schemas.openxmlformats.org/officeDocument/2006/relationships/customXml" Target="../ink/ink193.xml"/><Relationship Id="rId101" Type="http://schemas.openxmlformats.org/officeDocument/2006/relationships/customXml" Target="../ink/ink194.xml"/><Relationship Id="rId4" Type="http://schemas.openxmlformats.org/officeDocument/2006/relationships/customXml" Target="../ink/ink144.xml"/><Relationship Id="rId9" Type="http://schemas.openxmlformats.org/officeDocument/2006/relationships/image" Target="../media/image150.png"/><Relationship Id="rId13" Type="http://schemas.openxmlformats.org/officeDocument/2006/relationships/image" Target="../media/image152.png"/><Relationship Id="rId18" Type="http://schemas.openxmlformats.org/officeDocument/2006/relationships/customXml" Target="../ink/ink151.xml"/><Relationship Id="rId39" Type="http://schemas.openxmlformats.org/officeDocument/2006/relationships/image" Target="../media/image160.png"/><Relationship Id="rId34" Type="http://schemas.openxmlformats.org/officeDocument/2006/relationships/customXml" Target="../ink/ink160.xml"/><Relationship Id="rId50" Type="http://schemas.openxmlformats.org/officeDocument/2006/relationships/image" Target="../media/image164.png"/><Relationship Id="rId55" Type="http://schemas.openxmlformats.org/officeDocument/2006/relationships/customXml" Target="../ink/ink171.xml"/><Relationship Id="rId76" Type="http://schemas.openxmlformats.org/officeDocument/2006/relationships/image" Target="../media/image177.png"/><Relationship Id="rId97" Type="http://schemas.openxmlformats.org/officeDocument/2006/relationships/customXml" Target="../ink/ink192.xml"/><Relationship Id="rId104" Type="http://schemas.openxmlformats.org/officeDocument/2006/relationships/image" Target="../media/image19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197.png"/><Relationship Id="rId13" Type="http://schemas.openxmlformats.org/officeDocument/2006/relationships/customXml" Target="../ink/ink203.xml"/><Relationship Id="rId18" Type="http://schemas.openxmlformats.org/officeDocument/2006/relationships/image" Target="../media/image202.png"/><Relationship Id="rId26" Type="http://schemas.openxmlformats.org/officeDocument/2006/relationships/image" Target="../media/image206.png"/><Relationship Id="rId39" Type="http://schemas.openxmlformats.org/officeDocument/2006/relationships/customXml" Target="../ink/ink216.xml"/><Relationship Id="rId3" Type="http://schemas.openxmlformats.org/officeDocument/2006/relationships/customXml" Target="../ink/ink198.xml"/><Relationship Id="rId21" Type="http://schemas.openxmlformats.org/officeDocument/2006/relationships/customXml" Target="../ink/ink207.xml"/><Relationship Id="rId34" Type="http://schemas.openxmlformats.org/officeDocument/2006/relationships/image" Target="../media/image210.png"/><Relationship Id="rId42" Type="http://schemas.openxmlformats.org/officeDocument/2006/relationships/image" Target="../media/image214.png"/><Relationship Id="rId7" Type="http://schemas.openxmlformats.org/officeDocument/2006/relationships/customXml" Target="../ink/ink200.xml"/><Relationship Id="rId12" Type="http://schemas.openxmlformats.org/officeDocument/2006/relationships/image" Target="../media/image199.png"/><Relationship Id="rId17" Type="http://schemas.openxmlformats.org/officeDocument/2006/relationships/customXml" Target="../ink/ink205.xml"/><Relationship Id="rId25" Type="http://schemas.openxmlformats.org/officeDocument/2006/relationships/customXml" Target="../ink/ink209.xml"/><Relationship Id="rId33" Type="http://schemas.openxmlformats.org/officeDocument/2006/relationships/customXml" Target="../ink/ink213.xml"/><Relationship Id="rId38" Type="http://schemas.openxmlformats.org/officeDocument/2006/relationships/image" Target="../media/image212.png"/><Relationship Id="rId2" Type="http://schemas.openxmlformats.org/officeDocument/2006/relationships/image" Target="../media/image194.png"/><Relationship Id="rId16" Type="http://schemas.openxmlformats.org/officeDocument/2006/relationships/image" Target="../media/image201.png"/><Relationship Id="rId20" Type="http://schemas.openxmlformats.org/officeDocument/2006/relationships/image" Target="../media/image203.png"/><Relationship Id="rId29" Type="http://schemas.openxmlformats.org/officeDocument/2006/relationships/customXml" Target="../ink/ink211.xml"/><Relationship Id="rId41" Type="http://schemas.openxmlformats.org/officeDocument/2006/relationships/customXml" Target="../ink/ink217.xml"/><Relationship Id="rId1" Type="http://schemas.openxmlformats.org/officeDocument/2006/relationships/slideLayout" Target="../slideLayouts/slideLayout12.xml"/><Relationship Id="rId6" Type="http://schemas.openxmlformats.org/officeDocument/2006/relationships/image" Target="../media/image196.png"/><Relationship Id="rId11" Type="http://schemas.openxmlformats.org/officeDocument/2006/relationships/customXml" Target="../ink/ink202.xml"/><Relationship Id="rId24" Type="http://schemas.openxmlformats.org/officeDocument/2006/relationships/image" Target="../media/image205.png"/><Relationship Id="rId32" Type="http://schemas.openxmlformats.org/officeDocument/2006/relationships/image" Target="../media/image209.png"/><Relationship Id="rId37" Type="http://schemas.openxmlformats.org/officeDocument/2006/relationships/customXml" Target="../ink/ink215.xml"/><Relationship Id="rId40" Type="http://schemas.openxmlformats.org/officeDocument/2006/relationships/image" Target="../media/image213.png"/><Relationship Id="rId5" Type="http://schemas.openxmlformats.org/officeDocument/2006/relationships/customXml" Target="../ink/ink199.xml"/><Relationship Id="rId15" Type="http://schemas.openxmlformats.org/officeDocument/2006/relationships/customXml" Target="../ink/ink204.xml"/><Relationship Id="rId23" Type="http://schemas.openxmlformats.org/officeDocument/2006/relationships/customXml" Target="../ink/ink208.xml"/><Relationship Id="rId28" Type="http://schemas.openxmlformats.org/officeDocument/2006/relationships/image" Target="../media/image207.png"/><Relationship Id="rId36" Type="http://schemas.openxmlformats.org/officeDocument/2006/relationships/image" Target="../media/image211.png"/><Relationship Id="rId10" Type="http://schemas.openxmlformats.org/officeDocument/2006/relationships/image" Target="../media/image198.png"/><Relationship Id="rId19" Type="http://schemas.openxmlformats.org/officeDocument/2006/relationships/customXml" Target="../ink/ink206.xml"/><Relationship Id="rId31" Type="http://schemas.openxmlformats.org/officeDocument/2006/relationships/customXml" Target="../ink/ink212.xml"/><Relationship Id="rId44" Type="http://schemas.openxmlformats.org/officeDocument/2006/relationships/image" Target="../media/image215.png"/><Relationship Id="rId4" Type="http://schemas.openxmlformats.org/officeDocument/2006/relationships/image" Target="../media/image195.png"/><Relationship Id="rId9" Type="http://schemas.openxmlformats.org/officeDocument/2006/relationships/customXml" Target="../ink/ink201.xml"/><Relationship Id="rId14" Type="http://schemas.openxmlformats.org/officeDocument/2006/relationships/image" Target="../media/image200.png"/><Relationship Id="rId22" Type="http://schemas.openxmlformats.org/officeDocument/2006/relationships/image" Target="../media/image204.png"/><Relationship Id="rId27" Type="http://schemas.openxmlformats.org/officeDocument/2006/relationships/customXml" Target="../ink/ink210.xml"/><Relationship Id="rId30" Type="http://schemas.openxmlformats.org/officeDocument/2006/relationships/image" Target="../media/image208.png"/><Relationship Id="rId35" Type="http://schemas.openxmlformats.org/officeDocument/2006/relationships/customXml" Target="../ink/ink214.xml"/><Relationship Id="rId43" Type="http://schemas.openxmlformats.org/officeDocument/2006/relationships/customXml" Target="../ink/ink218.xml"/></Relationships>
</file>

<file path=ppt/slides/_rels/slide21.xml.rels><?xml version="1.0" encoding="UTF-8" standalone="yes"?>
<Relationships xmlns="http://schemas.openxmlformats.org/package/2006/relationships"><Relationship Id="rId8" Type="http://schemas.openxmlformats.org/officeDocument/2006/relationships/image" Target="../media/image219.png"/><Relationship Id="rId13" Type="http://schemas.openxmlformats.org/officeDocument/2006/relationships/customXml" Target="../ink/ink224.xml"/><Relationship Id="rId18" Type="http://schemas.openxmlformats.org/officeDocument/2006/relationships/image" Target="../media/image224.png"/><Relationship Id="rId26" Type="http://schemas.openxmlformats.org/officeDocument/2006/relationships/image" Target="../media/image41.png"/><Relationship Id="rId39" Type="http://schemas.openxmlformats.org/officeDocument/2006/relationships/customXml" Target="../ink/ink237.xml"/><Relationship Id="rId3" Type="http://schemas.openxmlformats.org/officeDocument/2006/relationships/customXml" Target="../ink/ink219.xml"/><Relationship Id="rId21" Type="http://schemas.openxmlformats.org/officeDocument/2006/relationships/customXml" Target="../ink/ink228.xml"/><Relationship Id="rId34" Type="http://schemas.openxmlformats.org/officeDocument/2006/relationships/image" Target="../media/image231.png"/><Relationship Id="rId42" Type="http://schemas.openxmlformats.org/officeDocument/2006/relationships/image" Target="../media/image235.png"/><Relationship Id="rId7" Type="http://schemas.openxmlformats.org/officeDocument/2006/relationships/customXml" Target="../ink/ink221.xml"/><Relationship Id="rId12" Type="http://schemas.openxmlformats.org/officeDocument/2006/relationships/image" Target="../media/image221.png"/><Relationship Id="rId17" Type="http://schemas.openxmlformats.org/officeDocument/2006/relationships/customXml" Target="../ink/ink226.xml"/><Relationship Id="rId25" Type="http://schemas.openxmlformats.org/officeDocument/2006/relationships/customXml" Target="../ink/ink230.xml"/><Relationship Id="rId33" Type="http://schemas.openxmlformats.org/officeDocument/2006/relationships/customXml" Target="../ink/ink234.xml"/><Relationship Id="rId38" Type="http://schemas.openxmlformats.org/officeDocument/2006/relationships/image" Target="../media/image233.png"/><Relationship Id="rId46" Type="http://schemas.openxmlformats.org/officeDocument/2006/relationships/image" Target="../media/image237.png"/><Relationship Id="rId2" Type="http://schemas.openxmlformats.org/officeDocument/2006/relationships/image" Target="../media/image216.png"/><Relationship Id="rId16" Type="http://schemas.openxmlformats.org/officeDocument/2006/relationships/image" Target="../media/image223.png"/><Relationship Id="rId20" Type="http://schemas.openxmlformats.org/officeDocument/2006/relationships/image" Target="../media/image225.png"/><Relationship Id="rId29" Type="http://schemas.openxmlformats.org/officeDocument/2006/relationships/customXml" Target="../ink/ink232.xml"/><Relationship Id="rId41" Type="http://schemas.openxmlformats.org/officeDocument/2006/relationships/customXml" Target="../ink/ink238.xml"/><Relationship Id="rId1" Type="http://schemas.openxmlformats.org/officeDocument/2006/relationships/slideLayout" Target="../slideLayouts/slideLayout12.xml"/><Relationship Id="rId6" Type="http://schemas.openxmlformats.org/officeDocument/2006/relationships/image" Target="../media/image218.png"/><Relationship Id="rId11" Type="http://schemas.openxmlformats.org/officeDocument/2006/relationships/customXml" Target="../ink/ink223.xml"/><Relationship Id="rId24" Type="http://schemas.openxmlformats.org/officeDocument/2006/relationships/image" Target="../media/image227.png"/><Relationship Id="rId32" Type="http://schemas.openxmlformats.org/officeDocument/2006/relationships/image" Target="../media/image230.png"/><Relationship Id="rId37" Type="http://schemas.openxmlformats.org/officeDocument/2006/relationships/customXml" Target="../ink/ink236.xml"/><Relationship Id="rId40" Type="http://schemas.openxmlformats.org/officeDocument/2006/relationships/image" Target="../media/image234.png"/><Relationship Id="rId45" Type="http://schemas.openxmlformats.org/officeDocument/2006/relationships/customXml" Target="../ink/ink240.xml"/><Relationship Id="rId5" Type="http://schemas.openxmlformats.org/officeDocument/2006/relationships/customXml" Target="../ink/ink220.xml"/><Relationship Id="rId15" Type="http://schemas.openxmlformats.org/officeDocument/2006/relationships/customXml" Target="../ink/ink225.xml"/><Relationship Id="rId23" Type="http://schemas.openxmlformats.org/officeDocument/2006/relationships/customXml" Target="../ink/ink229.xml"/><Relationship Id="rId28" Type="http://schemas.openxmlformats.org/officeDocument/2006/relationships/image" Target="../media/image228.png"/><Relationship Id="rId36" Type="http://schemas.openxmlformats.org/officeDocument/2006/relationships/image" Target="../media/image232.png"/><Relationship Id="rId10" Type="http://schemas.openxmlformats.org/officeDocument/2006/relationships/image" Target="../media/image220.png"/><Relationship Id="rId19" Type="http://schemas.openxmlformats.org/officeDocument/2006/relationships/customXml" Target="../ink/ink227.xml"/><Relationship Id="rId31" Type="http://schemas.openxmlformats.org/officeDocument/2006/relationships/customXml" Target="../ink/ink233.xml"/><Relationship Id="rId44" Type="http://schemas.openxmlformats.org/officeDocument/2006/relationships/image" Target="../media/image236.png"/><Relationship Id="rId4" Type="http://schemas.openxmlformats.org/officeDocument/2006/relationships/image" Target="../media/image217.png"/><Relationship Id="rId9" Type="http://schemas.openxmlformats.org/officeDocument/2006/relationships/customXml" Target="../ink/ink222.xml"/><Relationship Id="rId14" Type="http://schemas.openxmlformats.org/officeDocument/2006/relationships/image" Target="../media/image222.png"/><Relationship Id="rId22" Type="http://schemas.openxmlformats.org/officeDocument/2006/relationships/image" Target="../media/image226.png"/><Relationship Id="rId27" Type="http://schemas.openxmlformats.org/officeDocument/2006/relationships/customXml" Target="../ink/ink231.xml"/><Relationship Id="rId30" Type="http://schemas.openxmlformats.org/officeDocument/2006/relationships/image" Target="../media/image229.png"/><Relationship Id="rId35" Type="http://schemas.openxmlformats.org/officeDocument/2006/relationships/customXml" Target="../ink/ink235.xml"/><Relationship Id="rId43" Type="http://schemas.openxmlformats.org/officeDocument/2006/relationships/customXml" Target="../ink/ink2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19.png"/><Relationship Id="rId21" Type="http://schemas.openxmlformats.org/officeDocument/2006/relationships/image" Target="../media/image10.png"/><Relationship Id="rId34" Type="http://schemas.openxmlformats.org/officeDocument/2006/relationships/customXml" Target="../ink/ink17.xml"/><Relationship Id="rId42" Type="http://schemas.openxmlformats.org/officeDocument/2006/relationships/customXml" Target="../ink/ink21.xml"/><Relationship Id="rId47" Type="http://schemas.openxmlformats.org/officeDocument/2006/relationships/image" Target="../media/image23.png"/><Relationship Id="rId50" Type="http://schemas.openxmlformats.org/officeDocument/2006/relationships/customXml" Target="../ink/ink25.xml"/><Relationship Id="rId55" Type="http://schemas.openxmlformats.org/officeDocument/2006/relationships/image" Target="../media/image27.png"/><Relationship Id="rId63" Type="http://schemas.openxmlformats.org/officeDocument/2006/relationships/image" Target="../media/image31.png"/><Relationship Id="rId7" Type="http://schemas.openxmlformats.org/officeDocument/2006/relationships/image" Target="../media/image3.png"/><Relationship Id="rId2" Type="http://schemas.openxmlformats.org/officeDocument/2006/relationships/customXml" Target="../ink/ink1.xml"/><Relationship Id="rId16" Type="http://schemas.openxmlformats.org/officeDocument/2006/relationships/customXml" Target="../ink/ink8.xml"/><Relationship Id="rId29"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customXml" Target="../ink/ink3.xml"/><Relationship Id="rId11" Type="http://schemas.openxmlformats.org/officeDocument/2006/relationships/image" Target="../media/image5.png"/><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18.png"/><Relationship Id="rId40" Type="http://schemas.openxmlformats.org/officeDocument/2006/relationships/customXml" Target="../ink/ink20.xml"/><Relationship Id="rId45" Type="http://schemas.openxmlformats.org/officeDocument/2006/relationships/image" Target="../media/image22.png"/><Relationship Id="rId53" Type="http://schemas.openxmlformats.org/officeDocument/2006/relationships/image" Target="../media/image26.png"/><Relationship Id="rId58" Type="http://schemas.openxmlformats.org/officeDocument/2006/relationships/customXml" Target="../ink/ink29.xml"/><Relationship Id="rId66" Type="http://schemas.openxmlformats.org/officeDocument/2006/relationships/customXml" Target="../ink/ink33.xm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4.png"/><Relationship Id="rId57" Type="http://schemas.openxmlformats.org/officeDocument/2006/relationships/image" Target="../media/image28.png"/><Relationship Id="rId61" Type="http://schemas.openxmlformats.org/officeDocument/2006/relationships/image" Target="../media/image30.png"/><Relationship Id="rId10" Type="http://schemas.openxmlformats.org/officeDocument/2006/relationships/customXml" Target="../ink/ink5.xml"/><Relationship Id="rId19" Type="http://schemas.openxmlformats.org/officeDocument/2006/relationships/image" Target="../media/image9.png"/><Relationship Id="rId31" Type="http://schemas.openxmlformats.org/officeDocument/2006/relationships/image" Target="../media/image15.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32.png"/><Relationship Id="rId4" Type="http://schemas.openxmlformats.org/officeDocument/2006/relationships/customXml" Target="../ink/ink2.xml"/><Relationship Id="rId9" Type="http://schemas.openxmlformats.org/officeDocument/2006/relationships/image" Target="../media/image4.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3.png"/><Relationship Id="rId30" Type="http://schemas.openxmlformats.org/officeDocument/2006/relationships/customXml" Target="../ink/ink15.xml"/><Relationship Id="rId35" Type="http://schemas.openxmlformats.org/officeDocument/2006/relationships/image" Target="../media/image17.png"/><Relationship Id="rId43" Type="http://schemas.openxmlformats.org/officeDocument/2006/relationships/image" Target="../media/image21.png"/><Relationship Id="rId48" Type="http://schemas.openxmlformats.org/officeDocument/2006/relationships/customXml" Target="../ink/ink24.xml"/><Relationship Id="rId56" Type="http://schemas.openxmlformats.org/officeDocument/2006/relationships/customXml" Target="../ink/ink28.xml"/><Relationship Id="rId64" Type="http://schemas.openxmlformats.org/officeDocument/2006/relationships/customXml" Target="../ink/ink32.xml"/><Relationship Id="rId8" Type="http://schemas.openxmlformats.org/officeDocument/2006/relationships/customXml" Target="../ink/ink4.xml"/><Relationship Id="rId51" Type="http://schemas.openxmlformats.org/officeDocument/2006/relationships/image" Target="../media/image25.png"/><Relationship Id="rId3" Type="http://schemas.openxmlformats.org/officeDocument/2006/relationships/image" Target="../media/image1.png"/><Relationship Id="rId12" Type="http://schemas.openxmlformats.org/officeDocument/2006/relationships/customXml" Target="../ink/ink6.xml"/><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6.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29.png"/><Relationship Id="rId67" Type="http://schemas.openxmlformats.org/officeDocument/2006/relationships/image" Target="../media/image33.png"/><Relationship Id="rId20" Type="http://schemas.openxmlformats.org/officeDocument/2006/relationships/customXml" Target="../ink/ink10.xml"/><Relationship Id="rId41" Type="http://schemas.openxmlformats.org/officeDocument/2006/relationships/image" Target="../media/image20.png"/><Relationship Id="rId54" Type="http://schemas.openxmlformats.org/officeDocument/2006/relationships/customXml" Target="../ink/ink27.xml"/><Relationship Id="rId62" Type="http://schemas.openxmlformats.org/officeDocument/2006/relationships/customXml" Target="../ink/ink31.xml"/></Relationships>
</file>

<file path=ppt/slides/_rels/slide5.xml.rels><?xml version="1.0" encoding="UTF-8" standalone="yes"?>
<Relationships xmlns="http://schemas.openxmlformats.org/package/2006/relationships"><Relationship Id="rId26" Type="http://schemas.openxmlformats.org/officeDocument/2006/relationships/image" Target="../media/image46.png"/><Relationship Id="rId117" Type="http://schemas.openxmlformats.org/officeDocument/2006/relationships/customXml" Target="../ink/ink91.xml"/><Relationship Id="rId21" Type="http://schemas.openxmlformats.org/officeDocument/2006/relationships/customXml" Target="../ink/ink43.xml"/><Relationship Id="rId42" Type="http://schemas.openxmlformats.org/officeDocument/2006/relationships/image" Target="../media/image54.png"/><Relationship Id="rId47" Type="http://schemas.openxmlformats.org/officeDocument/2006/relationships/customXml" Target="../ink/ink56.xml"/><Relationship Id="rId63" Type="http://schemas.openxmlformats.org/officeDocument/2006/relationships/customXml" Target="../ink/ink64.xml"/><Relationship Id="rId68" Type="http://schemas.openxmlformats.org/officeDocument/2006/relationships/image" Target="../media/image67.png"/><Relationship Id="rId84" Type="http://schemas.openxmlformats.org/officeDocument/2006/relationships/image" Target="../media/image75.png"/><Relationship Id="rId89" Type="http://schemas.openxmlformats.org/officeDocument/2006/relationships/customXml" Target="../ink/ink77.xml"/><Relationship Id="rId112" Type="http://schemas.openxmlformats.org/officeDocument/2006/relationships/image" Target="../media/image89.png"/><Relationship Id="rId16" Type="http://schemas.openxmlformats.org/officeDocument/2006/relationships/image" Target="../media/image41.png"/><Relationship Id="rId107" Type="http://schemas.openxmlformats.org/officeDocument/2006/relationships/customXml" Target="../ink/ink86.xml"/><Relationship Id="rId11" Type="http://schemas.openxmlformats.org/officeDocument/2006/relationships/customXml" Target="../ink/ink38.xml"/><Relationship Id="rId24" Type="http://schemas.openxmlformats.org/officeDocument/2006/relationships/image" Target="../media/image45.png"/><Relationship Id="rId32" Type="http://schemas.openxmlformats.org/officeDocument/2006/relationships/image" Target="../media/image49.png"/><Relationship Id="rId37" Type="http://schemas.openxmlformats.org/officeDocument/2006/relationships/customXml" Target="../ink/ink51.xml"/><Relationship Id="rId40" Type="http://schemas.openxmlformats.org/officeDocument/2006/relationships/image" Target="../media/image53.png"/><Relationship Id="rId45" Type="http://schemas.openxmlformats.org/officeDocument/2006/relationships/customXml" Target="../ink/ink55.xml"/><Relationship Id="rId53" Type="http://schemas.openxmlformats.org/officeDocument/2006/relationships/customXml" Target="../ink/ink59.xml"/><Relationship Id="rId58" Type="http://schemas.openxmlformats.org/officeDocument/2006/relationships/image" Target="../media/image62.png"/><Relationship Id="rId66" Type="http://schemas.openxmlformats.org/officeDocument/2006/relationships/image" Target="../media/image66.png"/><Relationship Id="rId74" Type="http://schemas.openxmlformats.org/officeDocument/2006/relationships/image" Target="../media/image70.png"/><Relationship Id="rId79" Type="http://schemas.openxmlformats.org/officeDocument/2006/relationships/customXml" Target="../ink/ink72.xml"/><Relationship Id="rId87" Type="http://schemas.openxmlformats.org/officeDocument/2006/relationships/customXml" Target="../ink/ink76.xml"/><Relationship Id="rId102" Type="http://schemas.openxmlformats.org/officeDocument/2006/relationships/image" Target="../media/image84.png"/><Relationship Id="rId110" Type="http://schemas.openxmlformats.org/officeDocument/2006/relationships/image" Target="../media/image88.png"/><Relationship Id="rId115" Type="http://schemas.openxmlformats.org/officeDocument/2006/relationships/customXml" Target="../ink/ink90.xml"/><Relationship Id="rId5" Type="http://schemas.openxmlformats.org/officeDocument/2006/relationships/customXml" Target="../ink/ink35.xml"/><Relationship Id="rId61" Type="http://schemas.openxmlformats.org/officeDocument/2006/relationships/customXml" Target="../ink/ink63.xml"/><Relationship Id="rId82" Type="http://schemas.openxmlformats.org/officeDocument/2006/relationships/image" Target="../media/image74.png"/><Relationship Id="rId90" Type="http://schemas.openxmlformats.org/officeDocument/2006/relationships/image" Target="../media/image78.png"/><Relationship Id="rId95" Type="http://schemas.openxmlformats.org/officeDocument/2006/relationships/customXml" Target="../ink/ink80.xml"/><Relationship Id="rId19" Type="http://schemas.openxmlformats.org/officeDocument/2006/relationships/customXml" Target="../ink/ink42.xml"/><Relationship Id="rId14" Type="http://schemas.openxmlformats.org/officeDocument/2006/relationships/image" Target="../media/image40.png"/><Relationship Id="rId22" Type="http://schemas.openxmlformats.org/officeDocument/2006/relationships/image" Target="../media/image44.png"/><Relationship Id="rId27" Type="http://schemas.openxmlformats.org/officeDocument/2006/relationships/customXml" Target="../ink/ink46.xml"/><Relationship Id="rId30" Type="http://schemas.openxmlformats.org/officeDocument/2006/relationships/image" Target="../media/image48.png"/><Relationship Id="rId35" Type="http://schemas.openxmlformats.org/officeDocument/2006/relationships/customXml" Target="../ink/ink50.xml"/><Relationship Id="rId43" Type="http://schemas.openxmlformats.org/officeDocument/2006/relationships/customXml" Target="../ink/ink54.xml"/><Relationship Id="rId48" Type="http://schemas.openxmlformats.org/officeDocument/2006/relationships/image" Target="../media/image57.png"/><Relationship Id="rId56" Type="http://schemas.openxmlformats.org/officeDocument/2006/relationships/image" Target="../media/image61.png"/><Relationship Id="rId64" Type="http://schemas.openxmlformats.org/officeDocument/2006/relationships/image" Target="../media/image65.png"/><Relationship Id="rId69" Type="http://schemas.openxmlformats.org/officeDocument/2006/relationships/customXml" Target="../ink/ink67.xml"/><Relationship Id="rId77" Type="http://schemas.openxmlformats.org/officeDocument/2006/relationships/customXml" Target="../ink/ink71.xml"/><Relationship Id="rId100" Type="http://schemas.openxmlformats.org/officeDocument/2006/relationships/image" Target="../media/image83.png"/><Relationship Id="rId105" Type="http://schemas.openxmlformats.org/officeDocument/2006/relationships/customXml" Target="../ink/ink85.xml"/><Relationship Id="rId113" Type="http://schemas.openxmlformats.org/officeDocument/2006/relationships/customXml" Target="../ink/ink89.xml"/><Relationship Id="rId118" Type="http://schemas.openxmlformats.org/officeDocument/2006/relationships/image" Target="../media/image92.png"/><Relationship Id="rId8" Type="http://schemas.openxmlformats.org/officeDocument/2006/relationships/image" Target="../media/image37.png"/><Relationship Id="rId51" Type="http://schemas.openxmlformats.org/officeDocument/2006/relationships/customXml" Target="../ink/ink58.xml"/><Relationship Id="rId72" Type="http://schemas.openxmlformats.org/officeDocument/2006/relationships/image" Target="../media/image69.png"/><Relationship Id="rId80" Type="http://schemas.openxmlformats.org/officeDocument/2006/relationships/image" Target="../media/image73.png"/><Relationship Id="rId85" Type="http://schemas.openxmlformats.org/officeDocument/2006/relationships/customXml" Target="../ink/ink75.xml"/><Relationship Id="rId93" Type="http://schemas.openxmlformats.org/officeDocument/2006/relationships/customXml" Target="../ink/ink79.xml"/><Relationship Id="rId98" Type="http://schemas.openxmlformats.org/officeDocument/2006/relationships/image" Target="../media/image82.png"/><Relationship Id="rId3" Type="http://schemas.openxmlformats.org/officeDocument/2006/relationships/customXml" Target="../ink/ink34.xml"/><Relationship Id="rId12" Type="http://schemas.openxmlformats.org/officeDocument/2006/relationships/image" Target="../media/image39.png"/><Relationship Id="rId17" Type="http://schemas.openxmlformats.org/officeDocument/2006/relationships/customXml" Target="../ink/ink41.xml"/><Relationship Id="rId25" Type="http://schemas.openxmlformats.org/officeDocument/2006/relationships/customXml" Target="../ink/ink45.xml"/><Relationship Id="rId33" Type="http://schemas.openxmlformats.org/officeDocument/2006/relationships/customXml" Target="../ink/ink49.xml"/><Relationship Id="rId38" Type="http://schemas.openxmlformats.org/officeDocument/2006/relationships/image" Target="../media/image52.png"/><Relationship Id="rId46" Type="http://schemas.openxmlformats.org/officeDocument/2006/relationships/image" Target="../media/image56.png"/><Relationship Id="rId59" Type="http://schemas.openxmlformats.org/officeDocument/2006/relationships/customXml" Target="../ink/ink62.xml"/><Relationship Id="rId67" Type="http://schemas.openxmlformats.org/officeDocument/2006/relationships/customXml" Target="../ink/ink66.xml"/><Relationship Id="rId103" Type="http://schemas.openxmlformats.org/officeDocument/2006/relationships/customXml" Target="../ink/ink84.xml"/><Relationship Id="rId108" Type="http://schemas.openxmlformats.org/officeDocument/2006/relationships/image" Target="../media/image87.png"/><Relationship Id="rId116" Type="http://schemas.openxmlformats.org/officeDocument/2006/relationships/image" Target="../media/image91.png"/><Relationship Id="rId20" Type="http://schemas.openxmlformats.org/officeDocument/2006/relationships/image" Target="../media/image43.png"/><Relationship Id="rId41" Type="http://schemas.openxmlformats.org/officeDocument/2006/relationships/customXml" Target="../ink/ink53.xml"/><Relationship Id="rId54" Type="http://schemas.openxmlformats.org/officeDocument/2006/relationships/image" Target="../media/image60.png"/><Relationship Id="rId62" Type="http://schemas.openxmlformats.org/officeDocument/2006/relationships/image" Target="../media/image64.png"/><Relationship Id="rId70" Type="http://schemas.openxmlformats.org/officeDocument/2006/relationships/image" Target="../media/image68.png"/><Relationship Id="rId75" Type="http://schemas.openxmlformats.org/officeDocument/2006/relationships/customXml" Target="../ink/ink70.xml"/><Relationship Id="rId83" Type="http://schemas.openxmlformats.org/officeDocument/2006/relationships/customXml" Target="../ink/ink74.xml"/><Relationship Id="rId88" Type="http://schemas.openxmlformats.org/officeDocument/2006/relationships/image" Target="../media/image77.png"/><Relationship Id="rId91" Type="http://schemas.openxmlformats.org/officeDocument/2006/relationships/customXml" Target="../ink/ink78.xml"/><Relationship Id="rId96" Type="http://schemas.openxmlformats.org/officeDocument/2006/relationships/image" Target="../media/image81.png"/><Relationship Id="rId111" Type="http://schemas.openxmlformats.org/officeDocument/2006/relationships/customXml" Target="../ink/ink88.xml"/><Relationship Id="rId1" Type="http://schemas.openxmlformats.org/officeDocument/2006/relationships/slideLayout" Target="../slideLayouts/slideLayout12.xml"/><Relationship Id="rId6" Type="http://schemas.openxmlformats.org/officeDocument/2006/relationships/image" Target="../media/image36.png"/><Relationship Id="rId15" Type="http://schemas.openxmlformats.org/officeDocument/2006/relationships/customXml" Target="../ink/ink40.xml"/><Relationship Id="rId23" Type="http://schemas.openxmlformats.org/officeDocument/2006/relationships/customXml" Target="../ink/ink44.xml"/><Relationship Id="rId28" Type="http://schemas.openxmlformats.org/officeDocument/2006/relationships/image" Target="../media/image47.png"/><Relationship Id="rId36" Type="http://schemas.openxmlformats.org/officeDocument/2006/relationships/image" Target="../media/image51.png"/><Relationship Id="rId49" Type="http://schemas.openxmlformats.org/officeDocument/2006/relationships/customXml" Target="../ink/ink57.xml"/><Relationship Id="rId57" Type="http://schemas.openxmlformats.org/officeDocument/2006/relationships/customXml" Target="../ink/ink61.xml"/><Relationship Id="rId106" Type="http://schemas.openxmlformats.org/officeDocument/2006/relationships/image" Target="../media/image86.png"/><Relationship Id="rId114" Type="http://schemas.openxmlformats.org/officeDocument/2006/relationships/image" Target="../media/image90.png"/><Relationship Id="rId119" Type="http://schemas.openxmlformats.org/officeDocument/2006/relationships/customXml" Target="../ink/ink92.xml"/><Relationship Id="rId10" Type="http://schemas.openxmlformats.org/officeDocument/2006/relationships/image" Target="../media/image38.png"/><Relationship Id="rId31" Type="http://schemas.openxmlformats.org/officeDocument/2006/relationships/customXml" Target="../ink/ink48.xml"/><Relationship Id="rId44" Type="http://schemas.openxmlformats.org/officeDocument/2006/relationships/image" Target="../media/image55.png"/><Relationship Id="rId52" Type="http://schemas.openxmlformats.org/officeDocument/2006/relationships/image" Target="../media/image59.png"/><Relationship Id="rId60" Type="http://schemas.openxmlformats.org/officeDocument/2006/relationships/image" Target="../media/image63.png"/><Relationship Id="rId65" Type="http://schemas.openxmlformats.org/officeDocument/2006/relationships/customXml" Target="../ink/ink65.xml"/><Relationship Id="rId73" Type="http://schemas.openxmlformats.org/officeDocument/2006/relationships/customXml" Target="../ink/ink69.xml"/><Relationship Id="rId78" Type="http://schemas.openxmlformats.org/officeDocument/2006/relationships/image" Target="../media/image72.png"/><Relationship Id="rId81" Type="http://schemas.openxmlformats.org/officeDocument/2006/relationships/customXml" Target="../ink/ink73.xml"/><Relationship Id="rId86" Type="http://schemas.openxmlformats.org/officeDocument/2006/relationships/image" Target="../media/image76.png"/><Relationship Id="rId94" Type="http://schemas.openxmlformats.org/officeDocument/2006/relationships/image" Target="../media/image80.png"/><Relationship Id="rId99" Type="http://schemas.openxmlformats.org/officeDocument/2006/relationships/customXml" Target="../ink/ink82.xml"/><Relationship Id="rId101" Type="http://schemas.openxmlformats.org/officeDocument/2006/relationships/customXml" Target="../ink/ink83.xml"/><Relationship Id="rId4" Type="http://schemas.openxmlformats.org/officeDocument/2006/relationships/image" Target="../media/image35.png"/><Relationship Id="rId9" Type="http://schemas.openxmlformats.org/officeDocument/2006/relationships/customXml" Target="../ink/ink37.xml"/><Relationship Id="rId13" Type="http://schemas.openxmlformats.org/officeDocument/2006/relationships/customXml" Target="../ink/ink39.xml"/><Relationship Id="rId18" Type="http://schemas.openxmlformats.org/officeDocument/2006/relationships/image" Target="../media/image42.png"/><Relationship Id="rId39" Type="http://schemas.openxmlformats.org/officeDocument/2006/relationships/customXml" Target="../ink/ink52.xml"/><Relationship Id="rId109" Type="http://schemas.openxmlformats.org/officeDocument/2006/relationships/customXml" Target="../ink/ink87.xml"/><Relationship Id="rId34" Type="http://schemas.openxmlformats.org/officeDocument/2006/relationships/image" Target="../media/image50.png"/><Relationship Id="rId50" Type="http://schemas.openxmlformats.org/officeDocument/2006/relationships/image" Target="../media/image58.png"/><Relationship Id="rId55" Type="http://schemas.openxmlformats.org/officeDocument/2006/relationships/customXml" Target="../ink/ink60.xml"/><Relationship Id="rId76" Type="http://schemas.openxmlformats.org/officeDocument/2006/relationships/image" Target="../media/image71.png"/><Relationship Id="rId97" Type="http://schemas.openxmlformats.org/officeDocument/2006/relationships/customXml" Target="../ink/ink81.xml"/><Relationship Id="rId104" Type="http://schemas.openxmlformats.org/officeDocument/2006/relationships/image" Target="../media/image85.png"/><Relationship Id="rId120" Type="http://schemas.openxmlformats.org/officeDocument/2006/relationships/image" Target="../media/image93.png"/><Relationship Id="rId7" Type="http://schemas.openxmlformats.org/officeDocument/2006/relationships/customXml" Target="../ink/ink36.xml"/><Relationship Id="rId71" Type="http://schemas.openxmlformats.org/officeDocument/2006/relationships/customXml" Target="../ink/ink68.xml"/><Relationship Id="rId92" Type="http://schemas.openxmlformats.org/officeDocument/2006/relationships/image" Target="../media/image79.png"/><Relationship Id="rId2" Type="http://schemas.openxmlformats.org/officeDocument/2006/relationships/image" Target="../media/image34.png"/><Relationship Id="rId29" Type="http://schemas.openxmlformats.org/officeDocument/2006/relationships/customXml" Target="../ink/ink47.xml"/></Relationships>
</file>

<file path=ppt/slides/_rels/slide6.xml.rels><?xml version="1.0" encoding="UTF-8" standalone="yes"?>
<Relationships xmlns="http://schemas.openxmlformats.org/package/2006/relationships"><Relationship Id="rId8" Type="http://schemas.openxmlformats.org/officeDocument/2006/relationships/customXml" Target="../ink/ink96.xml"/><Relationship Id="rId3" Type="http://schemas.openxmlformats.org/officeDocument/2006/relationships/image" Target="../media/image94.png"/><Relationship Id="rId7" Type="http://schemas.openxmlformats.org/officeDocument/2006/relationships/image" Target="../media/image96.png"/><Relationship Id="rId2" Type="http://schemas.openxmlformats.org/officeDocument/2006/relationships/customXml" Target="../ink/ink93.xml"/><Relationship Id="rId1" Type="http://schemas.openxmlformats.org/officeDocument/2006/relationships/slideLayout" Target="../slideLayouts/slideLayout12.xml"/><Relationship Id="rId6" Type="http://schemas.openxmlformats.org/officeDocument/2006/relationships/customXml" Target="../ink/ink95.xml"/><Relationship Id="rId5" Type="http://schemas.openxmlformats.org/officeDocument/2006/relationships/image" Target="../media/image95.png"/><Relationship Id="rId4" Type="http://schemas.openxmlformats.org/officeDocument/2006/relationships/customXml" Target="../ink/ink94.xml"/><Relationship Id="rId9" Type="http://schemas.openxmlformats.org/officeDocument/2006/relationships/image" Target="../media/image97.png"/></Relationships>
</file>

<file path=ppt/slides/_rels/slide7.xml.rels><?xml version="1.0" encoding="UTF-8" standalone="yes"?>
<Relationships xmlns="http://schemas.openxmlformats.org/package/2006/relationships"><Relationship Id="rId3" Type="http://schemas.openxmlformats.org/officeDocument/2006/relationships/customXml" Target="../ink/ink97.xml"/><Relationship Id="rId2" Type="http://schemas.openxmlformats.org/officeDocument/2006/relationships/image" Target="../media/image98.png"/><Relationship Id="rId1" Type="http://schemas.openxmlformats.org/officeDocument/2006/relationships/slideLayout" Target="../slideLayouts/slideLayout12.xml"/><Relationship Id="rId6" Type="http://schemas.openxmlformats.org/officeDocument/2006/relationships/image" Target="../media/image100.png"/><Relationship Id="rId5" Type="http://schemas.openxmlformats.org/officeDocument/2006/relationships/customXml" Target="../ink/ink98.xml"/><Relationship Id="rId4" Type="http://schemas.openxmlformats.org/officeDocument/2006/relationships/image" Target="../media/image99.png"/></Relationships>
</file>

<file path=ppt/slides/_rels/slide8.xml.rels><?xml version="1.0" encoding="UTF-8" standalone="yes"?>
<Relationships xmlns="http://schemas.openxmlformats.org/package/2006/relationships"><Relationship Id="rId8" Type="http://schemas.openxmlformats.org/officeDocument/2006/relationships/customXml" Target="../ink/ink102.xml"/><Relationship Id="rId13" Type="http://schemas.openxmlformats.org/officeDocument/2006/relationships/image" Target="../media/image106.png"/><Relationship Id="rId18" Type="http://schemas.openxmlformats.org/officeDocument/2006/relationships/customXml" Target="../ink/ink107.xml"/><Relationship Id="rId3" Type="http://schemas.openxmlformats.org/officeDocument/2006/relationships/image" Target="../media/image101.png"/><Relationship Id="rId21" Type="http://schemas.openxmlformats.org/officeDocument/2006/relationships/image" Target="../media/image110.png"/><Relationship Id="rId7" Type="http://schemas.openxmlformats.org/officeDocument/2006/relationships/image" Target="../media/image103.png"/><Relationship Id="rId12" Type="http://schemas.openxmlformats.org/officeDocument/2006/relationships/customXml" Target="../ink/ink104.xml"/><Relationship Id="rId17" Type="http://schemas.openxmlformats.org/officeDocument/2006/relationships/image" Target="../media/image108.png"/><Relationship Id="rId25" Type="http://schemas.openxmlformats.org/officeDocument/2006/relationships/image" Target="../media/image112.png"/><Relationship Id="rId2" Type="http://schemas.openxmlformats.org/officeDocument/2006/relationships/customXml" Target="../ink/ink99.xml"/><Relationship Id="rId16" Type="http://schemas.openxmlformats.org/officeDocument/2006/relationships/customXml" Target="../ink/ink106.xml"/><Relationship Id="rId20" Type="http://schemas.openxmlformats.org/officeDocument/2006/relationships/customXml" Target="../ink/ink108.xml"/><Relationship Id="rId1" Type="http://schemas.openxmlformats.org/officeDocument/2006/relationships/slideLayout" Target="../slideLayouts/slideLayout12.xml"/><Relationship Id="rId6" Type="http://schemas.openxmlformats.org/officeDocument/2006/relationships/customXml" Target="../ink/ink101.xml"/><Relationship Id="rId11" Type="http://schemas.openxmlformats.org/officeDocument/2006/relationships/image" Target="../media/image105.png"/><Relationship Id="rId24" Type="http://schemas.openxmlformats.org/officeDocument/2006/relationships/customXml" Target="../ink/ink110.xml"/><Relationship Id="rId5" Type="http://schemas.openxmlformats.org/officeDocument/2006/relationships/image" Target="../media/image102.png"/><Relationship Id="rId15" Type="http://schemas.openxmlformats.org/officeDocument/2006/relationships/image" Target="../media/image107.png"/><Relationship Id="rId23" Type="http://schemas.openxmlformats.org/officeDocument/2006/relationships/image" Target="../media/image111.png"/><Relationship Id="rId10" Type="http://schemas.openxmlformats.org/officeDocument/2006/relationships/customXml" Target="../ink/ink103.xml"/><Relationship Id="rId19" Type="http://schemas.openxmlformats.org/officeDocument/2006/relationships/image" Target="../media/image109.png"/><Relationship Id="rId4" Type="http://schemas.openxmlformats.org/officeDocument/2006/relationships/customXml" Target="../ink/ink100.xml"/><Relationship Id="rId9" Type="http://schemas.openxmlformats.org/officeDocument/2006/relationships/image" Target="../media/image104.png"/><Relationship Id="rId14" Type="http://schemas.openxmlformats.org/officeDocument/2006/relationships/customXml" Target="../ink/ink105.xml"/><Relationship Id="rId22" Type="http://schemas.openxmlformats.org/officeDocument/2006/relationships/customXml" Target="../ink/ink10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b="1" dirty="0">
                <a:solidFill>
                  <a:schemeClr val="accent2"/>
                </a:solidFill>
              </a:rPr>
              <a:t>GSE Algebra I</a:t>
            </a:r>
          </a:p>
        </p:txBody>
      </p:sp>
      <p:sp>
        <p:nvSpPr>
          <p:cNvPr id="3" name="Subtitle 2"/>
          <p:cNvSpPr>
            <a:spLocks noGrp="1"/>
          </p:cNvSpPr>
          <p:nvPr>
            <p:ph type="subTitle" idx="1"/>
          </p:nvPr>
        </p:nvSpPr>
        <p:spPr>
          <a:xfrm>
            <a:off x="1371600" y="2514600"/>
            <a:ext cx="6400800" cy="2587625"/>
          </a:xfrm>
          <a:solidFill>
            <a:schemeClr val="bg1"/>
          </a:solidFill>
          <a:ln w="76200">
            <a:solidFill>
              <a:schemeClr val="tx1"/>
            </a:solidFill>
          </a:ln>
        </p:spPr>
        <p:txBody>
          <a:bodyPr anchor="ctr">
            <a:normAutofit/>
          </a:bodyPr>
          <a:lstStyle/>
          <a:p>
            <a:r>
              <a:rPr lang="en-US" sz="5400" b="1" dirty="0">
                <a:solidFill>
                  <a:schemeClr val="accent2"/>
                </a:solidFill>
              </a:rPr>
              <a:t>Unit 8/9 Review</a:t>
            </a:r>
          </a:p>
        </p:txBody>
      </p:sp>
    </p:spTree>
    <p:extLst>
      <p:ext uri="{BB962C8B-B14F-4D97-AF65-F5344CB8AC3E}">
        <p14:creationId xmlns:p14="http://schemas.microsoft.com/office/powerpoint/2010/main" val="308232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2773362"/>
          </a:xfrm>
        </p:spPr>
        <p:txBody>
          <a:bodyPr>
            <a:noAutofit/>
          </a:bodyPr>
          <a:lstStyle/>
          <a:p>
            <a:pPr algn="l"/>
            <a:r>
              <a:rPr lang="en-US" sz="3600" b="1" dirty="0">
                <a:solidFill>
                  <a:schemeClr val="accent1"/>
                </a:solidFill>
              </a:rPr>
              <a:t>Ex 5: Look at the graphs of the function f(x) = x</a:t>
            </a:r>
            <a:r>
              <a:rPr lang="en-US" sz="3600" b="1" baseline="30000" dirty="0">
                <a:solidFill>
                  <a:schemeClr val="accent1"/>
                </a:solidFill>
              </a:rPr>
              <a:t>2</a:t>
            </a:r>
            <a:r>
              <a:rPr lang="en-US" sz="3600" b="1" dirty="0">
                <a:solidFill>
                  <a:schemeClr val="accent1"/>
                </a:solidFill>
              </a:rPr>
              <a:t> – 1 and g(x) = x –1.</a:t>
            </a:r>
            <a:br>
              <a:rPr lang="en-US" sz="3600" b="1" dirty="0">
                <a:solidFill>
                  <a:schemeClr val="accent1"/>
                </a:solidFill>
              </a:rPr>
            </a:br>
            <a:br>
              <a:rPr lang="en-US" sz="3600" b="1" dirty="0">
                <a:solidFill>
                  <a:schemeClr val="accent1"/>
                </a:solidFill>
              </a:rPr>
            </a:br>
            <a:r>
              <a:rPr lang="en-US" sz="3600" b="1" dirty="0">
                <a:solidFill>
                  <a:schemeClr val="accent1"/>
                </a:solidFill>
              </a:rPr>
              <a:t>What transformation makes g(x) </a:t>
            </a:r>
            <a:r>
              <a:rPr lang="en-US" sz="3600" b="1" u="sng" dirty="0">
                <a:solidFill>
                  <a:schemeClr val="accent1"/>
                </a:solidFill>
              </a:rPr>
              <a:t>&gt;</a:t>
            </a:r>
            <a:r>
              <a:rPr lang="en-US" sz="3600" b="1" dirty="0">
                <a:solidFill>
                  <a:schemeClr val="accent1"/>
                </a:solidFill>
              </a:rPr>
              <a:t> f(x) for -2 </a:t>
            </a:r>
            <a:r>
              <a:rPr lang="en-US" sz="3600" b="1" u="sng" dirty="0">
                <a:solidFill>
                  <a:schemeClr val="accent1"/>
                </a:solidFill>
              </a:rPr>
              <a:t>&lt;</a:t>
            </a:r>
            <a:r>
              <a:rPr lang="en-US" sz="3600" b="1" dirty="0">
                <a:solidFill>
                  <a:schemeClr val="accent1"/>
                </a:solidFill>
              </a:rPr>
              <a:t> x </a:t>
            </a:r>
            <a:r>
              <a:rPr lang="en-US" sz="3600" b="1" u="sng" dirty="0">
                <a:solidFill>
                  <a:schemeClr val="accent1"/>
                </a:solidFill>
              </a:rPr>
              <a:t>&lt;</a:t>
            </a:r>
            <a:r>
              <a:rPr lang="en-US" sz="3600" b="1" dirty="0">
                <a:solidFill>
                  <a:schemeClr val="accent1"/>
                </a:solidFill>
              </a:rPr>
              <a:t> 3?</a:t>
            </a:r>
          </a:p>
        </p:txBody>
      </p:sp>
      <p:pic>
        <p:nvPicPr>
          <p:cNvPr id="3" name="Picture 2"/>
          <p:cNvPicPr>
            <a:picLocks noChangeAspect="1"/>
          </p:cNvPicPr>
          <p:nvPr/>
        </p:nvPicPr>
        <p:blipFill>
          <a:blip r:embed="rId2"/>
          <a:stretch>
            <a:fillRect/>
          </a:stretch>
        </p:blipFill>
        <p:spPr>
          <a:xfrm>
            <a:off x="4343400" y="2595179"/>
            <a:ext cx="4724400" cy="4262821"/>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53C5836C-F730-42DC-8046-B69679586855}"/>
                  </a:ext>
                </a:extLst>
              </p14:cNvPr>
              <p14:cNvContentPartPr/>
              <p14:nvPr/>
            </p14:nvContentPartPr>
            <p14:xfrm>
              <a:off x="634523" y="2434899"/>
              <a:ext cx="2595600" cy="658800"/>
            </p14:xfrm>
          </p:contentPart>
        </mc:Choice>
        <mc:Fallback>
          <p:pic>
            <p:nvPicPr>
              <p:cNvPr id="4" name="Ink 3">
                <a:extLst>
                  <a:ext uri="{FF2B5EF4-FFF2-40B4-BE49-F238E27FC236}">
                    <a16:creationId xmlns:a16="http://schemas.microsoft.com/office/drawing/2014/main" id="{53C5836C-F730-42DC-8046-B69679586855}"/>
                  </a:ext>
                </a:extLst>
              </p:cNvPr>
              <p:cNvPicPr/>
              <p:nvPr/>
            </p:nvPicPr>
            <p:blipFill>
              <a:blip r:embed="rId4"/>
              <a:stretch>
                <a:fillRect/>
              </a:stretch>
            </p:blipFill>
            <p:spPr>
              <a:xfrm>
                <a:off x="616523" y="2399259"/>
                <a:ext cx="2631240" cy="7304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88201AE8-A35D-497C-97CE-827380601EDC}"/>
                  </a:ext>
                </a:extLst>
              </p14:cNvPr>
              <p14:cNvContentPartPr/>
              <p14:nvPr/>
            </p14:nvContentPartPr>
            <p14:xfrm>
              <a:off x="6274643" y="2609859"/>
              <a:ext cx="1114920" cy="3201120"/>
            </p14:xfrm>
          </p:contentPart>
        </mc:Choice>
        <mc:Fallback>
          <p:pic>
            <p:nvPicPr>
              <p:cNvPr id="5" name="Ink 4">
                <a:extLst>
                  <a:ext uri="{FF2B5EF4-FFF2-40B4-BE49-F238E27FC236}">
                    <a16:creationId xmlns:a16="http://schemas.microsoft.com/office/drawing/2014/main" id="{88201AE8-A35D-497C-97CE-827380601EDC}"/>
                  </a:ext>
                </a:extLst>
              </p:cNvPr>
              <p:cNvPicPr/>
              <p:nvPr/>
            </p:nvPicPr>
            <p:blipFill>
              <a:blip r:embed="rId6"/>
              <a:stretch>
                <a:fillRect/>
              </a:stretch>
            </p:blipFill>
            <p:spPr>
              <a:xfrm>
                <a:off x="6257003" y="2573859"/>
                <a:ext cx="1150560" cy="32727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4" name="Ink 13">
                <a:extLst>
                  <a:ext uri="{FF2B5EF4-FFF2-40B4-BE49-F238E27FC236}">
                    <a16:creationId xmlns:a16="http://schemas.microsoft.com/office/drawing/2014/main" id="{35CA5386-594B-4969-B7AF-99CDB405164E}"/>
                  </a:ext>
                </a:extLst>
              </p14:cNvPr>
              <p14:cNvContentPartPr/>
              <p14:nvPr/>
            </p14:nvContentPartPr>
            <p14:xfrm>
              <a:off x="8142323" y="2928819"/>
              <a:ext cx="169560" cy="212040"/>
            </p14:xfrm>
          </p:contentPart>
        </mc:Choice>
        <mc:Fallback>
          <p:pic>
            <p:nvPicPr>
              <p:cNvPr id="14" name="Ink 13">
                <a:extLst>
                  <a:ext uri="{FF2B5EF4-FFF2-40B4-BE49-F238E27FC236}">
                    <a16:creationId xmlns:a16="http://schemas.microsoft.com/office/drawing/2014/main" id="{35CA5386-594B-4969-B7AF-99CDB405164E}"/>
                  </a:ext>
                </a:extLst>
              </p:cNvPr>
              <p:cNvPicPr/>
              <p:nvPr/>
            </p:nvPicPr>
            <p:blipFill>
              <a:blip r:embed="rId8"/>
              <a:stretch>
                <a:fillRect/>
              </a:stretch>
            </p:blipFill>
            <p:spPr>
              <a:xfrm>
                <a:off x="8133683" y="2920179"/>
                <a:ext cx="187200" cy="2296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8" name="Ink 57">
                <a:extLst>
                  <a:ext uri="{FF2B5EF4-FFF2-40B4-BE49-F238E27FC236}">
                    <a16:creationId xmlns:a16="http://schemas.microsoft.com/office/drawing/2014/main" id="{A27D9781-6736-4B1E-92B8-7764B8F721E5}"/>
                  </a:ext>
                </a:extLst>
              </p14:cNvPr>
              <p14:cNvContentPartPr/>
              <p14:nvPr/>
            </p14:nvContentPartPr>
            <p14:xfrm>
              <a:off x="5743283" y="2282259"/>
              <a:ext cx="2214360" cy="3618000"/>
            </p14:xfrm>
          </p:contentPart>
        </mc:Choice>
        <mc:Fallback>
          <p:pic>
            <p:nvPicPr>
              <p:cNvPr id="58" name="Ink 57">
                <a:extLst>
                  <a:ext uri="{FF2B5EF4-FFF2-40B4-BE49-F238E27FC236}">
                    <a16:creationId xmlns:a16="http://schemas.microsoft.com/office/drawing/2014/main" id="{A27D9781-6736-4B1E-92B8-7764B8F721E5}"/>
                  </a:ext>
                </a:extLst>
              </p:cNvPr>
              <p:cNvPicPr/>
              <p:nvPr/>
            </p:nvPicPr>
            <p:blipFill>
              <a:blip r:embed="rId10"/>
              <a:stretch>
                <a:fillRect/>
              </a:stretch>
            </p:blipFill>
            <p:spPr>
              <a:xfrm>
                <a:off x="5725643" y="2264619"/>
                <a:ext cx="2241000" cy="36536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77" name="Ink 76">
                <a:extLst>
                  <a:ext uri="{FF2B5EF4-FFF2-40B4-BE49-F238E27FC236}">
                    <a16:creationId xmlns:a16="http://schemas.microsoft.com/office/drawing/2014/main" id="{DC429D96-2560-4E9D-A0C1-8E677E181735}"/>
                  </a:ext>
                </a:extLst>
              </p14:cNvPr>
              <p14:cNvContentPartPr/>
              <p14:nvPr/>
            </p14:nvContentPartPr>
            <p14:xfrm>
              <a:off x="4493363" y="3502299"/>
              <a:ext cx="305640" cy="272160"/>
            </p14:xfrm>
          </p:contentPart>
        </mc:Choice>
        <mc:Fallback>
          <p:pic>
            <p:nvPicPr>
              <p:cNvPr id="77" name="Ink 76">
                <a:extLst>
                  <a:ext uri="{FF2B5EF4-FFF2-40B4-BE49-F238E27FC236}">
                    <a16:creationId xmlns:a16="http://schemas.microsoft.com/office/drawing/2014/main" id="{DC429D96-2560-4E9D-A0C1-8E677E181735}"/>
                  </a:ext>
                </a:extLst>
              </p:cNvPr>
              <p:cNvPicPr/>
              <p:nvPr/>
            </p:nvPicPr>
            <p:blipFill>
              <a:blip r:embed="rId12"/>
              <a:stretch>
                <a:fillRect/>
              </a:stretch>
            </p:blipFill>
            <p:spPr>
              <a:xfrm>
                <a:off x="4484363" y="3493299"/>
                <a:ext cx="323280" cy="2898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78" name="Ink 77">
                <a:extLst>
                  <a:ext uri="{FF2B5EF4-FFF2-40B4-BE49-F238E27FC236}">
                    <a16:creationId xmlns:a16="http://schemas.microsoft.com/office/drawing/2014/main" id="{73E360D5-6C3B-4AA9-B70B-B304FA7B3D76}"/>
                  </a:ext>
                </a:extLst>
              </p14:cNvPr>
              <p14:cNvContentPartPr/>
              <p14:nvPr/>
            </p14:nvContentPartPr>
            <p14:xfrm>
              <a:off x="3922763" y="3556299"/>
              <a:ext cx="339480" cy="365040"/>
            </p14:xfrm>
          </p:contentPart>
        </mc:Choice>
        <mc:Fallback>
          <p:pic>
            <p:nvPicPr>
              <p:cNvPr id="78" name="Ink 77">
                <a:extLst>
                  <a:ext uri="{FF2B5EF4-FFF2-40B4-BE49-F238E27FC236}">
                    <a16:creationId xmlns:a16="http://schemas.microsoft.com/office/drawing/2014/main" id="{73E360D5-6C3B-4AA9-B70B-B304FA7B3D76}"/>
                  </a:ext>
                </a:extLst>
              </p:cNvPr>
              <p:cNvPicPr/>
              <p:nvPr/>
            </p:nvPicPr>
            <p:blipFill>
              <a:blip r:embed="rId14"/>
              <a:stretch>
                <a:fillRect/>
              </a:stretch>
            </p:blipFill>
            <p:spPr>
              <a:xfrm>
                <a:off x="3913763" y="3547299"/>
                <a:ext cx="357120" cy="3826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94" name="Ink 93">
                <a:extLst>
                  <a:ext uri="{FF2B5EF4-FFF2-40B4-BE49-F238E27FC236}">
                    <a16:creationId xmlns:a16="http://schemas.microsoft.com/office/drawing/2014/main" id="{7791C9AF-1277-419A-AA4B-AC7B420FDFDD}"/>
                  </a:ext>
                </a:extLst>
              </p14:cNvPr>
              <p14:cNvContentPartPr/>
              <p14:nvPr/>
            </p14:nvContentPartPr>
            <p14:xfrm>
              <a:off x="261563" y="3402219"/>
              <a:ext cx="3306240" cy="1707480"/>
            </p14:xfrm>
          </p:contentPart>
        </mc:Choice>
        <mc:Fallback>
          <p:pic>
            <p:nvPicPr>
              <p:cNvPr id="94" name="Ink 93">
                <a:extLst>
                  <a:ext uri="{FF2B5EF4-FFF2-40B4-BE49-F238E27FC236}">
                    <a16:creationId xmlns:a16="http://schemas.microsoft.com/office/drawing/2014/main" id="{7791C9AF-1277-419A-AA4B-AC7B420FDFDD}"/>
                  </a:ext>
                </a:extLst>
              </p:cNvPr>
              <p:cNvPicPr/>
              <p:nvPr/>
            </p:nvPicPr>
            <p:blipFill>
              <a:blip r:embed="rId16"/>
              <a:stretch>
                <a:fillRect/>
              </a:stretch>
            </p:blipFill>
            <p:spPr>
              <a:xfrm>
                <a:off x="252923" y="3393219"/>
                <a:ext cx="3323880" cy="1725120"/>
              </a:xfrm>
              <a:prstGeom prst="rect">
                <a:avLst/>
              </a:prstGeom>
            </p:spPr>
          </p:pic>
        </mc:Fallback>
      </mc:AlternateContent>
    </p:spTree>
    <p:extLst>
      <p:ext uri="{BB962C8B-B14F-4D97-AF65-F5344CB8AC3E}">
        <p14:creationId xmlns:p14="http://schemas.microsoft.com/office/powerpoint/2010/main" val="323751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Autofit/>
          </a:bodyPr>
          <a:lstStyle/>
          <a:p>
            <a:pPr algn="l"/>
            <a:r>
              <a:rPr lang="en-US" sz="3600" b="1" dirty="0">
                <a:solidFill>
                  <a:schemeClr val="accent1"/>
                </a:solidFill>
              </a:rPr>
              <a:t>Ex 6: As the input x increases by a factor of 3, the output g(x) doubles. What type of functions fits this situation?</a:t>
            </a:r>
          </a:p>
        </p:txBody>
      </p:sp>
      <mc:AlternateContent xmlns:mc="http://schemas.openxmlformats.org/markup-compatibility/2006">
        <mc:Choice xmlns:p14="http://schemas.microsoft.com/office/powerpoint/2010/main" Requires="p14">
          <p:contentPart p14:bwMode="auto" r:id="rId2">
            <p14:nvContentPartPr>
              <p14:cNvPr id="16" name="Ink 15">
                <a:extLst>
                  <a:ext uri="{FF2B5EF4-FFF2-40B4-BE49-F238E27FC236}">
                    <a16:creationId xmlns:a16="http://schemas.microsoft.com/office/drawing/2014/main" id="{DD97B5F9-5C06-4705-973C-C4C5887920C6}"/>
                  </a:ext>
                </a:extLst>
              </p14:cNvPr>
              <p14:cNvContentPartPr/>
              <p14:nvPr/>
            </p14:nvContentPartPr>
            <p14:xfrm>
              <a:off x="760523" y="1571259"/>
              <a:ext cx="2227320" cy="38520"/>
            </p14:xfrm>
          </p:contentPart>
        </mc:Choice>
        <mc:Fallback>
          <p:pic>
            <p:nvPicPr>
              <p:cNvPr id="16" name="Ink 15">
                <a:extLst>
                  <a:ext uri="{FF2B5EF4-FFF2-40B4-BE49-F238E27FC236}">
                    <a16:creationId xmlns:a16="http://schemas.microsoft.com/office/drawing/2014/main" id="{DD97B5F9-5C06-4705-973C-C4C5887920C6}"/>
                  </a:ext>
                </a:extLst>
              </p:cNvPr>
              <p:cNvPicPr/>
              <p:nvPr/>
            </p:nvPicPr>
            <p:blipFill>
              <a:blip r:embed="rId3"/>
              <a:stretch>
                <a:fillRect/>
              </a:stretch>
            </p:blipFill>
            <p:spPr>
              <a:xfrm>
                <a:off x="751883" y="1562619"/>
                <a:ext cx="224496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4" name="Ink 53">
                <a:extLst>
                  <a:ext uri="{FF2B5EF4-FFF2-40B4-BE49-F238E27FC236}">
                    <a16:creationId xmlns:a16="http://schemas.microsoft.com/office/drawing/2014/main" id="{AEB6AA55-3637-444C-8F16-46A8390FE2E1}"/>
                  </a:ext>
                </a:extLst>
              </p14:cNvPr>
              <p14:cNvContentPartPr/>
              <p14:nvPr/>
            </p14:nvContentPartPr>
            <p14:xfrm>
              <a:off x="4265483" y="740379"/>
              <a:ext cx="4088880" cy="1037880"/>
            </p14:xfrm>
          </p:contentPart>
        </mc:Choice>
        <mc:Fallback>
          <p:pic>
            <p:nvPicPr>
              <p:cNvPr id="54" name="Ink 53">
                <a:extLst>
                  <a:ext uri="{FF2B5EF4-FFF2-40B4-BE49-F238E27FC236}">
                    <a16:creationId xmlns:a16="http://schemas.microsoft.com/office/drawing/2014/main" id="{AEB6AA55-3637-444C-8F16-46A8390FE2E1}"/>
                  </a:ext>
                </a:extLst>
              </p:cNvPr>
              <p:cNvPicPr/>
              <p:nvPr/>
            </p:nvPicPr>
            <p:blipFill>
              <a:blip r:embed="rId5"/>
              <a:stretch>
                <a:fillRect/>
              </a:stretch>
            </p:blipFill>
            <p:spPr>
              <a:xfrm>
                <a:off x="4256843" y="731739"/>
                <a:ext cx="4106520" cy="1055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5" name="Ink 54">
                <a:extLst>
                  <a:ext uri="{FF2B5EF4-FFF2-40B4-BE49-F238E27FC236}">
                    <a16:creationId xmlns:a16="http://schemas.microsoft.com/office/drawing/2014/main" id="{CFCE2C63-0C93-4935-8BCE-3BA4A5842F35}"/>
                  </a:ext>
                </a:extLst>
              </p14:cNvPr>
              <p14:cNvContentPartPr/>
              <p14:nvPr/>
            </p14:nvContentPartPr>
            <p14:xfrm>
              <a:off x="269843" y="2529579"/>
              <a:ext cx="8418600" cy="2756520"/>
            </p14:xfrm>
          </p:contentPart>
        </mc:Choice>
        <mc:Fallback>
          <p:pic>
            <p:nvPicPr>
              <p:cNvPr id="55" name="Ink 54">
                <a:extLst>
                  <a:ext uri="{FF2B5EF4-FFF2-40B4-BE49-F238E27FC236}">
                    <a16:creationId xmlns:a16="http://schemas.microsoft.com/office/drawing/2014/main" id="{CFCE2C63-0C93-4935-8BCE-3BA4A5842F35}"/>
                  </a:ext>
                </a:extLst>
              </p:cNvPr>
              <p:cNvPicPr/>
              <p:nvPr/>
            </p:nvPicPr>
            <p:blipFill>
              <a:blip r:embed="rId7"/>
              <a:stretch>
                <a:fillRect/>
              </a:stretch>
            </p:blipFill>
            <p:spPr>
              <a:xfrm>
                <a:off x="260843" y="2520580"/>
                <a:ext cx="8436240" cy="2774158"/>
              </a:xfrm>
              <a:prstGeom prst="rect">
                <a:avLst/>
              </a:prstGeom>
            </p:spPr>
          </p:pic>
        </mc:Fallback>
      </mc:AlternateContent>
    </p:spTree>
    <p:extLst>
      <p:ext uri="{BB962C8B-B14F-4D97-AF65-F5344CB8AC3E}">
        <p14:creationId xmlns:p14="http://schemas.microsoft.com/office/powerpoint/2010/main" val="13673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Interpret Functions in Context</a:t>
            </a:r>
          </a:p>
        </p:txBody>
      </p:sp>
      <p:sp>
        <p:nvSpPr>
          <p:cNvPr id="3" name="Content Placeholder 2"/>
          <p:cNvSpPr>
            <a:spLocks noGrp="1"/>
          </p:cNvSpPr>
          <p:nvPr>
            <p:ph idx="1"/>
          </p:nvPr>
        </p:nvSpPr>
        <p:spPr>
          <a:xfrm>
            <a:off x="304800" y="1570037"/>
            <a:ext cx="8305800" cy="4525963"/>
          </a:xfrm>
        </p:spPr>
        <p:txBody>
          <a:bodyPr>
            <a:normAutofit fontScale="85000" lnSpcReduction="20000"/>
          </a:bodyPr>
          <a:lstStyle/>
          <a:p>
            <a:r>
              <a:rPr lang="en-US" dirty="0"/>
              <a:t>Continuous vs Discrete</a:t>
            </a:r>
          </a:p>
          <a:p>
            <a:endParaRPr lang="en-US" dirty="0"/>
          </a:p>
          <a:p>
            <a:r>
              <a:rPr lang="en-US" dirty="0"/>
              <a:t>When examining a function, we look at the following features: </a:t>
            </a:r>
          </a:p>
          <a:p>
            <a:pPr lvl="1"/>
            <a:r>
              <a:rPr lang="en-US" dirty="0"/>
              <a:t>Domain</a:t>
            </a:r>
          </a:p>
          <a:p>
            <a:pPr lvl="1"/>
            <a:r>
              <a:rPr lang="en-US" dirty="0"/>
              <a:t>Range</a:t>
            </a:r>
          </a:p>
          <a:p>
            <a:pPr lvl="1"/>
            <a:r>
              <a:rPr lang="en-US" dirty="0"/>
              <a:t>x-intercept/root/zero</a:t>
            </a:r>
          </a:p>
          <a:p>
            <a:pPr lvl="1"/>
            <a:r>
              <a:rPr lang="en-US" dirty="0"/>
              <a:t>y-intercept</a:t>
            </a:r>
          </a:p>
          <a:p>
            <a:pPr lvl="1"/>
            <a:r>
              <a:rPr lang="en-US" dirty="0"/>
              <a:t>interval of increasing, decreasing, constant</a:t>
            </a:r>
          </a:p>
          <a:p>
            <a:pPr lvl="1"/>
            <a:r>
              <a:rPr lang="en-US" dirty="0"/>
              <a:t>Minimum or Maximum</a:t>
            </a:r>
          </a:p>
          <a:p>
            <a:pPr lvl="1"/>
            <a:r>
              <a:rPr lang="en-US" dirty="0"/>
              <a:t>Average Rate of Change</a:t>
            </a:r>
          </a:p>
          <a:p>
            <a:pPr lvl="1"/>
            <a:r>
              <a:rPr lang="en-US" dirty="0"/>
              <a:t>End Behavior</a:t>
            </a:r>
          </a:p>
        </p:txBody>
      </p:sp>
    </p:spTree>
    <p:extLst>
      <p:ext uri="{BB962C8B-B14F-4D97-AF65-F5344CB8AC3E}">
        <p14:creationId xmlns:p14="http://schemas.microsoft.com/office/powerpoint/2010/main" val="268532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6049962"/>
          </a:xfrm>
        </p:spPr>
        <p:txBody>
          <a:bodyPr>
            <a:noAutofit/>
          </a:bodyPr>
          <a:lstStyle/>
          <a:p>
            <a:pPr algn="l"/>
            <a:r>
              <a:rPr lang="en-US" sz="3200" b="1" dirty="0">
                <a:solidFill>
                  <a:schemeClr val="accent1"/>
                </a:solidFill>
              </a:rPr>
              <a:t>Ex 7: Roger is washing cars for people in his neighborhood. He bought cleaning supplies with his own money before he began washing cars. He charges a flat fee of $15 for each car washed. Roger’s total amount of profit, y, in dollars, for washing x cars can be modeled by the function y = 15x – 40. </a:t>
            </a:r>
            <a:br>
              <a:rPr lang="en-US" sz="3200" b="1" dirty="0">
                <a:solidFill>
                  <a:schemeClr val="accent1"/>
                </a:solidFill>
              </a:rPr>
            </a:br>
            <a:br>
              <a:rPr lang="en-US" sz="3200" b="1" dirty="0">
                <a:solidFill>
                  <a:schemeClr val="accent1"/>
                </a:solidFill>
              </a:rPr>
            </a:br>
            <a:r>
              <a:rPr lang="en-US" sz="3200" b="1" dirty="0">
                <a:solidFill>
                  <a:schemeClr val="accent1"/>
                </a:solidFill>
              </a:rPr>
              <a:t>	a. What is the domain of this function?</a:t>
            </a:r>
            <a:br>
              <a:rPr lang="en-US" sz="3200" b="1" dirty="0">
                <a:solidFill>
                  <a:schemeClr val="accent1"/>
                </a:solidFill>
              </a:rPr>
            </a:br>
            <a:br>
              <a:rPr lang="en-US" sz="3200" b="1" dirty="0">
                <a:solidFill>
                  <a:schemeClr val="accent1"/>
                </a:solidFill>
              </a:rPr>
            </a:br>
            <a:r>
              <a:rPr lang="en-US" sz="3200" b="1" dirty="0">
                <a:solidFill>
                  <a:schemeClr val="accent1"/>
                </a:solidFill>
              </a:rPr>
              <a:t>	b. What does the y-intercept of this 	function represent?</a:t>
            </a:r>
          </a:p>
        </p:txBody>
      </p:sp>
      <mc:AlternateContent xmlns:mc="http://schemas.openxmlformats.org/markup-compatibility/2006">
        <mc:Choice xmlns:p14="http://schemas.microsoft.com/office/powerpoint/2010/main" Requires="p14">
          <p:contentPart p14:bwMode="auto" r:id="rId2">
            <p14:nvContentPartPr>
              <p14:cNvPr id="12" name="Ink 11">
                <a:extLst>
                  <a:ext uri="{FF2B5EF4-FFF2-40B4-BE49-F238E27FC236}">
                    <a16:creationId xmlns:a16="http://schemas.microsoft.com/office/drawing/2014/main" id="{0B274242-9966-41B4-BCB7-7BC8EBCD57A2}"/>
                  </a:ext>
                </a:extLst>
              </p14:cNvPr>
              <p14:cNvContentPartPr/>
              <p14:nvPr/>
            </p14:nvContentPartPr>
            <p14:xfrm>
              <a:off x="4016363" y="3888939"/>
              <a:ext cx="1481760" cy="434160"/>
            </p14:xfrm>
          </p:contentPart>
        </mc:Choice>
        <mc:Fallback>
          <p:pic>
            <p:nvPicPr>
              <p:cNvPr id="12" name="Ink 11">
                <a:extLst>
                  <a:ext uri="{FF2B5EF4-FFF2-40B4-BE49-F238E27FC236}">
                    <a16:creationId xmlns:a16="http://schemas.microsoft.com/office/drawing/2014/main" id="{0B274242-9966-41B4-BCB7-7BC8EBCD57A2}"/>
                  </a:ext>
                </a:extLst>
              </p:cNvPr>
              <p:cNvPicPr/>
              <p:nvPr/>
            </p:nvPicPr>
            <p:blipFill>
              <a:blip r:embed="rId3"/>
              <a:stretch>
                <a:fillRect/>
              </a:stretch>
            </p:blipFill>
            <p:spPr>
              <a:xfrm>
                <a:off x="4007363" y="3880299"/>
                <a:ext cx="1499400" cy="451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3" name="Ink 12">
                <a:extLst>
                  <a:ext uri="{FF2B5EF4-FFF2-40B4-BE49-F238E27FC236}">
                    <a16:creationId xmlns:a16="http://schemas.microsoft.com/office/drawing/2014/main" id="{1EFE1CE5-E542-4E6A-8C4E-B26338A4AAA9}"/>
                  </a:ext>
                </a:extLst>
              </p14:cNvPr>
              <p14:cNvContentPartPr/>
              <p14:nvPr/>
            </p14:nvContentPartPr>
            <p14:xfrm>
              <a:off x="1564043" y="4892619"/>
              <a:ext cx="214560" cy="343800"/>
            </p14:xfrm>
          </p:contentPart>
        </mc:Choice>
        <mc:Fallback>
          <p:pic>
            <p:nvPicPr>
              <p:cNvPr id="13" name="Ink 12">
                <a:extLst>
                  <a:ext uri="{FF2B5EF4-FFF2-40B4-BE49-F238E27FC236}">
                    <a16:creationId xmlns:a16="http://schemas.microsoft.com/office/drawing/2014/main" id="{1EFE1CE5-E542-4E6A-8C4E-B26338A4AAA9}"/>
                  </a:ext>
                </a:extLst>
              </p:cNvPr>
              <p:cNvPicPr/>
              <p:nvPr/>
            </p:nvPicPr>
            <p:blipFill>
              <a:blip r:embed="rId5"/>
              <a:stretch>
                <a:fillRect/>
              </a:stretch>
            </p:blipFill>
            <p:spPr>
              <a:xfrm>
                <a:off x="1555043" y="4883619"/>
                <a:ext cx="232200" cy="3614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7" name="Ink 16">
                <a:extLst>
                  <a:ext uri="{FF2B5EF4-FFF2-40B4-BE49-F238E27FC236}">
                    <a16:creationId xmlns:a16="http://schemas.microsoft.com/office/drawing/2014/main" id="{DC510FCA-953F-41F2-9255-E1E2B54FFB85}"/>
                  </a:ext>
                </a:extLst>
              </p14:cNvPr>
              <p14:cNvContentPartPr/>
              <p14:nvPr/>
            </p14:nvContentPartPr>
            <p14:xfrm>
              <a:off x="1969043" y="4900539"/>
              <a:ext cx="399960" cy="288000"/>
            </p14:xfrm>
          </p:contentPart>
        </mc:Choice>
        <mc:Fallback>
          <p:pic>
            <p:nvPicPr>
              <p:cNvPr id="17" name="Ink 16">
                <a:extLst>
                  <a:ext uri="{FF2B5EF4-FFF2-40B4-BE49-F238E27FC236}">
                    <a16:creationId xmlns:a16="http://schemas.microsoft.com/office/drawing/2014/main" id="{DC510FCA-953F-41F2-9255-E1E2B54FFB85}"/>
                  </a:ext>
                </a:extLst>
              </p:cNvPr>
              <p:cNvPicPr/>
              <p:nvPr/>
            </p:nvPicPr>
            <p:blipFill>
              <a:blip r:embed="rId7"/>
              <a:stretch>
                <a:fillRect/>
              </a:stretch>
            </p:blipFill>
            <p:spPr>
              <a:xfrm>
                <a:off x="1960403" y="4891550"/>
                <a:ext cx="417600" cy="305618"/>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0" name="Ink 19">
                <a:extLst>
                  <a:ext uri="{FF2B5EF4-FFF2-40B4-BE49-F238E27FC236}">
                    <a16:creationId xmlns:a16="http://schemas.microsoft.com/office/drawing/2014/main" id="{8BF3A183-D07F-4933-BD57-DB2606475E0C}"/>
                  </a:ext>
                </a:extLst>
              </p14:cNvPr>
              <p14:cNvContentPartPr/>
              <p14:nvPr/>
            </p14:nvContentPartPr>
            <p14:xfrm>
              <a:off x="2873003" y="4944099"/>
              <a:ext cx="270360" cy="181440"/>
            </p14:xfrm>
          </p:contentPart>
        </mc:Choice>
        <mc:Fallback>
          <p:pic>
            <p:nvPicPr>
              <p:cNvPr id="20" name="Ink 19">
                <a:extLst>
                  <a:ext uri="{FF2B5EF4-FFF2-40B4-BE49-F238E27FC236}">
                    <a16:creationId xmlns:a16="http://schemas.microsoft.com/office/drawing/2014/main" id="{8BF3A183-D07F-4933-BD57-DB2606475E0C}"/>
                  </a:ext>
                </a:extLst>
              </p:cNvPr>
              <p:cNvPicPr/>
              <p:nvPr/>
            </p:nvPicPr>
            <p:blipFill>
              <a:blip r:embed="rId9"/>
              <a:stretch>
                <a:fillRect/>
              </a:stretch>
            </p:blipFill>
            <p:spPr>
              <a:xfrm>
                <a:off x="2864363" y="4935099"/>
                <a:ext cx="288000" cy="199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1" name="Ink 20">
                <a:extLst>
                  <a:ext uri="{FF2B5EF4-FFF2-40B4-BE49-F238E27FC236}">
                    <a16:creationId xmlns:a16="http://schemas.microsoft.com/office/drawing/2014/main" id="{D5C8B99C-613D-481E-BFBC-A3165483127D}"/>
                  </a:ext>
                </a:extLst>
              </p14:cNvPr>
              <p14:cNvContentPartPr/>
              <p14:nvPr/>
            </p14:nvContentPartPr>
            <p14:xfrm>
              <a:off x="2595083" y="4912419"/>
              <a:ext cx="140760" cy="192240"/>
            </p14:xfrm>
          </p:contentPart>
        </mc:Choice>
        <mc:Fallback>
          <p:pic>
            <p:nvPicPr>
              <p:cNvPr id="21" name="Ink 20">
                <a:extLst>
                  <a:ext uri="{FF2B5EF4-FFF2-40B4-BE49-F238E27FC236}">
                    <a16:creationId xmlns:a16="http://schemas.microsoft.com/office/drawing/2014/main" id="{D5C8B99C-613D-481E-BFBC-A3165483127D}"/>
                  </a:ext>
                </a:extLst>
              </p:cNvPr>
              <p:cNvPicPr/>
              <p:nvPr/>
            </p:nvPicPr>
            <p:blipFill>
              <a:blip r:embed="rId11"/>
              <a:stretch>
                <a:fillRect/>
              </a:stretch>
            </p:blipFill>
            <p:spPr>
              <a:xfrm>
                <a:off x="2586443" y="4903419"/>
                <a:ext cx="15840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8" name="Ink 37">
                <a:extLst>
                  <a:ext uri="{FF2B5EF4-FFF2-40B4-BE49-F238E27FC236}">
                    <a16:creationId xmlns:a16="http://schemas.microsoft.com/office/drawing/2014/main" id="{3FD4F62C-86AF-4619-87F7-4C197F3D4600}"/>
                  </a:ext>
                </a:extLst>
              </p14:cNvPr>
              <p14:cNvContentPartPr/>
              <p14:nvPr/>
            </p14:nvContentPartPr>
            <p14:xfrm>
              <a:off x="6312083" y="4609659"/>
              <a:ext cx="1576800" cy="637920"/>
            </p14:xfrm>
          </p:contentPart>
        </mc:Choice>
        <mc:Fallback>
          <p:pic>
            <p:nvPicPr>
              <p:cNvPr id="38" name="Ink 37">
                <a:extLst>
                  <a:ext uri="{FF2B5EF4-FFF2-40B4-BE49-F238E27FC236}">
                    <a16:creationId xmlns:a16="http://schemas.microsoft.com/office/drawing/2014/main" id="{3FD4F62C-86AF-4619-87F7-4C197F3D4600}"/>
                  </a:ext>
                </a:extLst>
              </p:cNvPr>
              <p:cNvPicPr/>
              <p:nvPr/>
            </p:nvPicPr>
            <p:blipFill>
              <a:blip r:embed="rId13"/>
              <a:stretch>
                <a:fillRect/>
              </a:stretch>
            </p:blipFill>
            <p:spPr>
              <a:xfrm>
                <a:off x="6303085" y="4600659"/>
                <a:ext cx="1594436" cy="6555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9" name="Ink 38">
                <a:extLst>
                  <a:ext uri="{FF2B5EF4-FFF2-40B4-BE49-F238E27FC236}">
                    <a16:creationId xmlns:a16="http://schemas.microsoft.com/office/drawing/2014/main" id="{99CB1CBA-70FD-4114-801B-7FBB5EDD25FC}"/>
                  </a:ext>
                </a:extLst>
              </p14:cNvPr>
              <p14:cNvContentPartPr/>
              <p14:nvPr/>
            </p14:nvContentPartPr>
            <p14:xfrm>
              <a:off x="5389763" y="4733859"/>
              <a:ext cx="789480" cy="451440"/>
            </p14:xfrm>
          </p:contentPart>
        </mc:Choice>
        <mc:Fallback>
          <p:pic>
            <p:nvPicPr>
              <p:cNvPr id="39" name="Ink 38">
                <a:extLst>
                  <a:ext uri="{FF2B5EF4-FFF2-40B4-BE49-F238E27FC236}">
                    <a16:creationId xmlns:a16="http://schemas.microsoft.com/office/drawing/2014/main" id="{99CB1CBA-70FD-4114-801B-7FBB5EDD25FC}"/>
                  </a:ext>
                </a:extLst>
              </p:cNvPr>
              <p:cNvPicPr/>
              <p:nvPr/>
            </p:nvPicPr>
            <p:blipFill>
              <a:blip r:embed="rId15"/>
              <a:stretch>
                <a:fillRect/>
              </a:stretch>
            </p:blipFill>
            <p:spPr>
              <a:xfrm>
                <a:off x="5381123" y="4724866"/>
                <a:ext cx="807120" cy="469066"/>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0" name="Ink 39">
                <a:extLst>
                  <a:ext uri="{FF2B5EF4-FFF2-40B4-BE49-F238E27FC236}">
                    <a16:creationId xmlns:a16="http://schemas.microsoft.com/office/drawing/2014/main" id="{8B416BCC-24EC-4387-BF88-9E0EA0EB49C8}"/>
                  </a:ext>
                </a:extLst>
              </p14:cNvPr>
              <p14:cNvContentPartPr/>
              <p14:nvPr/>
            </p14:nvContentPartPr>
            <p14:xfrm>
              <a:off x="3684443" y="4678059"/>
              <a:ext cx="1581480" cy="653040"/>
            </p14:xfrm>
          </p:contentPart>
        </mc:Choice>
        <mc:Fallback>
          <p:pic>
            <p:nvPicPr>
              <p:cNvPr id="40" name="Ink 39">
                <a:extLst>
                  <a:ext uri="{FF2B5EF4-FFF2-40B4-BE49-F238E27FC236}">
                    <a16:creationId xmlns:a16="http://schemas.microsoft.com/office/drawing/2014/main" id="{8B416BCC-24EC-4387-BF88-9E0EA0EB49C8}"/>
                  </a:ext>
                </a:extLst>
              </p:cNvPr>
              <p:cNvPicPr/>
              <p:nvPr/>
            </p:nvPicPr>
            <p:blipFill>
              <a:blip r:embed="rId17"/>
              <a:stretch>
                <a:fillRect/>
              </a:stretch>
            </p:blipFill>
            <p:spPr>
              <a:xfrm>
                <a:off x="3675443" y="4669059"/>
                <a:ext cx="1599120" cy="6706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7" name="Ink 46">
                <a:extLst>
                  <a:ext uri="{FF2B5EF4-FFF2-40B4-BE49-F238E27FC236}">
                    <a16:creationId xmlns:a16="http://schemas.microsoft.com/office/drawing/2014/main" id="{6EB357EF-E27A-4CF7-808E-2879DAC9D82E}"/>
                  </a:ext>
                </a:extLst>
              </p14:cNvPr>
              <p14:cNvContentPartPr/>
              <p14:nvPr/>
            </p14:nvContentPartPr>
            <p14:xfrm>
              <a:off x="6217043" y="3688419"/>
              <a:ext cx="1486440" cy="740160"/>
            </p14:xfrm>
          </p:contentPart>
        </mc:Choice>
        <mc:Fallback>
          <p:pic>
            <p:nvPicPr>
              <p:cNvPr id="47" name="Ink 46">
                <a:extLst>
                  <a:ext uri="{FF2B5EF4-FFF2-40B4-BE49-F238E27FC236}">
                    <a16:creationId xmlns:a16="http://schemas.microsoft.com/office/drawing/2014/main" id="{6EB357EF-E27A-4CF7-808E-2879DAC9D82E}"/>
                  </a:ext>
                </a:extLst>
              </p:cNvPr>
              <p:cNvPicPr/>
              <p:nvPr/>
            </p:nvPicPr>
            <p:blipFill>
              <a:blip r:embed="rId19"/>
              <a:stretch>
                <a:fillRect/>
              </a:stretch>
            </p:blipFill>
            <p:spPr>
              <a:xfrm>
                <a:off x="6208403" y="3679419"/>
                <a:ext cx="1504080" cy="7578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48" name="Ink 47">
                <a:extLst>
                  <a:ext uri="{FF2B5EF4-FFF2-40B4-BE49-F238E27FC236}">
                    <a16:creationId xmlns:a16="http://schemas.microsoft.com/office/drawing/2014/main" id="{3268FBE3-1E9F-4761-A79E-58FCC9E33031}"/>
                  </a:ext>
                </a:extLst>
              </p14:cNvPr>
              <p14:cNvContentPartPr/>
              <p14:nvPr/>
            </p14:nvContentPartPr>
            <p14:xfrm>
              <a:off x="134483" y="5779659"/>
              <a:ext cx="99720" cy="41400"/>
            </p14:xfrm>
          </p:contentPart>
        </mc:Choice>
        <mc:Fallback>
          <p:pic>
            <p:nvPicPr>
              <p:cNvPr id="48" name="Ink 47">
                <a:extLst>
                  <a:ext uri="{FF2B5EF4-FFF2-40B4-BE49-F238E27FC236}">
                    <a16:creationId xmlns:a16="http://schemas.microsoft.com/office/drawing/2014/main" id="{3268FBE3-1E9F-4761-A79E-58FCC9E33031}"/>
                  </a:ext>
                </a:extLst>
              </p:cNvPr>
              <p:cNvPicPr/>
              <p:nvPr/>
            </p:nvPicPr>
            <p:blipFill>
              <a:blip r:embed="rId21"/>
              <a:stretch>
                <a:fillRect/>
              </a:stretch>
            </p:blipFill>
            <p:spPr>
              <a:xfrm>
                <a:off x="125843" y="5771019"/>
                <a:ext cx="117360" cy="590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2" name="Ink 51">
                <a:extLst>
                  <a:ext uri="{FF2B5EF4-FFF2-40B4-BE49-F238E27FC236}">
                    <a16:creationId xmlns:a16="http://schemas.microsoft.com/office/drawing/2014/main" id="{4AA9E9EA-7C07-4E50-8FD0-D5A4D959548E}"/>
                  </a:ext>
                </a:extLst>
              </p14:cNvPr>
              <p14:cNvContentPartPr/>
              <p14:nvPr/>
            </p14:nvContentPartPr>
            <p14:xfrm>
              <a:off x="356603" y="5516499"/>
              <a:ext cx="369360" cy="430560"/>
            </p14:xfrm>
          </p:contentPart>
        </mc:Choice>
        <mc:Fallback>
          <p:pic>
            <p:nvPicPr>
              <p:cNvPr id="52" name="Ink 51">
                <a:extLst>
                  <a:ext uri="{FF2B5EF4-FFF2-40B4-BE49-F238E27FC236}">
                    <a16:creationId xmlns:a16="http://schemas.microsoft.com/office/drawing/2014/main" id="{4AA9E9EA-7C07-4E50-8FD0-D5A4D959548E}"/>
                  </a:ext>
                </a:extLst>
              </p:cNvPr>
              <p:cNvPicPr/>
              <p:nvPr/>
            </p:nvPicPr>
            <p:blipFill>
              <a:blip r:embed="rId23"/>
              <a:stretch>
                <a:fillRect/>
              </a:stretch>
            </p:blipFill>
            <p:spPr>
              <a:xfrm>
                <a:off x="347963" y="5507859"/>
                <a:ext cx="387000" cy="4482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66" name="Ink 65">
                <a:extLst>
                  <a:ext uri="{FF2B5EF4-FFF2-40B4-BE49-F238E27FC236}">
                    <a16:creationId xmlns:a16="http://schemas.microsoft.com/office/drawing/2014/main" id="{4C864730-2EE1-4300-8949-D80DEC640D7B}"/>
                  </a:ext>
                </a:extLst>
              </p14:cNvPr>
              <p14:cNvContentPartPr/>
              <p14:nvPr/>
            </p14:nvContentPartPr>
            <p14:xfrm>
              <a:off x="3732323" y="6224619"/>
              <a:ext cx="372960" cy="224640"/>
            </p14:xfrm>
          </p:contentPart>
        </mc:Choice>
        <mc:Fallback>
          <p:pic>
            <p:nvPicPr>
              <p:cNvPr id="66" name="Ink 65">
                <a:extLst>
                  <a:ext uri="{FF2B5EF4-FFF2-40B4-BE49-F238E27FC236}">
                    <a16:creationId xmlns:a16="http://schemas.microsoft.com/office/drawing/2014/main" id="{4C864730-2EE1-4300-8949-D80DEC640D7B}"/>
                  </a:ext>
                </a:extLst>
              </p:cNvPr>
              <p:cNvPicPr/>
              <p:nvPr/>
            </p:nvPicPr>
            <p:blipFill>
              <a:blip r:embed="rId25"/>
              <a:stretch>
                <a:fillRect/>
              </a:stretch>
            </p:blipFill>
            <p:spPr>
              <a:xfrm>
                <a:off x="3723683" y="6215979"/>
                <a:ext cx="390600" cy="2422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67" name="Ink 66">
                <a:extLst>
                  <a:ext uri="{FF2B5EF4-FFF2-40B4-BE49-F238E27FC236}">
                    <a16:creationId xmlns:a16="http://schemas.microsoft.com/office/drawing/2014/main" id="{98C159DB-6F6D-4036-8807-A677D2D69415}"/>
                  </a:ext>
                </a:extLst>
              </p14:cNvPr>
              <p14:cNvContentPartPr/>
              <p14:nvPr/>
            </p14:nvContentPartPr>
            <p14:xfrm>
              <a:off x="2729363" y="6156579"/>
              <a:ext cx="810000" cy="564840"/>
            </p14:xfrm>
          </p:contentPart>
        </mc:Choice>
        <mc:Fallback>
          <p:pic>
            <p:nvPicPr>
              <p:cNvPr id="67" name="Ink 66">
                <a:extLst>
                  <a:ext uri="{FF2B5EF4-FFF2-40B4-BE49-F238E27FC236}">
                    <a16:creationId xmlns:a16="http://schemas.microsoft.com/office/drawing/2014/main" id="{98C159DB-6F6D-4036-8807-A677D2D69415}"/>
                  </a:ext>
                </a:extLst>
              </p:cNvPr>
              <p:cNvPicPr/>
              <p:nvPr/>
            </p:nvPicPr>
            <p:blipFill>
              <a:blip r:embed="rId27"/>
              <a:stretch>
                <a:fillRect/>
              </a:stretch>
            </p:blipFill>
            <p:spPr>
              <a:xfrm>
                <a:off x="2720367" y="6147579"/>
                <a:ext cx="827632" cy="5824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68" name="Ink 67">
                <a:extLst>
                  <a:ext uri="{FF2B5EF4-FFF2-40B4-BE49-F238E27FC236}">
                    <a16:creationId xmlns:a16="http://schemas.microsoft.com/office/drawing/2014/main" id="{CADB0089-94C3-4368-B0A8-2AE150A55860}"/>
                  </a:ext>
                </a:extLst>
              </p14:cNvPr>
              <p14:cNvContentPartPr/>
              <p14:nvPr/>
            </p14:nvContentPartPr>
            <p14:xfrm>
              <a:off x="45923" y="6114459"/>
              <a:ext cx="2463840" cy="625680"/>
            </p14:xfrm>
          </p:contentPart>
        </mc:Choice>
        <mc:Fallback>
          <p:pic>
            <p:nvPicPr>
              <p:cNvPr id="68" name="Ink 67">
                <a:extLst>
                  <a:ext uri="{FF2B5EF4-FFF2-40B4-BE49-F238E27FC236}">
                    <a16:creationId xmlns:a16="http://schemas.microsoft.com/office/drawing/2014/main" id="{CADB0089-94C3-4368-B0A8-2AE150A55860}"/>
                  </a:ext>
                </a:extLst>
              </p:cNvPr>
              <p:cNvPicPr/>
              <p:nvPr/>
            </p:nvPicPr>
            <p:blipFill>
              <a:blip r:embed="rId29"/>
              <a:stretch>
                <a:fillRect/>
              </a:stretch>
            </p:blipFill>
            <p:spPr>
              <a:xfrm>
                <a:off x="37283" y="6105459"/>
                <a:ext cx="2481480" cy="6433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82" name="Ink 81">
                <a:extLst>
                  <a:ext uri="{FF2B5EF4-FFF2-40B4-BE49-F238E27FC236}">
                    <a16:creationId xmlns:a16="http://schemas.microsoft.com/office/drawing/2014/main" id="{131151ED-CF3E-4FB9-9E26-5550BDB0A551}"/>
                  </a:ext>
                </a:extLst>
              </p14:cNvPr>
              <p14:cNvContentPartPr/>
              <p14:nvPr/>
            </p14:nvContentPartPr>
            <p14:xfrm>
              <a:off x="5779283" y="5989539"/>
              <a:ext cx="1322280" cy="680400"/>
            </p14:xfrm>
          </p:contentPart>
        </mc:Choice>
        <mc:Fallback>
          <p:pic>
            <p:nvPicPr>
              <p:cNvPr id="82" name="Ink 81">
                <a:extLst>
                  <a:ext uri="{FF2B5EF4-FFF2-40B4-BE49-F238E27FC236}">
                    <a16:creationId xmlns:a16="http://schemas.microsoft.com/office/drawing/2014/main" id="{131151ED-CF3E-4FB9-9E26-5550BDB0A551}"/>
                  </a:ext>
                </a:extLst>
              </p:cNvPr>
              <p:cNvPicPr/>
              <p:nvPr/>
            </p:nvPicPr>
            <p:blipFill>
              <a:blip r:embed="rId31"/>
              <a:stretch>
                <a:fillRect/>
              </a:stretch>
            </p:blipFill>
            <p:spPr>
              <a:xfrm>
                <a:off x="5770283" y="5980894"/>
                <a:ext cx="1339920" cy="698049"/>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83" name="Ink 82">
                <a:extLst>
                  <a:ext uri="{FF2B5EF4-FFF2-40B4-BE49-F238E27FC236}">
                    <a16:creationId xmlns:a16="http://schemas.microsoft.com/office/drawing/2014/main" id="{B51518FE-BDBA-432C-AECF-B61B54336789}"/>
                  </a:ext>
                </a:extLst>
              </p14:cNvPr>
              <p14:cNvContentPartPr/>
              <p14:nvPr/>
            </p14:nvContentPartPr>
            <p14:xfrm>
              <a:off x="4358723" y="5997819"/>
              <a:ext cx="1199880" cy="599040"/>
            </p14:xfrm>
          </p:contentPart>
        </mc:Choice>
        <mc:Fallback>
          <p:pic>
            <p:nvPicPr>
              <p:cNvPr id="83" name="Ink 82">
                <a:extLst>
                  <a:ext uri="{FF2B5EF4-FFF2-40B4-BE49-F238E27FC236}">
                    <a16:creationId xmlns:a16="http://schemas.microsoft.com/office/drawing/2014/main" id="{B51518FE-BDBA-432C-AECF-B61B54336789}"/>
                  </a:ext>
                </a:extLst>
              </p:cNvPr>
              <p:cNvPicPr/>
              <p:nvPr/>
            </p:nvPicPr>
            <p:blipFill>
              <a:blip r:embed="rId33"/>
              <a:stretch>
                <a:fillRect/>
              </a:stretch>
            </p:blipFill>
            <p:spPr>
              <a:xfrm>
                <a:off x="4350083" y="5989179"/>
                <a:ext cx="1217520" cy="616680"/>
              </a:xfrm>
              <a:prstGeom prst="rect">
                <a:avLst/>
              </a:prstGeom>
            </p:spPr>
          </p:pic>
        </mc:Fallback>
      </mc:AlternateContent>
    </p:spTree>
    <p:extLst>
      <p:ext uri="{BB962C8B-B14F-4D97-AF65-F5344CB8AC3E}">
        <p14:creationId xmlns:p14="http://schemas.microsoft.com/office/powerpoint/2010/main" val="225808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sz="3600" b="1" dirty="0"/>
              <a:t>Unit 6: Describing Data</a:t>
            </a:r>
          </a:p>
        </p:txBody>
      </p:sp>
      <p:sp>
        <p:nvSpPr>
          <p:cNvPr id="2" name="Subtitle 1"/>
          <p:cNvSpPr>
            <a:spLocks noGrp="1"/>
          </p:cNvSpPr>
          <p:nvPr>
            <p:ph type="subTitle" idx="1"/>
          </p:nvPr>
        </p:nvSpPr>
        <p:spPr>
          <a:xfrm>
            <a:off x="762000" y="2667000"/>
            <a:ext cx="7620000" cy="3810001"/>
          </a:xfrm>
          <a:solidFill>
            <a:schemeClr val="bg1"/>
          </a:solidFill>
          <a:ln w="76200">
            <a:solidFill>
              <a:schemeClr val="tx1"/>
            </a:solidFill>
          </a:ln>
        </p:spPr>
        <p:txBody>
          <a:bodyPr anchor="ctr">
            <a:normAutofit fontScale="92500"/>
          </a:bodyPr>
          <a:lstStyle/>
          <a:p>
            <a:r>
              <a:rPr lang="en-US" sz="4300" b="1" u="sng" dirty="0">
                <a:solidFill>
                  <a:schemeClr val="accent5"/>
                </a:solidFill>
              </a:rPr>
              <a:t>Key Ideas</a:t>
            </a:r>
          </a:p>
          <a:p>
            <a:r>
              <a:rPr lang="en-US" sz="3000" b="1" dirty="0">
                <a:solidFill>
                  <a:schemeClr val="accent5"/>
                </a:solidFill>
              </a:rPr>
              <a:t>Summarize, Represent, and Interpret Data on a Single Count or Measurable Variable</a:t>
            </a:r>
          </a:p>
          <a:p>
            <a:r>
              <a:rPr lang="en-US" sz="3000" b="1" dirty="0">
                <a:solidFill>
                  <a:schemeClr val="accent5"/>
                </a:solidFill>
              </a:rPr>
              <a:t>Summarize, Represent, and Interpret Data on Two Categorical and Quantitative Variables</a:t>
            </a:r>
          </a:p>
          <a:p>
            <a:r>
              <a:rPr lang="en-US" sz="3000" b="1" dirty="0">
                <a:solidFill>
                  <a:schemeClr val="accent5"/>
                </a:solidFill>
              </a:rPr>
              <a:t>Interpret Linear Models</a:t>
            </a:r>
          </a:p>
        </p:txBody>
      </p:sp>
    </p:spTree>
    <p:extLst>
      <p:ext uri="{BB962C8B-B14F-4D97-AF65-F5344CB8AC3E}">
        <p14:creationId xmlns:p14="http://schemas.microsoft.com/office/powerpoint/2010/main" val="392604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Summarize, Represent, and Interpret Data on a Single Count or Measurable Variable</a:t>
            </a:r>
          </a:p>
        </p:txBody>
      </p:sp>
      <p:sp>
        <p:nvSpPr>
          <p:cNvPr id="3" name="Content Placeholder 2"/>
          <p:cNvSpPr>
            <a:spLocks noGrp="1"/>
          </p:cNvSpPr>
          <p:nvPr>
            <p:ph idx="1"/>
          </p:nvPr>
        </p:nvSpPr>
        <p:spPr>
          <a:xfrm>
            <a:off x="304800" y="1798637"/>
            <a:ext cx="8305800" cy="4525963"/>
          </a:xfrm>
        </p:spPr>
        <p:txBody>
          <a:bodyPr>
            <a:normAutofit/>
          </a:bodyPr>
          <a:lstStyle/>
          <a:p>
            <a:r>
              <a:rPr lang="en-US" sz="2800" dirty="0"/>
              <a:t>Measures of Central Tendency</a:t>
            </a:r>
          </a:p>
          <a:p>
            <a:pPr lvl="1"/>
            <a:r>
              <a:rPr lang="en-US" sz="2400" dirty="0"/>
              <a:t>Mean</a:t>
            </a:r>
          </a:p>
          <a:p>
            <a:pPr lvl="1"/>
            <a:r>
              <a:rPr lang="en-US" sz="2400" dirty="0"/>
              <a:t>Median</a:t>
            </a:r>
          </a:p>
          <a:p>
            <a:r>
              <a:rPr lang="en-US" sz="2800" dirty="0"/>
              <a:t>First Quartile (Lower Quartile): Q</a:t>
            </a:r>
            <a:r>
              <a:rPr lang="en-US" sz="2800" baseline="-25000" dirty="0"/>
              <a:t>1</a:t>
            </a:r>
            <a:endParaRPr lang="en-US" sz="2800" dirty="0"/>
          </a:p>
          <a:p>
            <a:r>
              <a:rPr lang="en-US" sz="2800" dirty="0"/>
              <a:t>Third Quartile (Upper Quartile): Q</a:t>
            </a:r>
            <a:r>
              <a:rPr lang="en-US" sz="2800" baseline="-25000" dirty="0"/>
              <a:t>3</a:t>
            </a:r>
            <a:endParaRPr lang="en-US" sz="2800" dirty="0"/>
          </a:p>
          <a:p>
            <a:r>
              <a:rPr lang="en-US" sz="2800" dirty="0"/>
              <a:t>Interquartile Range</a:t>
            </a:r>
          </a:p>
          <a:p>
            <a:r>
              <a:rPr lang="en-US" sz="2800" dirty="0"/>
              <a:t>Box Plot: 5 Number Summary</a:t>
            </a:r>
          </a:p>
        </p:txBody>
      </p:sp>
      <p:pic>
        <p:nvPicPr>
          <p:cNvPr id="4" name="Picture 3"/>
          <p:cNvPicPr>
            <a:picLocks noChangeAspect="1"/>
          </p:cNvPicPr>
          <p:nvPr/>
        </p:nvPicPr>
        <p:blipFill>
          <a:blip r:embed="rId2"/>
          <a:stretch>
            <a:fillRect/>
          </a:stretch>
        </p:blipFill>
        <p:spPr>
          <a:xfrm>
            <a:off x="5105400" y="5257800"/>
            <a:ext cx="3857625" cy="1238250"/>
          </a:xfrm>
          <a:prstGeom prst="rect">
            <a:avLst/>
          </a:prstGeom>
        </p:spPr>
      </p:pic>
    </p:spTree>
    <p:extLst>
      <p:ext uri="{BB962C8B-B14F-4D97-AF65-F5344CB8AC3E}">
        <p14:creationId xmlns:p14="http://schemas.microsoft.com/office/powerpoint/2010/main" val="2374754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Summarize, Represent, and Interpret Data on a Single Count or Measurable Variable</a:t>
            </a:r>
          </a:p>
        </p:txBody>
      </p:sp>
      <p:sp>
        <p:nvSpPr>
          <p:cNvPr id="3" name="Content Placeholder 2"/>
          <p:cNvSpPr>
            <a:spLocks noGrp="1"/>
          </p:cNvSpPr>
          <p:nvPr>
            <p:ph idx="1"/>
          </p:nvPr>
        </p:nvSpPr>
        <p:spPr>
          <a:xfrm>
            <a:off x="304800" y="1798637"/>
            <a:ext cx="8305800" cy="4525963"/>
          </a:xfrm>
        </p:spPr>
        <p:txBody>
          <a:bodyPr>
            <a:normAutofit/>
          </a:bodyPr>
          <a:lstStyle/>
          <a:p>
            <a:r>
              <a:rPr lang="en-US" sz="2800" dirty="0"/>
              <a:t>Histogram</a:t>
            </a:r>
          </a:p>
          <a:p>
            <a:r>
              <a:rPr lang="en-US" sz="2800" dirty="0"/>
              <a:t>Outliers: below Q</a:t>
            </a:r>
            <a:r>
              <a:rPr lang="en-US" sz="2800" baseline="-25000" dirty="0"/>
              <a:t>1</a:t>
            </a:r>
            <a:r>
              <a:rPr lang="en-US" sz="2800" dirty="0"/>
              <a:t> – 1.5(IQR) or 				above Q</a:t>
            </a:r>
            <a:r>
              <a:rPr lang="en-US" sz="2800" baseline="-25000" dirty="0"/>
              <a:t>3</a:t>
            </a:r>
            <a:r>
              <a:rPr lang="en-US" sz="2800" dirty="0"/>
              <a:t> + 1.5(IQR) </a:t>
            </a:r>
          </a:p>
          <a:p>
            <a:r>
              <a:rPr lang="en-US" sz="2800" dirty="0"/>
              <a:t>Mean Absolute Deviation (MAD)</a:t>
            </a:r>
          </a:p>
          <a:p>
            <a:r>
              <a:rPr lang="en-US" sz="2800" dirty="0"/>
              <a:t>Skewness</a:t>
            </a:r>
          </a:p>
          <a:p>
            <a:r>
              <a:rPr lang="en-US" sz="2800" dirty="0"/>
              <a:t>Unimodal, Bimodal, Multimodal</a:t>
            </a:r>
          </a:p>
        </p:txBody>
      </p:sp>
      <mc:AlternateContent xmlns:mc="http://schemas.openxmlformats.org/markup-compatibility/2006">
        <mc:Choice xmlns:p14="http://schemas.microsoft.com/office/powerpoint/2010/main" Requires="p14">
          <p:contentPart p14:bwMode="auto" r:id="rId2">
            <p14:nvContentPartPr>
              <p14:cNvPr id="38" name="Ink 37">
                <a:extLst>
                  <a:ext uri="{FF2B5EF4-FFF2-40B4-BE49-F238E27FC236}">
                    <a16:creationId xmlns:a16="http://schemas.microsoft.com/office/drawing/2014/main" id="{E64013A2-3873-4C24-A30C-6DAF364DF219}"/>
                  </a:ext>
                </a:extLst>
              </p14:cNvPr>
              <p14:cNvContentPartPr/>
              <p14:nvPr/>
            </p14:nvContentPartPr>
            <p14:xfrm>
              <a:off x="605723" y="3415148"/>
              <a:ext cx="8317440" cy="2893680"/>
            </p14:xfrm>
          </p:contentPart>
        </mc:Choice>
        <mc:Fallback>
          <p:pic>
            <p:nvPicPr>
              <p:cNvPr id="38" name="Ink 37">
                <a:extLst>
                  <a:ext uri="{FF2B5EF4-FFF2-40B4-BE49-F238E27FC236}">
                    <a16:creationId xmlns:a16="http://schemas.microsoft.com/office/drawing/2014/main" id="{E64013A2-3873-4C24-A30C-6DAF364DF219}"/>
                  </a:ext>
                </a:extLst>
              </p:cNvPr>
              <p:cNvPicPr/>
              <p:nvPr/>
            </p:nvPicPr>
            <p:blipFill>
              <a:blip r:embed="rId3"/>
              <a:stretch>
                <a:fillRect/>
              </a:stretch>
            </p:blipFill>
            <p:spPr>
              <a:xfrm>
                <a:off x="596723" y="3406148"/>
                <a:ext cx="8335080" cy="29113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2" name="Ink 51">
                <a:extLst>
                  <a:ext uri="{FF2B5EF4-FFF2-40B4-BE49-F238E27FC236}">
                    <a16:creationId xmlns:a16="http://schemas.microsoft.com/office/drawing/2014/main" id="{0804702C-4A00-493A-BBC9-4AFE2A92411F}"/>
                  </a:ext>
                </a:extLst>
              </p14:cNvPr>
              <p14:cNvContentPartPr/>
              <p14:nvPr/>
            </p14:nvContentPartPr>
            <p14:xfrm>
              <a:off x="6298043" y="1612988"/>
              <a:ext cx="2386080" cy="1062000"/>
            </p14:xfrm>
          </p:contentPart>
        </mc:Choice>
        <mc:Fallback>
          <p:pic>
            <p:nvPicPr>
              <p:cNvPr id="52" name="Ink 51">
                <a:extLst>
                  <a:ext uri="{FF2B5EF4-FFF2-40B4-BE49-F238E27FC236}">
                    <a16:creationId xmlns:a16="http://schemas.microsoft.com/office/drawing/2014/main" id="{0804702C-4A00-493A-BBC9-4AFE2A92411F}"/>
                  </a:ext>
                </a:extLst>
              </p:cNvPr>
              <p:cNvPicPr/>
              <p:nvPr/>
            </p:nvPicPr>
            <p:blipFill>
              <a:blip r:embed="rId5"/>
              <a:stretch>
                <a:fillRect/>
              </a:stretch>
            </p:blipFill>
            <p:spPr>
              <a:xfrm>
                <a:off x="6289043" y="1604345"/>
                <a:ext cx="2403720" cy="1079646"/>
              </a:xfrm>
              <a:prstGeom prst="rect">
                <a:avLst/>
              </a:prstGeom>
            </p:spPr>
          </p:pic>
        </mc:Fallback>
      </mc:AlternateContent>
    </p:spTree>
    <p:extLst>
      <p:ext uri="{BB962C8B-B14F-4D97-AF65-F5344CB8AC3E}">
        <p14:creationId xmlns:p14="http://schemas.microsoft.com/office/powerpoint/2010/main" val="398679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1143000"/>
          </a:xfrm>
        </p:spPr>
        <p:txBody>
          <a:bodyPr>
            <a:normAutofit fontScale="90000"/>
          </a:bodyPr>
          <a:lstStyle/>
          <a:p>
            <a:r>
              <a:rPr lang="en-US" b="1" dirty="0"/>
              <a:t>Interpret Expressions for Functions in Terms of the Situation They Model</a:t>
            </a:r>
          </a:p>
        </p:txBody>
      </p:sp>
      <p:sp>
        <p:nvSpPr>
          <p:cNvPr id="3" name="Content Placeholder 2"/>
          <p:cNvSpPr>
            <a:spLocks noGrp="1"/>
          </p:cNvSpPr>
          <p:nvPr>
            <p:ph idx="1"/>
          </p:nvPr>
        </p:nvSpPr>
        <p:spPr>
          <a:xfrm>
            <a:off x="304800" y="2027237"/>
            <a:ext cx="8305800" cy="4525963"/>
          </a:xfrm>
        </p:spPr>
        <p:txBody>
          <a:bodyPr>
            <a:normAutofit lnSpcReduction="10000"/>
          </a:bodyPr>
          <a:lstStyle/>
          <a:p>
            <a:r>
              <a:rPr lang="en-US" dirty="0"/>
              <a:t>A parameter is the independent variable or variables in a system of equations with more than one dependent variable. </a:t>
            </a:r>
          </a:p>
          <a:p>
            <a:r>
              <a:rPr lang="en-US" dirty="0"/>
              <a:t>A parameter as a constant term generally affects the intercepts.</a:t>
            </a:r>
          </a:p>
          <a:p>
            <a:r>
              <a:rPr lang="en-US" dirty="0"/>
              <a:t>If the parameter is a coefficient, in general it will affect the rate of change.</a:t>
            </a:r>
          </a:p>
        </p:txBody>
      </p:sp>
    </p:spTree>
    <p:extLst>
      <p:ext uri="{BB962C8B-B14F-4D97-AF65-F5344CB8AC3E}">
        <p14:creationId xmlns:p14="http://schemas.microsoft.com/office/powerpoint/2010/main" val="255419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3600" b="1" dirty="0"/>
              <a:t>Summarize, Represent, and Interpret Data on Two Categorical and Quantitative Variables</a:t>
            </a:r>
          </a:p>
        </p:txBody>
      </p:sp>
      <p:sp>
        <p:nvSpPr>
          <p:cNvPr id="3" name="Content Placeholder 2"/>
          <p:cNvSpPr>
            <a:spLocks noGrp="1"/>
          </p:cNvSpPr>
          <p:nvPr>
            <p:ph idx="1"/>
          </p:nvPr>
        </p:nvSpPr>
        <p:spPr>
          <a:xfrm>
            <a:off x="381000" y="1676400"/>
            <a:ext cx="8305800" cy="4526280"/>
          </a:xfrm>
        </p:spPr>
        <p:txBody>
          <a:bodyPr>
            <a:normAutofit/>
          </a:bodyPr>
          <a:lstStyle/>
          <a:p>
            <a:r>
              <a:rPr lang="en-US" dirty="0"/>
              <a:t>Categorical vs Quantitative</a:t>
            </a:r>
          </a:p>
          <a:p>
            <a:endParaRPr lang="en-US" dirty="0"/>
          </a:p>
          <a:p>
            <a:r>
              <a:rPr lang="en-US" dirty="0"/>
              <a:t>Bivariate Data – Can be displayed with a two-way frequency chart</a:t>
            </a:r>
          </a:p>
          <a:p>
            <a:pPr lvl="1"/>
            <a:r>
              <a:rPr lang="en-US" dirty="0"/>
              <a:t>Joint Frequency</a:t>
            </a:r>
          </a:p>
          <a:p>
            <a:pPr lvl="1"/>
            <a:r>
              <a:rPr lang="en-US" dirty="0"/>
              <a:t>Marginal Frequency</a:t>
            </a:r>
          </a:p>
          <a:p>
            <a:pPr lvl="1"/>
            <a:r>
              <a:rPr lang="en-US" dirty="0"/>
              <a:t>Conditional Frequency</a:t>
            </a:r>
          </a:p>
        </p:txBody>
      </p:sp>
      <mc:AlternateContent xmlns:mc="http://schemas.openxmlformats.org/markup-compatibility/2006">
        <mc:Choice xmlns:p14="http://schemas.microsoft.com/office/powerpoint/2010/main" Requires="p14">
          <p:contentPart p14:bwMode="auto" r:id="rId2">
            <p14:nvContentPartPr>
              <p14:cNvPr id="22" name="Ink 21">
                <a:extLst>
                  <a:ext uri="{FF2B5EF4-FFF2-40B4-BE49-F238E27FC236}">
                    <a16:creationId xmlns:a16="http://schemas.microsoft.com/office/drawing/2014/main" id="{F05F0EC2-8B2F-4B5F-B253-9A585EC45443}"/>
                  </a:ext>
                </a:extLst>
              </p14:cNvPr>
              <p14:cNvContentPartPr/>
              <p14:nvPr/>
            </p14:nvContentPartPr>
            <p14:xfrm>
              <a:off x="1267403" y="4375988"/>
              <a:ext cx="984600" cy="60120"/>
            </p14:xfrm>
          </p:contentPart>
        </mc:Choice>
        <mc:Fallback>
          <p:pic>
            <p:nvPicPr>
              <p:cNvPr id="22" name="Ink 21">
                <a:extLst>
                  <a:ext uri="{FF2B5EF4-FFF2-40B4-BE49-F238E27FC236}">
                    <a16:creationId xmlns:a16="http://schemas.microsoft.com/office/drawing/2014/main" id="{F05F0EC2-8B2F-4B5F-B253-9A585EC45443}"/>
                  </a:ext>
                </a:extLst>
              </p:cNvPr>
              <p:cNvPicPr/>
              <p:nvPr/>
            </p:nvPicPr>
            <p:blipFill>
              <a:blip r:embed="rId3"/>
              <a:stretch>
                <a:fillRect/>
              </a:stretch>
            </p:blipFill>
            <p:spPr>
              <a:xfrm>
                <a:off x="1258763" y="4366988"/>
                <a:ext cx="100224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9" name="Ink 28">
                <a:extLst>
                  <a:ext uri="{FF2B5EF4-FFF2-40B4-BE49-F238E27FC236}">
                    <a16:creationId xmlns:a16="http://schemas.microsoft.com/office/drawing/2014/main" id="{7A9C5ABF-6E34-45BB-8FE0-3B5E78BFB923}"/>
                  </a:ext>
                </a:extLst>
              </p14:cNvPr>
              <p14:cNvContentPartPr/>
              <p14:nvPr/>
            </p14:nvContentPartPr>
            <p14:xfrm>
              <a:off x="1366763" y="4953068"/>
              <a:ext cx="851760" cy="52920"/>
            </p14:xfrm>
          </p:contentPart>
        </mc:Choice>
        <mc:Fallback>
          <p:pic>
            <p:nvPicPr>
              <p:cNvPr id="29" name="Ink 28">
                <a:extLst>
                  <a:ext uri="{FF2B5EF4-FFF2-40B4-BE49-F238E27FC236}">
                    <a16:creationId xmlns:a16="http://schemas.microsoft.com/office/drawing/2014/main" id="{7A9C5ABF-6E34-45BB-8FE0-3B5E78BFB923}"/>
                  </a:ext>
                </a:extLst>
              </p:cNvPr>
              <p:cNvPicPr/>
              <p:nvPr/>
            </p:nvPicPr>
            <p:blipFill>
              <a:blip r:embed="rId5"/>
              <a:stretch>
                <a:fillRect/>
              </a:stretch>
            </p:blipFill>
            <p:spPr>
              <a:xfrm>
                <a:off x="1349123" y="4935068"/>
                <a:ext cx="88740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2" name="Ink 31">
                <a:extLst>
                  <a:ext uri="{FF2B5EF4-FFF2-40B4-BE49-F238E27FC236}">
                    <a16:creationId xmlns:a16="http://schemas.microsoft.com/office/drawing/2014/main" id="{4061894F-4BD8-4E42-BAAB-3C67B262F33E}"/>
                  </a:ext>
                </a:extLst>
              </p14:cNvPr>
              <p14:cNvContentPartPr/>
              <p14:nvPr/>
            </p14:nvContentPartPr>
            <p14:xfrm>
              <a:off x="961043" y="5361668"/>
              <a:ext cx="3592440" cy="534600"/>
            </p14:xfrm>
          </p:contentPart>
        </mc:Choice>
        <mc:Fallback>
          <p:pic>
            <p:nvPicPr>
              <p:cNvPr id="32" name="Ink 31">
                <a:extLst>
                  <a:ext uri="{FF2B5EF4-FFF2-40B4-BE49-F238E27FC236}">
                    <a16:creationId xmlns:a16="http://schemas.microsoft.com/office/drawing/2014/main" id="{4061894F-4BD8-4E42-BAAB-3C67B262F33E}"/>
                  </a:ext>
                </a:extLst>
              </p:cNvPr>
              <p:cNvPicPr/>
              <p:nvPr/>
            </p:nvPicPr>
            <p:blipFill>
              <a:blip r:embed="rId7"/>
              <a:stretch>
                <a:fillRect/>
              </a:stretch>
            </p:blipFill>
            <p:spPr>
              <a:xfrm>
                <a:off x="952403" y="5353028"/>
                <a:ext cx="3610080" cy="552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0" name="Ink 39">
                <a:extLst>
                  <a:ext uri="{FF2B5EF4-FFF2-40B4-BE49-F238E27FC236}">
                    <a16:creationId xmlns:a16="http://schemas.microsoft.com/office/drawing/2014/main" id="{C5E70A4B-82CC-45BB-B246-D6DD1999FA82}"/>
                  </a:ext>
                </a:extLst>
              </p14:cNvPr>
              <p14:cNvContentPartPr/>
              <p14:nvPr/>
            </p14:nvContentPartPr>
            <p14:xfrm>
              <a:off x="5089163" y="3480668"/>
              <a:ext cx="3368520" cy="2544840"/>
            </p14:xfrm>
          </p:contentPart>
        </mc:Choice>
        <mc:Fallback>
          <p:pic>
            <p:nvPicPr>
              <p:cNvPr id="40" name="Ink 39">
                <a:extLst>
                  <a:ext uri="{FF2B5EF4-FFF2-40B4-BE49-F238E27FC236}">
                    <a16:creationId xmlns:a16="http://schemas.microsoft.com/office/drawing/2014/main" id="{C5E70A4B-82CC-45BB-B246-D6DD1999FA82}"/>
                  </a:ext>
                </a:extLst>
              </p:cNvPr>
              <p:cNvPicPr/>
              <p:nvPr/>
            </p:nvPicPr>
            <p:blipFill>
              <a:blip r:embed="rId9"/>
              <a:stretch>
                <a:fillRect/>
              </a:stretch>
            </p:blipFill>
            <p:spPr>
              <a:xfrm>
                <a:off x="5080523" y="3472028"/>
                <a:ext cx="3386160" cy="2562480"/>
              </a:xfrm>
              <a:prstGeom prst="rect">
                <a:avLst/>
              </a:prstGeom>
            </p:spPr>
          </p:pic>
        </mc:Fallback>
      </mc:AlternateContent>
    </p:spTree>
    <p:extLst>
      <p:ext uri="{BB962C8B-B14F-4D97-AF65-F5344CB8AC3E}">
        <p14:creationId xmlns:p14="http://schemas.microsoft.com/office/powerpoint/2010/main" val="1913219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3600" b="1" dirty="0"/>
              <a:t>Summarize, Represent, and Interpret Data on Two Categorical and Quantitative Variables</a:t>
            </a:r>
          </a:p>
        </p:txBody>
      </p:sp>
      <p:sp>
        <p:nvSpPr>
          <p:cNvPr id="3" name="Content Placeholder 2"/>
          <p:cNvSpPr>
            <a:spLocks noGrp="1"/>
          </p:cNvSpPr>
          <p:nvPr>
            <p:ph idx="1"/>
          </p:nvPr>
        </p:nvSpPr>
        <p:spPr>
          <a:xfrm>
            <a:off x="381000" y="1676400"/>
            <a:ext cx="8305800" cy="4526280"/>
          </a:xfrm>
        </p:spPr>
        <p:txBody>
          <a:bodyPr>
            <a:normAutofit/>
          </a:bodyPr>
          <a:lstStyle/>
          <a:p>
            <a:r>
              <a:rPr lang="en-US" dirty="0"/>
              <a:t>Scatter Plot</a:t>
            </a:r>
          </a:p>
          <a:p>
            <a:pPr lvl="1"/>
            <a:r>
              <a:rPr lang="en-US" dirty="0"/>
              <a:t>Line of Best Fit</a:t>
            </a:r>
          </a:p>
          <a:p>
            <a:pPr lvl="1"/>
            <a:r>
              <a:rPr lang="en-US" dirty="0"/>
              <a:t>Regression</a:t>
            </a:r>
          </a:p>
          <a:p>
            <a:endParaRPr lang="en-US" dirty="0"/>
          </a:p>
          <a:p>
            <a:r>
              <a:rPr lang="en-US" dirty="0"/>
              <a:t>Correlation Coefficient</a:t>
            </a:r>
          </a:p>
          <a:p>
            <a:endParaRPr lang="en-US" dirty="0"/>
          </a:p>
          <a:p>
            <a:r>
              <a:rPr lang="en-US" dirty="0"/>
              <a:t>Correlation vs Causation</a:t>
            </a:r>
          </a:p>
        </p:txBody>
      </p:sp>
      <mc:AlternateContent xmlns:mc="http://schemas.openxmlformats.org/markup-compatibility/2006">
        <mc:Choice xmlns:p14="http://schemas.microsoft.com/office/powerpoint/2010/main" Requires="p14">
          <p:contentPart p14:bwMode="auto" r:id="rId2">
            <p14:nvContentPartPr>
              <p14:cNvPr id="31" name="Ink 30">
                <a:extLst>
                  <a:ext uri="{FF2B5EF4-FFF2-40B4-BE49-F238E27FC236}">
                    <a16:creationId xmlns:a16="http://schemas.microsoft.com/office/drawing/2014/main" id="{07D659EC-614C-478B-9F62-BD63C819032E}"/>
                  </a:ext>
                </a:extLst>
              </p14:cNvPr>
              <p14:cNvContentPartPr/>
              <p14:nvPr/>
            </p14:nvContentPartPr>
            <p14:xfrm>
              <a:off x="8013083" y="1269548"/>
              <a:ext cx="26280" cy="27720"/>
            </p14:xfrm>
          </p:contentPart>
        </mc:Choice>
        <mc:Fallback>
          <p:pic>
            <p:nvPicPr>
              <p:cNvPr id="31" name="Ink 30">
                <a:extLst>
                  <a:ext uri="{FF2B5EF4-FFF2-40B4-BE49-F238E27FC236}">
                    <a16:creationId xmlns:a16="http://schemas.microsoft.com/office/drawing/2014/main" id="{07D659EC-614C-478B-9F62-BD63C819032E}"/>
                  </a:ext>
                </a:extLst>
              </p:cNvPr>
              <p:cNvPicPr/>
              <p:nvPr/>
            </p:nvPicPr>
            <p:blipFill>
              <a:blip r:embed="rId3"/>
              <a:stretch>
                <a:fillRect/>
              </a:stretch>
            </p:blipFill>
            <p:spPr>
              <a:xfrm>
                <a:off x="8004443" y="1260548"/>
                <a:ext cx="43920" cy="45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9" name="Ink 38">
                <a:extLst>
                  <a:ext uri="{FF2B5EF4-FFF2-40B4-BE49-F238E27FC236}">
                    <a16:creationId xmlns:a16="http://schemas.microsoft.com/office/drawing/2014/main" id="{D6F084C4-0AF9-4D02-8190-C9EFDE085FA6}"/>
                  </a:ext>
                </a:extLst>
              </p14:cNvPr>
              <p14:cNvContentPartPr/>
              <p14:nvPr/>
            </p14:nvContentPartPr>
            <p14:xfrm>
              <a:off x="1175963" y="3226148"/>
              <a:ext cx="2613960" cy="802440"/>
            </p14:xfrm>
          </p:contentPart>
        </mc:Choice>
        <mc:Fallback>
          <p:pic>
            <p:nvPicPr>
              <p:cNvPr id="39" name="Ink 38">
                <a:extLst>
                  <a:ext uri="{FF2B5EF4-FFF2-40B4-BE49-F238E27FC236}">
                    <a16:creationId xmlns:a16="http://schemas.microsoft.com/office/drawing/2014/main" id="{D6F084C4-0AF9-4D02-8190-C9EFDE085FA6}"/>
                  </a:ext>
                </a:extLst>
              </p:cNvPr>
              <p:cNvPicPr/>
              <p:nvPr/>
            </p:nvPicPr>
            <p:blipFill>
              <a:blip r:embed="rId5"/>
              <a:stretch>
                <a:fillRect/>
              </a:stretch>
            </p:blipFill>
            <p:spPr>
              <a:xfrm>
                <a:off x="1166963" y="3217508"/>
                <a:ext cx="2631600" cy="8200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1" name="Ink 40">
                <a:extLst>
                  <a:ext uri="{FF2B5EF4-FFF2-40B4-BE49-F238E27FC236}">
                    <a16:creationId xmlns:a16="http://schemas.microsoft.com/office/drawing/2014/main" id="{62F20C4A-C0CC-4C32-BF39-C0555755BEE7}"/>
                  </a:ext>
                </a:extLst>
              </p14:cNvPr>
              <p14:cNvContentPartPr/>
              <p14:nvPr/>
            </p14:nvContentPartPr>
            <p14:xfrm>
              <a:off x="-1707997" y="-195292"/>
              <a:ext cx="24480" cy="58320"/>
            </p14:xfrm>
          </p:contentPart>
        </mc:Choice>
        <mc:Fallback>
          <p:pic>
            <p:nvPicPr>
              <p:cNvPr id="41" name="Ink 40">
                <a:extLst>
                  <a:ext uri="{FF2B5EF4-FFF2-40B4-BE49-F238E27FC236}">
                    <a16:creationId xmlns:a16="http://schemas.microsoft.com/office/drawing/2014/main" id="{62F20C4A-C0CC-4C32-BF39-C0555755BEE7}"/>
                  </a:ext>
                </a:extLst>
              </p:cNvPr>
              <p:cNvPicPr/>
              <p:nvPr/>
            </p:nvPicPr>
            <p:blipFill>
              <a:blip r:embed="rId7"/>
              <a:stretch>
                <a:fillRect/>
              </a:stretch>
            </p:blipFill>
            <p:spPr>
              <a:xfrm>
                <a:off x="-1725997" y="-212932"/>
                <a:ext cx="6012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2" name="Ink 51">
                <a:extLst>
                  <a:ext uri="{FF2B5EF4-FFF2-40B4-BE49-F238E27FC236}">
                    <a16:creationId xmlns:a16="http://schemas.microsoft.com/office/drawing/2014/main" id="{73029F06-2C35-4575-BF94-495385899078}"/>
                  </a:ext>
                </a:extLst>
              </p14:cNvPr>
              <p14:cNvContentPartPr/>
              <p14:nvPr/>
            </p14:nvContentPartPr>
            <p14:xfrm>
              <a:off x="3632963" y="4462028"/>
              <a:ext cx="12600" cy="24120"/>
            </p14:xfrm>
          </p:contentPart>
        </mc:Choice>
        <mc:Fallback>
          <p:pic>
            <p:nvPicPr>
              <p:cNvPr id="52" name="Ink 51">
                <a:extLst>
                  <a:ext uri="{FF2B5EF4-FFF2-40B4-BE49-F238E27FC236}">
                    <a16:creationId xmlns:a16="http://schemas.microsoft.com/office/drawing/2014/main" id="{73029F06-2C35-4575-BF94-495385899078}"/>
                  </a:ext>
                </a:extLst>
              </p:cNvPr>
              <p:cNvPicPr/>
              <p:nvPr/>
            </p:nvPicPr>
            <p:blipFill>
              <a:blip r:embed="rId9"/>
              <a:stretch>
                <a:fillRect/>
              </a:stretch>
            </p:blipFill>
            <p:spPr>
              <a:xfrm>
                <a:off x="3624323" y="4453388"/>
                <a:ext cx="3024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3" name="Ink 52">
                <a:extLst>
                  <a:ext uri="{FF2B5EF4-FFF2-40B4-BE49-F238E27FC236}">
                    <a16:creationId xmlns:a16="http://schemas.microsoft.com/office/drawing/2014/main" id="{1FA52257-6EBC-455A-8019-6ABD0D90F815}"/>
                  </a:ext>
                </a:extLst>
              </p14:cNvPr>
              <p14:cNvContentPartPr/>
              <p14:nvPr/>
            </p14:nvContentPartPr>
            <p14:xfrm>
              <a:off x="3775883" y="4355828"/>
              <a:ext cx="16200" cy="22680"/>
            </p14:xfrm>
          </p:contentPart>
        </mc:Choice>
        <mc:Fallback>
          <p:pic>
            <p:nvPicPr>
              <p:cNvPr id="53" name="Ink 52">
                <a:extLst>
                  <a:ext uri="{FF2B5EF4-FFF2-40B4-BE49-F238E27FC236}">
                    <a16:creationId xmlns:a16="http://schemas.microsoft.com/office/drawing/2014/main" id="{1FA52257-6EBC-455A-8019-6ABD0D90F815}"/>
                  </a:ext>
                </a:extLst>
              </p:cNvPr>
              <p:cNvPicPr/>
              <p:nvPr/>
            </p:nvPicPr>
            <p:blipFill>
              <a:blip r:embed="rId11"/>
              <a:stretch>
                <a:fillRect/>
              </a:stretch>
            </p:blipFill>
            <p:spPr>
              <a:xfrm>
                <a:off x="3766883" y="4346828"/>
                <a:ext cx="3384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4" name="Ink 53">
                <a:extLst>
                  <a:ext uri="{FF2B5EF4-FFF2-40B4-BE49-F238E27FC236}">
                    <a16:creationId xmlns:a16="http://schemas.microsoft.com/office/drawing/2014/main" id="{157238F1-B063-4AF1-BCE7-0AB45928F9BC}"/>
                  </a:ext>
                </a:extLst>
              </p14:cNvPr>
              <p14:cNvContentPartPr/>
              <p14:nvPr/>
            </p14:nvContentPartPr>
            <p14:xfrm>
              <a:off x="3887123" y="4126868"/>
              <a:ext cx="155520" cy="159840"/>
            </p14:xfrm>
          </p:contentPart>
        </mc:Choice>
        <mc:Fallback>
          <p:pic>
            <p:nvPicPr>
              <p:cNvPr id="54" name="Ink 53">
                <a:extLst>
                  <a:ext uri="{FF2B5EF4-FFF2-40B4-BE49-F238E27FC236}">
                    <a16:creationId xmlns:a16="http://schemas.microsoft.com/office/drawing/2014/main" id="{157238F1-B063-4AF1-BCE7-0AB45928F9BC}"/>
                  </a:ext>
                </a:extLst>
              </p:cNvPr>
              <p:cNvPicPr/>
              <p:nvPr/>
            </p:nvPicPr>
            <p:blipFill>
              <a:blip r:embed="rId13"/>
              <a:stretch>
                <a:fillRect/>
              </a:stretch>
            </p:blipFill>
            <p:spPr>
              <a:xfrm>
                <a:off x="3878123" y="4118228"/>
                <a:ext cx="173160" cy="1774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5" name="Ink 54">
                <a:extLst>
                  <a:ext uri="{FF2B5EF4-FFF2-40B4-BE49-F238E27FC236}">
                    <a16:creationId xmlns:a16="http://schemas.microsoft.com/office/drawing/2014/main" id="{11C83891-BC44-44B8-8F40-0B5F10D3927B}"/>
                  </a:ext>
                </a:extLst>
              </p14:cNvPr>
              <p14:cNvContentPartPr/>
              <p14:nvPr/>
            </p14:nvContentPartPr>
            <p14:xfrm>
              <a:off x="4144523" y="3998348"/>
              <a:ext cx="15120" cy="25560"/>
            </p14:xfrm>
          </p:contentPart>
        </mc:Choice>
        <mc:Fallback>
          <p:pic>
            <p:nvPicPr>
              <p:cNvPr id="55" name="Ink 54">
                <a:extLst>
                  <a:ext uri="{FF2B5EF4-FFF2-40B4-BE49-F238E27FC236}">
                    <a16:creationId xmlns:a16="http://schemas.microsoft.com/office/drawing/2014/main" id="{11C83891-BC44-44B8-8F40-0B5F10D3927B}"/>
                  </a:ext>
                </a:extLst>
              </p:cNvPr>
              <p:cNvPicPr/>
              <p:nvPr/>
            </p:nvPicPr>
            <p:blipFill>
              <a:blip r:embed="rId15"/>
              <a:stretch>
                <a:fillRect/>
              </a:stretch>
            </p:blipFill>
            <p:spPr>
              <a:xfrm>
                <a:off x="4135523" y="3989348"/>
                <a:ext cx="3276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6" name="Ink 55">
                <a:extLst>
                  <a:ext uri="{FF2B5EF4-FFF2-40B4-BE49-F238E27FC236}">
                    <a16:creationId xmlns:a16="http://schemas.microsoft.com/office/drawing/2014/main" id="{0FB5B971-4E48-4FC8-9FB6-B5201B878526}"/>
                  </a:ext>
                </a:extLst>
              </p14:cNvPr>
              <p14:cNvContentPartPr/>
              <p14:nvPr/>
            </p14:nvContentPartPr>
            <p14:xfrm>
              <a:off x="4269083" y="3880988"/>
              <a:ext cx="3960" cy="23040"/>
            </p14:xfrm>
          </p:contentPart>
        </mc:Choice>
        <mc:Fallback>
          <p:pic>
            <p:nvPicPr>
              <p:cNvPr id="56" name="Ink 55">
                <a:extLst>
                  <a:ext uri="{FF2B5EF4-FFF2-40B4-BE49-F238E27FC236}">
                    <a16:creationId xmlns:a16="http://schemas.microsoft.com/office/drawing/2014/main" id="{0FB5B971-4E48-4FC8-9FB6-B5201B878526}"/>
                  </a:ext>
                </a:extLst>
              </p:cNvPr>
              <p:cNvPicPr/>
              <p:nvPr/>
            </p:nvPicPr>
            <p:blipFill>
              <a:blip r:embed="rId17"/>
              <a:stretch>
                <a:fillRect/>
              </a:stretch>
            </p:blipFill>
            <p:spPr>
              <a:xfrm>
                <a:off x="4260083" y="3872348"/>
                <a:ext cx="21600" cy="406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57" name="Ink 56">
                <a:extLst>
                  <a:ext uri="{FF2B5EF4-FFF2-40B4-BE49-F238E27FC236}">
                    <a16:creationId xmlns:a16="http://schemas.microsoft.com/office/drawing/2014/main" id="{DA1A151C-AF04-4C62-B989-8C3C5E737367}"/>
                  </a:ext>
                </a:extLst>
              </p14:cNvPr>
              <p14:cNvContentPartPr/>
              <p14:nvPr/>
            </p14:nvContentPartPr>
            <p14:xfrm>
              <a:off x="4397963" y="3785588"/>
              <a:ext cx="360" cy="7560"/>
            </p14:xfrm>
          </p:contentPart>
        </mc:Choice>
        <mc:Fallback>
          <p:pic>
            <p:nvPicPr>
              <p:cNvPr id="57" name="Ink 56">
                <a:extLst>
                  <a:ext uri="{FF2B5EF4-FFF2-40B4-BE49-F238E27FC236}">
                    <a16:creationId xmlns:a16="http://schemas.microsoft.com/office/drawing/2014/main" id="{DA1A151C-AF04-4C62-B989-8C3C5E737367}"/>
                  </a:ext>
                </a:extLst>
              </p:cNvPr>
              <p:cNvPicPr/>
              <p:nvPr/>
            </p:nvPicPr>
            <p:blipFill>
              <a:blip r:embed="rId19"/>
              <a:stretch>
                <a:fillRect/>
              </a:stretch>
            </p:blipFill>
            <p:spPr>
              <a:xfrm>
                <a:off x="4389323" y="3776948"/>
                <a:ext cx="1800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8" name="Ink 57">
                <a:extLst>
                  <a:ext uri="{FF2B5EF4-FFF2-40B4-BE49-F238E27FC236}">
                    <a16:creationId xmlns:a16="http://schemas.microsoft.com/office/drawing/2014/main" id="{8BDC98CE-6A49-4263-ABA3-71F03EE07D07}"/>
                  </a:ext>
                </a:extLst>
              </p14:cNvPr>
              <p14:cNvContentPartPr/>
              <p14:nvPr/>
            </p14:nvContentPartPr>
            <p14:xfrm>
              <a:off x="4556723" y="3658148"/>
              <a:ext cx="6480" cy="4680"/>
            </p14:xfrm>
          </p:contentPart>
        </mc:Choice>
        <mc:Fallback>
          <p:pic>
            <p:nvPicPr>
              <p:cNvPr id="58" name="Ink 57">
                <a:extLst>
                  <a:ext uri="{FF2B5EF4-FFF2-40B4-BE49-F238E27FC236}">
                    <a16:creationId xmlns:a16="http://schemas.microsoft.com/office/drawing/2014/main" id="{8BDC98CE-6A49-4263-ABA3-71F03EE07D07}"/>
                  </a:ext>
                </a:extLst>
              </p:cNvPr>
              <p:cNvPicPr/>
              <p:nvPr/>
            </p:nvPicPr>
            <p:blipFill>
              <a:blip r:embed="rId21"/>
              <a:stretch>
                <a:fillRect/>
              </a:stretch>
            </p:blipFill>
            <p:spPr>
              <a:xfrm>
                <a:off x="4548083" y="3649508"/>
                <a:ext cx="24120" cy="223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9" name="Ink 58">
                <a:extLst>
                  <a:ext uri="{FF2B5EF4-FFF2-40B4-BE49-F238E27FC236}">
                    <a16:creationId xmlns:a16="http://schemas.microsoft.com/office/drawing/2014/main" id="{932244E9-7442-4A75-9355-C2B8B2952F34}"/>
                  </a:ext>
                </a:extLst>
              </p14:cNvPr>
              <p14:cNvContentPartPr/>
              <p14:nvPr/>
            </p14:nvContentPartPr>
            <p14:xfrm>
              <a:off x="4689923" y="3574988"/>
              <a:ext cx="360" cy="2520"/>
            </p14:xfrm>
          </p:contentPart>
        </mc:Choice>
        <mc:Fallback>
          <p:pic>
            <p:nvPicPr>
              <p:cNvPr id="59" name="Ink 58">
                <a:extLst>
                  <a:ext uri="{FF2B5EF4-FFF2-40B4-BE49-F238E27FC236}">
                    <a16:creationId xmlns:a16="http://schemas.microsoft.com/office/drawing/2014/main" id="{932244E9-7442-4A75-9355-C2B8B2952F34}"/>
                  </a:ext>
                </a:extLst>
              </p:cNvPr>
              <p:cNvPicPr/>
              <p:nvPr/>
            </p:nvPicPr>
            <p:blipFill>
              <a:blip r:embed="rId23"/>
              <a:stretch>
                <a:fillRect/>
              </a:stretch>
            </p:blipFill>
            <p:spPr>
              <a:xfrm>
                <a:off x="4681283" y="3565988"/>
                <a:ext cx="1800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60" name="Ink 59">
                <a:extLst>
                  <a:ext uri="{FF2B5EF4-FFF2-40B4-BE49-F238E27FC236}">
                    <a16:creationId xmlns:a16="http://schemas.microsoft.com/office/drawing/2014/main" id="{06359721-E0B5-4C26-99DA-EAA2D7EA72BE}"/>
                  </a:ext>
                </a:extLst>
              </p14:cNvPr>
              <p14:cNvContentPartPr/>
              <p14:nvPr/>
            </p14:nvContentPartPr>
            <p14:xfrm>
              <a:off x="4791443" y="3491468"/>
              <a:ext cx="360" cy="2160"/>
            </p14:xfrm>
          </p:contentPart>
        </mc:Choice>
        <mc:Fallback>
          <p:pic>
            <p:nvPicPr>
              <p:cNvPr id="60" name="Ink 59">
                <a:extLst>
                  <a:ext uri="{FF2B5EF4-FFF2-40B4-BE49-F238E27FC236}">
                    <a16:creationId xmlns:a16="http://schemas.microsoft.com/office/drawing/2014/main" id="{06359721-E0B5-4C26-99DA-EAA2D7EA72BE}"/>
                  </a:ext>
                </a:extLst>
              </p:cNvPr>
              <p:cNvPicPr/>
              <p:nvPr/>
            </p:nvPicPr>
            <p:blipFill>
              <a:blip r:embed="rId23"/>
              <a:stretch>
                <a:fillRect/>
              </a:stretch>
            </p:blipFill>
            <p:spPr>
              <a:xfrm>
                <a:off x="4782443" y="3482828"/>
                <a:ext cx="18000" cy="198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66" name="Ink 65">
                <a:extLst>
                  <a:ext uri="{FF2B5EF4-FFF2-40B4-BE49-F238E27FC236}">
                    <a16:creationId xmlns:a16="http://schemas.microsoft.com/office/drawing/2014/main" id="{113793AD-1CED-4935-92C5-01FE7244AA07}"/>
                  </a:ext>
                </a:extLst>
              </p14:cNvPr>
              <p14:cNvContentPartPr/>
              <p14:nvPr/>
            </p14:nvContentPartPr>
            <p14:xfrm>
              <a:off x="4936523" y="4758308"/>
              <a:ext cx="42120" cy="9720"/>
            </p14:xfrm>
          </p:contentPart>
        </mc:Choice>
        <mc:Fallback>
          <p:pic>
            <p:nvPicPr>
              <p:cNvPr id="66" name="Ink 65">
                <a:extLst>
                  <a:ext uri="{FF2B5EF4-FFF2-40B4-BE49-F238E27FC236}">
                    <a16:creationId xmlns:a16="http://schemas.microsoft.com/office/drawing/2014/main" id="{113793AD-1CED-4935-92C5-01FE7244AA07}"/>
                  </a:ext>
                </a:extLst>
              </p:cNvPr>
              <p:cNvPicPr/>
              <p:nvPr/>
            </p:nvPicPr>
            <p:blipFill>
              <a:blip r:embed="rId26"/>
              <a:stretch>
                <a:fillRect/>
              </a:stretch>
            </p:blipFill>
            <p:spPr>
              <a:xfrm>
                <a:off x="4927523" y="4749308"/>
                <a:ext cx="5976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67" name="Ink 66">
                <a:extLst>
                  <a:ext uri="{FF2B5EF4-FFF2-40B4-BE49-F238E27FC236}">
                    <a16:creationId xmlns:a16="http://schemas.microsoft.com/office/drawing/2014/main" id="{220B0246-E252-465A-B1D6-79919E23C198}"/>
                  </a:ext>
                </a:extLst>
              </p14:cNvPr>
              <p14:cNvContentPartPr/>
              <p14:nvPr/>
            </p14:nvContentPartPr>
            <p14:xfrm>
              <a:off x="5169443" y="4693868"/>
              <a:ext cx="3960" cy="144720"/>
            </p14:xfrm>
          </p:contentPart>
        </mc:Choice>
        <mc:Fallback>
          <p:pic>
            <p:nvPicPr>
              <p:cNvPr id="67" name="Ink 66">
                <a:extLst>
                  <a:ext uri="{FF2B5EF4-FFF2-40B4-BE49-F238E27FC236}">
                    <a16:creationId xmlns:a16="http://schemas.microsoft.com/office/drawing/2014/main" id="{220B0246-E252-465A-B1D6-79919E23C198}"/>
                  </a:ext>
                </a:extLst>
              </p:cNvPr>
              <p:cNvPicPr/>
              <p:nvPr/>
            </p:nvPicPr>
            <p:blipFill>
              <a:blip r:embed="rId28"/>
              <a:stretch>
                <a:fillRect/>
              </a:stretch>
            </p:blipFill>
            <p:spPr>
              <a:xfrm>
                <a:off x="5160443" y="4685228"/>
                <a:ext cx="21600" cy="1623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68" name="Ink 67">
                <a:extLst>
                  <a:ext uri="{FF2B5EF4-FFF2-40B4-BE49-F238E27FC236}">
                    <a16:creationId xmlns:a16="http://schemas.microsoft.com/office/drawing/2014/main" id="{4D0FA6A6-720D-4E81-BC3E-4FD71EB3BCF8}"/>
                  </a:ext>
                </a:extLst>
              </p14:cNvPr>
              <p14:cNvContentPartPr/>
              <p14:nvPr/>
            </p14:nvContentPartPr>
            <p14:xfrm>
              <a:off x="5441243" y="4246748"/>
              <a:ext cx="360" cy="13680"/>
            </p14:xfrm>
          </p:contentPart>
        </mc:Choice>
        <mc:Fallback>
          <p:pic>
            <p:nvPicPr>
              <p:cNvPr id="68" name="Ink 67">
                <a:extLst>
                  <a:ext uri="{FF2B5EF4-FFF2-40B4-BE49-F238E27FC236}">
                    <a16:creationId xmlns:a16="http://schemas.microsoft.com/office/drawing/2014/main" id="{4D0FA6A6-720D-4E81-BC3E-4FD71EB3BCF8}"/>
                  </a:ext>
                </a:extLst>
              </p:cNvPr>
              <p:cNvPicPr/>
              <p:nvPr/>
            </p:nvPicPr>
            <p:blipFill>
              <a:blip r:embed="rId30"/>
              <a:stretch>
                <a:fillRect/>
              </a:stretch>
            </p:blipFill>
            <p:spPr>
              <a:xfrm>
                <a:off x="5432603" y="4237748"/>
                <a:ext cx="18000" cy="313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69" name="Ink 68">
                <a:extLst>
                  <a:ext uri="{FF2B5EF4-FFF2-40B4-BE49-F238E27FC236}">
                    <a16:creationId xmlns:a16="http://schemas.microsoft.com/office/drawing/2014/main" id="{DEAF26B3-D241-490B-9579-7CAB26E5FC7E}"/>
                  </a:ext>
                </a:extLst>
              </p14:cNvPr>
              <p14:cNvContentPartPr/>
              <p14:nvPr/>
            </p14:nvContentPartPr>
            <p14:xfrm>
              <a:off x="5542763" y="4354028"/>
              <a:ext cx="1800" cy="360"/>
            </p14:xfrm>
          </p:contentPart>
        </mc:Choice>
        <mc:Fallback>
          <p:pic>
            <p:nvPicPr>
              <p:cNvPr id="69" name="Ink 68">
                <a:extLst>
                  <a:ext uri="{FF2B5EF4-FFF2-40B4-BE49-F238E27FC236}">
                    <a16:creationId xmlns:a16="http://schemas.microsoft.com/office/drawing/2014/main" id="{DEAF26B3-D241-490B-9579-7CAB26E5FC7E}"/>
                  </a:ext>
                </a:extLst>
              </p:cNvPr>
              <p:cNvPicPr/>
              <p:nvPr/>
            </p:nvPicPr>
            <p:blipFill>
              <a:blip r:embed="rId23"/>
              <a:stretch>
                <a:fillRect/>
              </a:stretch>
            </p:blipFill>
            <p:spPr>
              <a:xfrm>
                <a:off x="5533763" y="4345028"/>
                <a:ext cx="1944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70" name="Ink 69">
                <a:extLst>
                  <a:ext uri="{FF2B5EF4-FFF2-40B4-BE49-F238E27FC236}">
                    <a16:creationId xmlns:a16="http://schemas.microsoft.com/office/drawing/2014/main" id="{4954FF25-043E-4303-97BB-3435FBE4AF67}"/>
                  </a:ext>
                </a:extLst>
              </p14:cNvPr>
              <p14:cNvContentPartPr/>
              <p14:nvPr/>
            </p14:nvContentPartPr>
            <p14:xfrm>
              <a:off x="5634203" y="4489028"/>
              <a:ext cx="6840" cy="360"/>
            </p14:xfrm>
          </p:contentPart>
        </mc:Choice>
        <mc:Fallback>
          <p:pic>
            <p:nvPicPr>
              <p:cNvPr id="70" name="Ink 69">
                <a:extLst>
                  <a:ext uri="{FF2B5EF4-FFF2-40B4-BE49-F238E27FC236}">
                    <a16:creationId xmlns:a16="http://schemas.microsoft.com/office/drawing/2014/main" id="{4954FF25-043E-4303-97BB-3435FBE4AF67}"/>
                  </a:ext>
                </a:extLst>
              </p:cNvPr>
              <p:cNvPicPr/>
              <p:nvPr/>
            </p:nvPicPr>
            <p:blipFill>
              <a:blip r:embed="rId33"/>
              <a:stretch>
                <a:fillRect/>
              </a:stretch>
            </p:blipFill>
            <p:spPr>
              <a:xfrm>
                <a:off x="5625203" y="4480388"/>
                <a:ext cx="2448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71" name="Ink 70">
                <a:extLst>
                  <a:ext uri="{FF2B5EF4-FFF2-40B4-BE49-F238E27FC236}">
                    <a16:creationId xmlns:a16="http://schemas.microsoft.com/office/drawing/2014/main" id="{F0BEAD61-3C5A-48D1-80F2-DCC94FD9E278}"/>
                  </a:ext>
                </a:extLst>
              </p14:cNvPr>
              <p14:cNvContentPartPr/>
              <p14:nvPr/>
            </p14:nvContentPartPr>
            <p14:xfrm>
              <a:off x="5779283" y="4594508"/>
              <a:ext cx="4320" cy="14400"/>
            </p14:xfrm>
          </p:contentPart>
        </mc:Choice>
        <mc:Fallback>
          <p:pic>
            <p:nvPicPr>
              <p:cNvPr id="71" name="Ink 70">
                <a:extLst>
                  <a:ext uri="{FF2B5EF4-FFF2-40B4-BE49-F238E27FC236}">
                    <a16:creationId xmlns:a16="http://schemas.microsoft.com/office/drawing/2014/main" id="{F0BEAD61-3C5A-48D1-80F2-DCC94FD9E278}"/>
                  </a:ext>
                </a:extLst>
              </p:cNvPr>
              <p:cNvPicPr/>
              <p:nvPr/>
            </p:nvPicPr>
            <p:blipFill>
              <a:blip r:embed="rId35"/>
              <a:stretch>
                <a:fillRect/>
              </a:stretch>
            </p:blipFill>
            <p:spPr>
              <a:xfrm>
                <a:off x="5770283" y="4585508"/>
                <a:ext cx="2196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72" name="Ink 71">
                <a:extLst>
                  <a:ext uri="{FF2B5EF4-FFF2-40B4-BE49-F238E27FC236}">
                    <a16:creationId xmlns:a16="http://schemas.microsoft.com/office/drawing/2014/main" id="{B877ACDC-2D49-43EC-8FAC-E5A631DEAD3D}"/>
                  </a:ext>
                </a:extLst>
              </p14:cNvPr>
              <p14:cNvContentPartPr/>
              <p14:nvPr/>
            </p14:nvContentPartPr>
            <p14:xfrm>
              <a:off x="5888723" y="4725908"/>
              <a:ext cx="360" cy="6480"/>
            </p14:xfrm>
          </p:contentPart>
        </mc:Choice>
        <mc:Fallback>
          <p:pic>
            <p:nvPicPr>
              <p:cNvPr id="72" name="Ink 71">
                <a:extLst>
                  <a:ext uri="{FF2B5EF4-FFF2-40B4-BE49-F238E27FC236}">
                    <a16:creationId xmlns:a16="http://schemas.microsoft.com/office/drawing/2014/main" id="{B877ACDC-2D49-43EC-8FAC-E5A631DEAD3D}"/>
                  </a:ext>
                </a:extLst>
              </p:cNvPr>
              <p:cNvPicPr/>
              <p:nvPr/>
            </p:nvPicPr>
            <p:blipFill>
              <a:blip r:embed="rId37"/>
              <a:stretch>
                <a:fillRect/>
              </a:stretch>
            </p:blipFill>
            <p:spPr>
              <a:xfrm>
                <a:off x="5879723" y="4716908"/>
                <a:ext cx="1800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73" name="Ink 72">
                <a:extLst>
                  <a:ext uri="{FF2B5EF4-FFF2-40B4-BE49-F238E27FC236}">
                    <a16:creationId xmlns:a16="http://schemas.microsoft.com/office/drawing/2014/main" id="{1DBF8ADA-BEE6-4851-A418-ED88664E2EE1}"/>
                  </a:ext>
                </a:extLst>
              </p14:cNvPr>
              <p14:cNvContentPartPr/>
              <p14:nvPr/>
            </p14:nvContentPartPr>
            <p14:xfrm>
              <a:off x="6013643" y="4852988"/>
              <a:ext cx="4680" cy="10080"/>
            </p14:xfrm>
          </p:contentPart>
        </mc:Choice>
        <mc:Fallback>
          <p:pic>
            <p:nvPicPr>
              <p:cNvPr id="73" name="Ink 72">
                <a:extLst>
                  <a:ext uri="{FF2B5EF4-FFF2-40B4-BE49-F238E27FC236}">
                    <a16:creationId xmlns:a16="http://schemas.microsoft.com/office/drawing/2014/main" id="{1DBF8ADA-BEE6-4851-A418-ED88664E2EE1}"/>
                  </a:ext>
                </a:extLst>
              </p:cNvPr>
              <p:cNvPicPr/>
              <p:nvPr/>
            </p:nvPicPr>
            <p:blipFill>
              <a:blip r:embed="rId39"/>
              <a:stretch>
                <a:fillRect/>
              </a:stretch>
            </p:blipFill>
            <p:spPr>
              <a:xfrm>
                <a:off x="6004643" y="4843988"/>
                <a:ext cx="2232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74" name="Ink 73">
                <a:extLst>
                  <a:ext uri="{FF2B5EF4-FFF2-40B4-BE49-F238E27FC236}">
                    <a16:creationId xmlns:a16="http://schemas.microsoft.com/office/drawing/2014/main" id="{BD772534-729B-42EB-9844-842F14B208FB}"/>
                  </a:ext>
                </a:extLst>
              </p14:cNvPr>
              <p14:cNvContentPartPr/>
              <p14:nvPr/>
            </p14:nvContentPartPr>
            <p14:xfrm>
              <a:off x="6142163" y="4973948"/>
              <a:ext cx="3240" cy="3960"/>
            </p14:xfrm>
          </p:contentPart>
        </mc:Choice>
        <mc:Fallback>
          <p:pic>
            <p:nvPicPr>
              <p:cNvPr id="74" name="Ink 73">
                <a:extLst>
                  <a:ext uri="{FF2B5EF4-FFF2-40B4-BE49-F238E27FC236}">
                    <a16:creationId xmlns:a16="http://schemas.microsoft.com/office/drawing/2014/main" id="{BD772534-729B-42EB-9844-842F14B208FB}"/>
                  </a:ext>
                </a:extLst>
              </p:cNvPr>
              <p:cNvPicPr/>
              <p:nvPr/>
            </p:nvPicPr>
            <p:blipFill>
              <a:blip r:embed="rId41"/>
              <a:stretch>
                <a:fillRect/>
              </a:stretch>
            </p:blipFill>
            <p:spPr>
              <a:xfrm>
                <a:off x="6133523" y="4965308"/>
                <a:ext cx="2088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75" name="Ink 74">
                <a:extLst>
                  <a:ext uri="{FF2B5EF4-FFF2-40B4-BE49-F238E27FC236}">
                    <a16:creationId xmlns:a16="http://schemas.microsoft.com/office/drawing/2014/main" id="{859E08EB-4163-4B14-8DCB-F4C71EAA46A1}"/>
                  </a:ext>
                </a:extLst>
              </p14:cNvPr>
              <p14:cNvContentPartPr/>
              <p14:nvPr/>
            </p14:nvContentPartPr>
            <p14:xfrm>
              <a:off x="6290123" y="5069348"/>
              <a:ext cx="360" cy="360"/>
            </p14:xfrm>
          </p:contentPart>
        </mc:Choice>
        <mc:Fallback>
          <p:pic>
            <p:nvPicPr>
              <p:cNvPr id="75" name="Ink 74">
                <a:extLst>
                  <a:ext uri="{FF2B5EF4-FFF2-40B4-BE49-F238E27FC236}">
                    <a16:creationId xmlns:a16="http://schemas.microsoft.com/office/drawing/2014/main" id="{859E08EB-4163-4B14-8DCB-F4C71EAA46A1}"/>
                  </a:ext>
                </a:extLst>
              </p:cNvPr>
              <p:cNvPicPr/>
              <p:nvPr/>
            </p:nvPicPr>
            <p:blipFill>
              <a:blip r:embed="rId43"/>
              <a:stretch>
                <a:fillRect/>
              </a:stretch>
            </p:blipFill>
            <p:spPr>
              <a:xfrm>
                <a:off x="6281123" y="506070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76" name="Ink 75">
                <a:extLst>
                  <a:ext uri="{FF2B5EF4-FFF2-40B4-BE49-F238E27FC236}">
                    <a16:creationId xmlns:a16="http://schemas.microsoft.com/office/drawing/2014/main" id="{B047140F-2936-44A2-9A4B-EBBD49B5AEA2}"/>
                  </a:ext>
                </a:extLst>
              </p14:cNvPr>
              <p14:cNvContentPartPr/>
              <p14:nvPr/>
            </p14:nvContentPartPr>
            <p14:xfrm>
              <a:off x="6423323" y="5173748"/>
              <a:ext cx="360" cy="1800"/>
            </p14:xfrm>
          </p:contentPart>
        </mc:Choice>
        <mc:Fallback>
          <p:pic>
            <p:nvPicPr>
              <p:cNvPr id="76" name="Ink 75">
                <a:extLst>
                  <a:ext uri="{FF2B5EF4-FFF2-40B4-BE49-F238E27FC236}">
                    <a16:creationId xmlns:a16="http://schemas.microsoft.com/office/drawing/2014/main" id="{B047140F-2936-44A2-9A4B-EBBD49B5AEA2}"/>
                  </a:ext>
                </a:extLst>
              </p:cNvPr>
              <p:cNvPicPr/>
              <p:nvPr/>
            </p:nvPicPr>
            <p:blipFill>
              <a:blip r:embed="rId23"/>
              <a:stretch>
                <a:fillRect/>
              </a:stretch>
            </p:blipFill>
            <p:spPr>
              <a:xfrm>
                <a:off x="6414323" y="5164748"/>
                <a:ext cx="1800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77" name="Ink 76">
                <a:extLst>
                  <a:ext uri="{FF2B5EF4-FFF2-40B4-BE49-F238E27FC236}">
                    <a16:creationId xmlns:a16="http://schemas.microsoft.com/office/drawing/2014/main" id="{F28DD858-B152-4983-9C4A-35F45B81794D}"/>
                  </a:ext>
                </a:extLst>
              </p14:cNvPr>
              <p14:cNvContentPartPr/>
              <p14:nvPr/>
            </p14:nvContentPartPr>
            <p14:xfrm>
              <a:off x="6544283" y="5293988"/>
              <a:ext cx="360" cy="3960"/>
            </p14:xfrm>
          </p:contentPart>
        </mc:Choice>
        <mc:Fallback>
          <p:pic>
            <p:nvPicPr>
              <p:cNvPr id="77" name="Ink 76">
                <a:extLst>
                  <a:ext uri="{FF2B5EF4-FFF2-40B4-BE49-F238E27FC236}">
                    <a16:creationId xmlns:a16="http://schemas.microsoft.com/office/drawing/2014/main" id="{F28DD858-B152-4983-9C4A-35F45B81794D}"/>
                  </a:ext>
                </a:extLst>
              </p:cNvPr>
              <p:cNvPicPr/>
              <p:nvPr/>
            </p:nvPicPr>
            <p:blipFill>
              <a:blip r:embed="rId46"/>
              <a:stretch>
                <a:fillRect/>
              </a:stretch>
            </p:blipFill>
            <p:spPr>
              <a:xfrm>
                <a:off x="6535643" y="5284988"/>
                <a:ext cx="1800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78" name="Ink 77">
                <a:extLst>
                  <a:ext uri="{FF2B5EF4-FFF2-40B4-BE49-F238E27FC236}">
                    <a16:creationId xmlns:a16="http://schemas.microsoft.com/office/drawing/2014/main" id="{FDB4F20A-AB84-4037-B5B5-066572DD7ECD}"/>
                  </a:ext>
                </a:extLst>
              </p14:cNvPr>
              <p14:cNvContentPartPr/>
              <p14:nvPr/>
            </p14:nvContentPartPr>
            <p14:xfrm>
              <a:off x="6673163" y="5401268"/>
              <a:ext cx="2880" cy="10080"/>
            </p14:xfrm>
          </p:contentPart>
        </mc:Choice>
        <mc:Fallback>
          <p:pic>
            <p:nvPicPr>
              <p:cNvPr id="78" name="Ink 77">
                <a:extLst>
                  <a:ext uri="{FF2B5EF4-FFF2-40B4-BE49-F238E27FC236}">
                    <a16:creationId xmlns:a16="http://schemas.microsoft.com/office/drawing/2014/main" id="{FDB4F20A-AB84-4037-B5B5-066572DD7ECD}"/>
                  </a:ext>
                </a:extLst>
              </p:cNvPr>
              <p:cNvPicPr/>
              <p:nvPr/>
            </p:nvPicPr>
            <p:blipFill>
              <a:blip r:embed="rId48"/>
              <a:stretch>
                <a:fillRect/>
              </a:stretch>
            </p:blipFill>
            <p:spPr>
              <a:xfrm>
                <a:off x="6664523" y="5392628"/>
                <a:ext cx="2052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79" name="Ink 78">
                <a:extLst>
                  <a:ext uri="{FF2B5EF4-FFF2-40B4-BE49-F238E27FC236}">
                    <a16:creationId xmlns:a16="http://schemas.microsoft.com/office/drawing/2014/main" id="{BA1378F1-8BAB-40F0-84C3-9DB1412B9AD3}"/>
                  </a:ext>
                </a:extLst>
              </p14:cNvPr>
              <p14:cNvContentPartPr/>
              <p14:nvPr/>
            </p14:nvContentPartPr>
            <p14:xfrm>
              <a:off x="4511363" y="4657868"/>
              <a:ext cx="273960" cy="273960"/>
            </p14:xfrm>
          </p:contentPart>
        </mc:Choice>
        <mc:Fallback>
          <p:pic>
            <p:nvPicPr>
              <p:cNvPr id="79" name="Ink 78">
                <a:extLst>
                  <a:ext uri="{FF2B5EF4-FFF2-40B4-BE49-F238E27FC236}">
                    <a16:creationId xmlns:a16="http://schemas.microsoft.com/office/drawing/2014/main" id="{BA1378F1-8BAB-40F0-84C3-9DB1412B9AD3}"/>
                  </a:ext>
                </a:extLst>
              </p:cNvPr>
              <p:cNvPicPr/>
              <p:nvPr/>
            </p:nvPicPr>
            <p:blipFill>
              <a:blip r:embed="rId50"/>
              <a:stretch>
                <a:fillRect/>
              </a:stretch>
            </p:blipFill>
            <p:spPr>
              <a:xfrm>
                <a:off x="4502375" y="4649228"/>
                <a:ext cx="291577" cy="29160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83" name="Ink 82">
                <a:extLst>
                  <a:ext uri="{FF2B5EF4-FFF2-40B4-BE49-F238E27FC236}">
                    <a16:creationId xmlns:a16="http://schemas.microsoft.com/office/drawing/2014/main" id="{2CFA7183-B53A-4CE7-9539-878BF8595EEE}"/>
                  </a:ext>
                </a:extLst>
              </p14:cNvPr>
              <p14:cNvContentPartPr/>
              <p14:nvPr/>
            </p14:nvContentPartPr>
            <p14:xfrm>
              <a:off x="6985643" y="4552748"/>
              <a:ext cx="12240" cy="32040"/>
            </p14:xfrm>
          </p:contentPart>
        </mc:Choice>
        <mc:Fallback>
          <p:pic>
            <p:nvPicPr>
              <p:cNvPr id="83" name="Ink 82">
                <a:extLst>
                  <a:ext uri="{FF2B5EF4-FFF2-40B4-BE49-F238E27FC236}">
                    <a16:creationId xmlns:a16="http://schemas.microsoft.com/office/drawing/2014/main" id="{2CFA7183-B53A-4CE7-9539-878BF8595EEE}"/>
                  </a:ext>
                </a:extLst>
              </p:cNvPr>
              <p:cNvPicPr/>
              <p:nvPr/>
            </p:nvPicPr>
            <p:blipFill>
              <a:blip r:embed="rId52"/>
              <a:stretch>
                <a:fillRect/>
              </a:stretch>
            </p:blipFill>
            <p:spPr>
              <a:xfrm>
                <a:off x="6976643" y="4543748"/>
                <a:ext cx="2988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84" name="Ink 83">
                <a:extLst>
                  <a:ext uri="{FF2B5EF4-FFF2-40B4-BE49-F238E27FC236}">
                    <a16:creationId xmlns:a16="http://schemas.microsoft.com/office/drawing/2014/main" id="{4F1A47B2-9AB5-4613-8E3A-4EA89172FE84}"/>
                  </a:ext>
                </a:extLst>
              </p14:cNvPr>
              <p14:cNvContentPartPr/>
              <p14:nvPr/>
            </p14:nvContentPartPr>
            <p14:xfrm>
              <a:off x="7131443" y="4303628"/>
              <a:ext cx="138600" cy="267120"/>
            </p14:xfrm>
          </p:contentPart>
        </mc:Choice>
        <mc:Fallback>
          <p:pic>
            <p:nvPicPr>
              <p:cNvPr id="84" name="Ink 83">
                <a:extLst>
                  <a:ext uri="{FF2B5EF4-FFF2-40B4-BE49-F238E27FC236}">
                    <a16:creationId xmlns:a16="http://schemas.microsoft.com/office/drawing/2014/main" id="{4F1A47B2-9AB5-4613-8E3A-4EA89172FE84}"/>
                  </a:ext>
                </a:extLst>
              </p:cNvPr>
              <p:cNvPicPr/>
              <p:nvPr/>
            </p:nvPicPr>
            <p:blipFill>
              <a:blip r:embed="rId54"/>
              <a:stretch>
                <a:fillRect/>
              </a:stretch>
            </p:blipFill>
            <p:spPr>
              <a:xfrm>
                <a:off x="7122803" y="4294988"/>
                <a:ext cx="156240" cy="28476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85" name="Ink 84">
                <a:extLst>
                  <a:ext uri="{FF2B5EF4-FFF2-40B4-BE49-F238E27FC236}">
                    <a16:creationId xmlns:a16="http://schemas.microsoft.com/office/drawing/2014/main" id="{F0DE6A3B-0386-4D6E-848B-F49D23C4483B}"/>
                  </a:ext>
                </a:extLst>
              </p14:cNvPr>
              <p14:cNvContentPartPr/>
              <p14:nvPr/>
            </p14:nvContentPartPr>
            <p14:xfrm>
              <a:off x="6536363" y="4347908"/>
              <a:ext cx="299160" cy="306000"/>
            </p14:xfrm>
          </p:contentPart>
        </mc:Choice>
        <mc:Fallback>
          <p:pic>
            <p:nvPicPr>
              <p:cNvPr id="85" name="Ink 84">
                <a:extLst>
                  <a:ext uri="{FF2B5EF4-FFF2-40B4-BE49-F238E27FC236}">
                    <a16:creationId xmlns:a16="http://schemas.microsoft.com/office/drawing/2014/main" id="{F0DE6A3B-0386-4D6E-848B-F49D23C4483B}"/>
                  </a:ext>
                </a:extLst>
              </p:cNvPr>
              <p:cNvPicPr/>
              <p:nvPr/>
            </p:nvPicPr>
            <p:blipFill>
              <a:blip r:embed="rId56"/>
              <a:stretch>
                <a:fillRect/>
              </a:stretch>
            </p:blipFill>
            <p:spPr>
              <a:xfrm>
                <a:off x="6527723" y="4338908"/>
                <a:ext cx="316800" cy="32364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86" name="Ink 85">
                <a:extLst>
                  <a:ext uri="{FF2B5EF4-FFF2-40B4-BE49-F238E27FC236}">
                    <a16:creationId xmlns:a16="http://schemas.microsoft.com/office/drawing/2014/main" id="{CE0CE3B6-3764-48B8-9441-FE4A2F131B24}"/>
                  </a:ext>
                </a:extLst>
              </p14:cNvPr>
              <p14:cNvContentPartPr/>
              <p14:nvPr/>
            </p14:nvContentPartPr>
            <p14:xfrm>
              <a:off x="7532123" y="4375268"/>
              <a:ext cx="4320" cy="12960"/>
            </p14:xfrm>
          </p:contentPart>
        </mc:Choice>
        <mc:Fallback>
          <p:pic>
            <p:nvPicPr>
              <p:cNvPr id="86" name="Ink 85">
                <a:extLst>
                  <a:ext uri="{FF2B5EF4-FFF2-40B4-BE49-F238E27FC236}">
                    <a16:creationId xmlns:a16="http://schemas.microsoft.com/office/drawing/2014/main" id="{CE0CE3B6-3764-48B8-9441-FE4A2F131B24}"/>
                  </a:ext>
                </a:extLst>
              </p:cNvPr>
              <p:cNvPicPr/>
              <p:nvPr/>
            </p:nvPicPr>
            <p:blipFill>
              <a:blip r:embed="rId58"/>
              <a:stretch>
                <a:fillRect/>
              </a:stretch>
            </p:blipFill>
            <p:spPr>
              <a:xfrm>
                <a:off x="7523483" y="4366628"/>
                <a:ext cx="2196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87" name="Ink 86">
                <a:extLst>
                  <a:ext uri="{FF2B5EF4-FFF2-40B4-BE49-F238E27FC236}">
                    <a16:creationId xmlns:a16="http://schemas.microsoft.com/office/drawing/2014/main" id="{F9E433A9-1F97-4F00-9DCE-F58D0F16B408}"/>
                  </a:ext>
                </a:extLst>
              </p14:cNvPr>
              <p14:cNvContentPartPr/>
              <p14:nvPr/>
            </p14:nvContentPartPr>
            <p14:xfrm>
              <a:off x="7542203" y="4303988"/>
              <a:ext cx="46080" cy="29520"/>
            </p14:xfrm>
          </p:contentPart>
        </mc:Choice>
        <mc:Fallback>
          <p:pic>
            <p:nvPicPr>
              <p:cNvPr id="87" name="Ink 86">
                <a:extLst>
                  <a:ext uri="{FF2B5EF4-FFF2-40B4-BE49-F238E27FC236}">
                    <a16:creationId xmlns:a16="http://schemas.microsoft.com/office/drawing/2014/main" id="{F9E433A9-1F97-4F00-9DCE-F58D0F16B408}"/>
                  </a:ext>
                </a:extLst>
              </p:cNvPr>
              <p:cNvPicPr/>
              <p:nvPr/>
            </p:nvPicPr>
            <p:blipFill>
              <a:blip r:embed="rId60"/>
              <a:stretch>
                <a:fillRect/>
              </a:stretch>
            </p:blipFill>
            <p:spPr>
              <a:xfrm>
                <a:off x="7533203" y="4295348"/>
                <a:ext cx="63720" cy="471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88" name="Ink 87">
                <a:extLst>
                  <a:ext uri="{FF2B5EF4-FFF2-40B4-BE49-F238E27FC236}">
                    <a16:creationId xmlns:a16="http://schemas.microsoft.com/office/drawing/2014/main" id="{922F509F-2BAB-4228-8C7B-C2608DD53D70}"/>
                  </a:ext>
                </a:extLst>
              </p14:cNvPr>
              <p14:cNvContentPartPr/>
              <p14:nvPr/>
            </p14:nvContentPartPr>
            <p14:xfrm>
              <a:off x="7661363" y="4270868"/>
              <a:ext cx="14400" cy="19800"/>
            </p14:xfrm>
          </p:contentPart>
        </mc:Choice>
        <mc:Fallback>
          <p:pic>
            <p:nvPicPr>
              <p:cNvPr id="88" name="Ink 87">
                <a:extLst>
                  <a:ext uri="{FF2B5EF4-FFF2-40B4-BE49-F238E27FC236}">
                    <a16:creationId xmlns:a16="http://schemas.microsoft.com/office/drawing/2014/main" id="{922F509F-2BAB-4228-8C7B-C2608DD53D70}"/>
                  </a:ext>
                </a:extLst>
              </p:cNvPr>
              <p:cNvPicPr/>
              <p:nvPr/>
            </p:nvPicPr>
            <p:blipFill>
              <a:blip r:embed="rId62"/>
              <a:stretch>
                <a:fillRect/>
              </a:stretch>
            </p:blipFill>
            <p:spPr>
              <a:xfrm>
                <a:off x="7652363" y="4262228"/>
                <a:ext cx="3204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92" name="Ink 91">
                <a:extLst>
                  <a:ext uri="{FF2B5EF4-FFF2-40B4-BE49-F238E27FC236}">
                    <a16:creationId xmlns:a16="http://schemas.microsoft.com/office/drawing/2014/main" id="{367A1A3A-A30B-4CEC-92E8-C36F6FA92C3A}"/>
                  </a:ext>
                </a:extLst>
              </p14:cNvPr>
              <p14:cNvContentPartPr/>
              <p14:nvPr/>
            </p14:nvContentPartPr>
            <p14:xfrm>
              <a:off x="7808603" y="3950828"/>
              <a:ext cx="42840" cy="27360"/>
            </p14:xfrm>
          </p:contentPart>
        </mc:Choice>
        <mc:Fallback>
          <p:pic>
            <p:nvPicPr>
              <p:cNvPr id="92" name="Ink 91">
                <a:extLst>
                  <a:ext uri="{FF2B5EF4-FFF2-40B4-BE49-F238E27FC236}">
                    <a16:creationId xmlns:a16="http://schemas.microsoft.com/office/drawing/2014/main" id="{367A1A3A-A30B-4CEC-92E8-C36F6FA92C3A}"/>
                  </a:ext>
                </a:extLst>
              </p:cNvPr>
              <p:cNvPicPr/>
              <p:nvPr/>
            </p:nvPicPr>
            <p:blipFill>
              <a:blip r:embed="rId64"/>
              <a:stretch>
                <a:fillRect/>
              </a:stretch>
            </p:blipFill>
            <p:spPr>
              <a:xfrm>
                <a:off x="7799963" y="3941828"/>
                <a:ext cx="60480" cy="4500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93" name="Ink 92">
                <a:extLst>
                  <a:ext uri="{FF2B5EF4-FFF2-40B4-BE49-F238E27FC236}">
                    <a16:creationId xmlns:a16="http://schemas.microsoft.com/office/drawing/2014/main" id="{ABB7BECD-01EB-4FEE-B579-C5B8FE664471}"/>
                  </a:ext>
                </a:extLst>
              </p14:cNvPr>
              <p14:cNvContentPartPr/>
              <p14:nvPr/>
            </p14:nvContentPartPr>
            <p14:xfrm>
              <a:off x="7971323" y="4022108"/>
              <a:ext cx="30600" cy="34920"/>
            </p14:xfrm>
          </p:contentPart>
        </mc:Choice>
        <mc:Fallback>
          <p:pic>
            <p:nvPicPr>
              <p:cNvPr id="93" name="Ink 92">
                <a:extLst>
                  <a:ext uri="{FF2B5EF4-FFF2-40B4-BE49-F238E27FC236}">
                    <a16:creationId xmlns:a16="http://schemas.microsoft.com/office/drawing/2014/main" id="{ABB7BECD-01EB-4FEE-B579-C5B8FE664471}"/>
                  </a:ext>
                </a:extLst>
              </p:cNvPr>
              <p:cNvPicPr/>
              <p:nvPr/>
            </p:nvPicPr>
            <p:blipFill>
              <a:blip r:embed="rId66"/>
              <a:stretch>
                <a:fillRect/>
              </a:stretch>
            </p:blipFill>
            <p:spPr>
              <a:xfrm>
                <a:off x="7962683" y="4013108"/>
                <a:ext cx="48240" cy="5256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94" name="Ink 93">
                <a:extLst>
                  <a:ext uri="{FF2B5EF4-FFF2-40B4-BE49-F238E27FC236}">
                    <a16:creationId xmlns:a16="http://schemas.microsoft.com/office/drawing/2014/main" id="{1AD8FD11-A04E-45A5-8426-0FD6CE9AB480}"/>
                  </a:ext>
                </a:extLst>
              </p14:cNvPr>
              <p14:cNvContentPartPr/>
              <p14:nvPr/>
            </p14:nvContentPartPr>
            <p14:xfrm>
              <a:off x="8048723" y="3963788"/>
              <a:ext cx="30600" cy="28800"/>
            </p14:xfrm>
          </p:contentPart>
        </mc:Choice>
        <mc:Fallback>
          <p:pic>
            <p:nvPicPr>
              <p:cNvPr id="94" name="Ink 93">
                <a:extLst>
                  <a:ext uri="{FF2B5EF4-FFF2-40B4-BE49-F238E27FC236}">
                    <a16:creationId xmlns:a16="http://schemas.microsoft.com/office/drawing/2014/main" id="{1AD8FD11-A04E-45A5-8426-0FD6CE9AB480}"/>
                  </a:ext>
                </a:extLst>
              </p:cNvPr>
              <p:cNvPicPr/>
              <p:nvPr/>
            </p:nvPicPr>
            <p:blipFill>
              <a:blip r:embed="rId68"/>
              <a:stretch>
                <a:fillRect/>
              </a:stretch>
            </p:blipFill>
            <p:spPr>
              <a:xfrm>
                <a:off x="8039723" y="3954788"/>
                <a:ext cx="48240" cy="4644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95" name="Ink 94">
                <a:extLst>
                  <a:ext uri="{FF2B5EF4-FFF2-40B4-BE49-F238E27FC236}">
                    <a16:creationId xmlns:a16="http://schemas.microsoft.com/office/drawing/2014/main" id="{DC816448-DC30-43C2-9F24-8CE784FF257E}"/>
                  </a:ext>
                </a:extLst>
              </p14:cNvPr>
              <p14:cNvContentPartPr/>
              <p14:nvPr/>
            </p14:nvContentPartPr>
            <p14:xfrm>
              <a:off x="8017403" y="3806108"/>
              <a:ext cx="3240" cy="21600"/>
            </p14:xfrm>
          </p:contentPart>
        </mc:Choice>
        <mc:Fallback>
          <p:pic>
            <p:nvPicPr>
              <p:cNvPr id="95" name="Ink 94">
                <a:extLst>
                  <a:ext uri="{FF2B5EF4-FFF2-40B4-BE49-F238E27FC236}">
                    <a16:creationId xmlns:a16="http://schemas.microsoft.com/office/drawing/2014/main" id="{DC816448-DC30-43C2-9F24-8CE784FF257E}"/>
                  </a:ext>
                </a:extLst>
              </p:cNvPr>
              <p:cNvPicPr/>
              <p:nvPr/>
            </p:nvPicPr>
            <p:blipFill>
              <a:blip r:embed="rId70"/>
              <a:stretch>
                <a:fillRect/>
              </a:stretch>
            </p:blipFill>
            <p:spPr>
              <a:xfrm>
                <a:off x="8008403" y="3797468"/>
                <a:ext cx="2088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96" name="Ink 95">
                <a:extLst>
                  <a:ext uri="{FF2B5EF4-FFF2-40B4-BE49-F238E27FC236}">
                    <a16:creationId xmlns:a16="http://schemas.microsoft.com/office/drawing/2014/main" id="{485663E0-D34F-4C78-AA0C-BD828E674FFC}"/>
                  </a:ext>
                </a:extLst>
              </p14:cNvPr>
              <p14:cNvContentPartPr/>
              <p14:nvPr/>
            </p14:nvContentPartPr>
            <p14:xfrm>
              <a:off x="8114603" y="3694148"/>
              <a:ext cx="29880" cy="42480"/>
            </p14:xfrm>
          </p:contentPart>
        </mc:Choice>
        <mc:Fallback>
          <p:pic>
            <p:nvPicPr>
              <p:cNvPr id="96" name="Ink 95">
                <a:extLst>
                  <a:ext uri="{FF2B5EF4-FFF2-40B4-BE49-F238E27FC236}">
                    <a16:creationId xmlns:a16="http://schemas.microsoft.com/office/drawing/2014/main" id="{485663E0-D34F-4C78-AA0C-BD828E674FFC}"/>
                  </a:ext>
                </a:extLst>
              </p:cNvPr>
              <p:cNvPicPr/>
              <p:nvPr/>
            </p:nvPicPr>
            <p:blipFill>
              <a:blip r:embed="rId72"/>
              <a:stretch>
                <a:fillRect/>
              </a:stretch>
            </p:blipFill>
            <p:spPr>
              <a:xfrm>
                <a:off x="8105963" y="3685508"/>
                <a:ext cx="4752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97" name="Ink 96">
                <a:extLst>
                  <a:ext uri="{FF2B5EF4-FFF2-40B4-BE49-F238E27FC236}">
                    <a16:creationId xmlns:a16="http://schemas.microsoft.com/office/drawing/2014/main" id="{18C5A109-4BA5-49FC-9286-30AFE3E233A0}"/>
                  </a:ext>
                </a:extLst>
              </p14:cNvPr>
              <p14:cNvContentPartPr/>
              <p14:nvPr/>
            </p14:nvContentPartPr>
            <p14:xfrm>
              <a:off x="8267603" y="3819428"/>
              <a:ext cx="4320" cy="5760"/>
            </p14:xfrm>
          </p:contentPart>
        </mc:Choice>
        <mc:Fallback>
          <p:pic>
            <p:nvPicPr>
              <p:cNvPr id="97" name="Ink 96">
                <a:extLst>
                  <a:ext uri="{FF2B5EF4-FFF2-40B4-BE49-F238E27FC236}">
                    <a16:creationId xmlns:a16="http://schemas.microsoft.com/office/drawing/2014/main" id="{18C5A109-4BA5-49FC-9286-30AFE3E233A0}"/>
                  </a:ext>
                </a:extLst>
              </p:cNvPr>
              <p:cNvPicPr/>
              <p:nvPr/>
            </p:nvPicPr>
            <p:blipFill>
              <a:blip r:embed="rId74"/>
              <a:stretch>
                <a:fillRect/>
              </a:stretch>
            </p:blipFill>
            <p:spPr>
              <a:xfrm>
                <a:off x="8258603" y="3810428"/>
                <a:ext cx="21960" cy="2340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98" name="Ink 97">
                <a:extLst>
                  <a:ext uri="{FF2B5EF4-FFF2-40B4-BE49-F238E27FC236}">
                    <a16:creationId xmlns:a16="http://schemas.microsoft.com/office/drawing/2014/main" id="{804D943B-9DC6-4E39-ADA8-EAE6BADCC785}"/>
                  </a:ext>
                </a:extLst>
              </p14:cNvPr>
              <p14:cNvContentPartPr/>
              <p14:nvPr/>
            </p14:nvContentPartPr>
            <p14:xfrm>
              <a:off x="8396843" y="3665348"/>
              <a:ext cx="360" cy="11160"/>
            </p14:xfrm>
          </p:contentPart>
        </mc:Choice>
        <mc:Fallback>
          <p:pic>
            <p:nvPicPr>
              <p:cNvPr id="98" name="Ink 97">
                <a:extLst>
                  <a:ext uri="{FF2B5EF4-FFF2-40B4-BE49-F238E27FC236}">
                    <a16:creationId xmlns:a16="http://schemas.microsoft.com/office/drawing/2014/main" id="{804D943B-9DC6-4E39-ADA8-EAE6BADCC785}"/>
                  </a:ext>
                </a:extLst>
              </p:cNvPr>
              <p:cNvPicPr/>
              <p:nvPr/>
            </p:nvPicPr>
            <p:blipFill>
              <a:blip r:embed="rId76"/>
              <a:stretch>
                <a:fillRect/>
              </a:stretch>
            </p:blipFill>
            <p:spPr>
              <a:xfrm>
                <a:off x="8388203" y="3656708"/>
                <a:ext cx="1800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99" name="Ink 98">
                <a:extLst>
                  <a:ext uri="{FF2B5EF4-FFF2-40B4-BE49-F238E27FC236}">
                    <a16:creationId xmlns:a16="http://schemas.microsoft.com/office/drawing/2014/main" id="{0E238D04-4632-4B72-BAB5-F371ED35F073}"/>
                  </a:ext>
                </a:extLst>
              </p14:cNvPr>
              <p14:cNvContentPartPr/>
              <p14:nvPr/>
            </p14:nvContentPartPr>
            <p14:xfrm>
              <a:off x="8213963" y="3682268"/>
              <a:ext cx="4320" cy="4320"/>
            </p14:xfrm>
          </p:contentPart>
        </mc:Choice>
        <mc:Fallback>
          <p:pic>
            <p:nvPicPr>
              <p:cNvPr id="99" name="Ink 98">
                <a:extLst>
                  <a:ext uri="{FF2B5EF4-FFF2-40B4-BE49-F238E27FC236}">
                    <a16:creationId xmlns:a16="http://schemas.microsoft.com/office/drawing/2014/main" id="{0E238D04-4632-4B72-BAB5-F371ED35F073}"/>
                  </a:ext>
                </a:extLst>
              </p:cNvPr>
              <p:cNvPicPr/>
              <p:nvPr/>
            </p:nvPicPr>
            <p:blipFill>
              <a:blip r:embed="rId78"/>
              <a:stretch>
                <a:fillRect/>
              </a:stretch>
            </p:blipFill>
            <p:spPr>
              <a:xfrm>
                <a:off x="8204963" y="3673628"/>
                <a:ext cx="2196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100" name="Ink 99">
                <a:extLst>
                  <a:ext uri="{FF2B5EF4-FFF2-40B4-BE49-F238E27FC236}">
                    <a16:creationId xmlns:a16="http://schemas.microsoft.com/office/drawing/2014/main" id="{75941847-DA53-41E5-A643-E0C4813E095E}"/>
                  </a:ext>
                </a:extLst>
              </p14:cNvPr>
              <p14:cNvContentPartPr/>
              <p14:nvPr/>
            </p14:nvContentPartPr>
            <p14:xfrm>
              <a:off x="8402963" y="3745988"/>
              <a:ext cx="28440" cy="12240"/>
            </p14:xfrm>
          </p:contentPart>
        </mc:Choice>
        <mc:Fallback>
          <p:pic>
            <p:nvPicPr>
              <p:cNvPr id="100" name="Ink 99">
                <a:extLst>
                  <a:ext uri="{FF2B5EF4-FFF2-40B4-BE49-F238E27FC236}">
                    <a16:creationId xmlns:a16="http://schemas.microsoft.com/office/drawing/2014/main" id="{75941847-DA53-41E5-A643-E0C4813E095E}"/>
                  </a:ext>
                </a:extLst>
              </p:cNvPr>
              <p:cNvPicPr/>
              <p:nvPr/>
            </p:nvPicPr>
            <p:blipFill>
              <a:blip r:embed="rId80"/>
              <a:stretch>
                <a:fillRect/>
              </a:stretch>
            </p:blipFill>
            <p:spPr>
              <a:xfrm>
                <a:off x="8393963" y="3736988"/>
                <a:ext cx="4608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101" name="Ink 100">
                <a:extLst>
                  <a:ext uri="{FF2B5EF4-FFF2-40B4-BE49-F238E27FC236}">
                    <a16:creationId xmlns:a16="http://schemas.microsoft.com/office/drawing/2014/main" id="{B76F47B1-8BE1-4355-86AF-98FA94B6E5ED}"/>
                  </a:ext>
                </a:extLst>
              </p14:cNvPr>
              <p14:cNvContentPartPr/>
              <p14:nvPr/>
            </p14:nvContentPartPr>
            <p14:xfrm>
              <a:off x="8637323" y="3697748"/>
              <a:ext cx="360" cy="8640"/>
            </p14:xfrm>
          </p:contentPart>
        </mc:Choice>
        <mc:Fallback>
          <p:pic>
            <p:nvPicPr>
              <p:cNvPr id="101" name="Ink 100">
                <a:extLst>
                  <a:ext uri="{FF2B5EF4-FFF2-40B4-BE49-F238E27FC236}">
                    <a16:creationId xmlns:a16="http://schemas.microsoft.com/office/drawing/2014/main" id="{B76F47B1-8BE1-4355-86AF-98FA94B6E5ED}"/>
                  </a:ext>
                </a:extLst>
              </p:cNvPr>
              <p:cNvPicPr/>
              <p:nvPr/>
            </p:nvPicPr>
            <p:blipFill>
              <a:blip r:embed="rId82"/>
              <a:stretch>
                <a:fillRect/>
              </a:stretch>
            </p:blipFill>
            <p:spPr>
              <a:xfrm>
                <a:off x="8628683" y="3688748"/>
                <a:ext cx="1800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102" name="Ink 101">
                <a:extLst>
                  <a:ext uri="{FF2B5EF4-FFF2-40B4-BE49-F238E27FC236}">
                    <a16:creationId xmlns:a16="http://schemas.microsoft.com/office/drawing/2014/main" id="{8B4C8B1B-173B-4863-A618-FF64780CF0F2}"/>
                  </a:ext>
                </a:extLst>
              </p14:cNvPr>
              <p14:cNvContentPartPr/>
              <p14:nvPr/>
            </p14:nvContentPartPr>
            <p14:xfrm>
              <a:off x="8651363" y="3557348"/>
              <a:ext cx="37800" cy="10080"/>
            </p14:xfrm>
          </p:contentPart>
        </mc:Choice>
        <mc:Fallback>
          <p:pic>
            <p:nvPicPr>
              <p:cNvPr id="102" name="Ink 101">
                <a:extLst>
                  <a:ext uri="{FF2B5EF4-FFF2-40B4-BE49-F238E27FC236}">
                    <a16:creationId xmlns:a16="http://schemas.microsoft.com/office/drawing/2014/main" id="{8B4C8B1B-173B-4863-A618-FF64780CF0F2}"/>
                  </a:ext>
                </a:extLst>
              </p:cNvPr>
              <p:cNvPicPr/>
              <p:nvPr/>
            </p:nvPicPr>
            <p:blipFill>
              <a:blip r:embed="rId84"/>
              <a:stretch>
                <a:fillRect/>
              </a:stretch>
            </p:blipFill>
            <p:spPr>
              <a:xfrm>
                <a:off x="8642363" y="3548348"/>
                <a:ext cx="5544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103" name="Ink 102">
                <a:extLst>
                  <a:ext uri="{FF2B5EF4-FFF2-40B4-BE49-F238E27FC236}">
                    <a16:creationId xmlns:a16="http://schemas.microsoft.com/office/drawing/2014/main" id="{40B956C5-03BD-4927-927E-62A281952718}"/>
                  </a:ext>
                </a:extLst>
              </p14:cNvPr>
              <p14:cNvContentPartPr/>
              <p14:nvPr/>
            </p14:nvContentPartPr>
            <p14:xfrm>
              <a:off x="8532203" y="3472028"/>
              <a:ext cx="38880" cy="14040"/>
            </p14:xfrm>
          </p:contentPart>
        </mc:Choice>
        <mc:Fallback>
          <p:pic>
            <p:nvPicPr>
              <p:cNvPr id="103" name="Ink 102">
                <a:extLst>
                  <a:ext uri="{FF2B5EF4-FFF2-40B4-BE49-F238E27FC236}">
                    <a16:creationId xmlns:a16="http://schemas.microsoft.com/office/drawing/2014/main" id="{40B956C5-03BD-4927-927E-62A281952718}"/>
                  </a:ext>
                </a:extLst>
              </p:cNvPr>
              <p:cNvPicPr/>
              <p:nvPr/>
            </p:nvPicPr>
            <p:blipFill>
              <a:blip r:embed="rId86"/>
              <a:stretch>
                <a:fillRect/>
              </a:stretch>
            </p:blipFill>
            <p:spPr>
              <a:xfrm>
                <a:off x="8523203" y="3463028"/>
                <a:ext cx="5652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104" name="Ink 103">
                <a:extLst>
                  <a:ext uri="{FF2B5EF4-FFF2-40B4-BE49-F238E27FC236}">
                    <a16:creationId xmlns:a16="http://schemas.microsoft.com/office/drawing/2014/main" id="{CE396DAD-D880-4CB2-9947-86B833D97F5E}"/>
                  </a:ext>
                </a:extLst>
              </p14:cNvPr>
              <p14:cNvContentPartPr/>
              <p14:nvPr/>
            </p14:nvContentPartPr>
            <p14:xfrm>
              <a:off x="8635163" y="3365828"/>
              <a:ext cx="68040" cy="32760"/>
            </p14:xfrm>
          </p:contentPart>
        </mc:Choice>
        <mc:Fallback>
          <p:pic>
            <p:nvPicPr>
              <p:cNvPr id="104" name="Ink 103">
                <a:extLst>
                  <a:ext uri="{FF2B5EF4-FFF2-40B4-BE49-F238E27FC236}">
                    <a16:creationId xmlns:a16="http://schemas.microsoft.com/office/drawing/2014/main" id="{CE396DAD-D880-4CB2-9947-86B833D97F5E}"/>
                  </a:ext>
                </a:extLst>
              </p:cNvPr>
              <p:cNvPicPr/>
              <p:nvPr/>
            </p:nvPicPr>
            <p:blipFill>
              <a:blip r:embed="rId88"/>
              <a:stretch>
                <a:fillRect/>
              </a:stretch>
            </p:blipFill>
            <p:spPr>
              <a:xfrm>
                <a:off x="8626163" y="3356828"/>
                <a:ext cx="85680" cy="5040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105" name="Ink 104">
                <a:extLst>
                  <a:ext uri="{FF2B5EF4-FFF2-40B4-BE49-F238E27FC236}">
                    <a16:creationId xmlns:a16="http://schemas.microsoft.com/office/drawing/2014/main" id="{07236248-45E6-4A8A-AD81-059C306D3445}"/>
                  </a:ext>
                </a:extLst>
              </p14:cNvPr>
              <p14:cNvContentPartPr/>
              <p14:nvPr/>
            </p14:nvContentPartPr>
            <p14:xfrm>
              <a:off x="8504123" y="3244148"/>
              <a:ext cx="45360" cy="41040"/>
            </p14:xfrm>
          </p:contentPart>
        </mc:Choice>
        <mc:Fallback>
          <p:pic>
            <p:nvPicPr>
              <p:cNvPr id="105" name="Ink 104">
                <a:extLst>
                  <a:ext uri="{FF2B5EF4-FFF2-40B4-BE49-F238E27FC236}">
                    <a16:creationId xmlns:a16="http://schemas.microsoft.com/office/drawing/2014/main" id="{07236248-45E6-4A8A-AD81-059C306D3445}"/>
                  </a:ext>
                </a:extLst>
              </p:cNvPr>
              <p:cNvPicPr/>
              <p:nvPr/>
            </p:nvPicPr>
            <p:blipFill>
              <a:blip r:embed="rId90"/>
              <a:stretch>
                <a:fillRect/>
              </a:stretch>
            </p:blipFill>
            <p:spPr>
              <a:xfrm>
                <a:off x="8495483" y="3235148"/>
                <a:ext cx="6300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106" name="Ink 105">
                <a:extLst>
                  <a:ext uri="{FF2B5EF4-FFF2-40B4-BE49-F238E27FC236}">
                    <a16:creationId xmlns:a16="http://schemas.microsoft.com/office/drawing/2014/main" id="{62313A04-48D1-4FFD-882E-7D4506A093E8}"/>
                  </a:ext>
                </a:extLst>
              </p14:cNvPr>
              <p14:cNvContentPartPr/>
              <p14:nvPr/>
            </p14:nvContentPartPr>
            <p14:xfrm>
              <a:off x="8748563" y="3024188"/>
              <a:ext cx="6120" cy="25200"/>
            </p14:xfrm>
          </p:contentPart>
        </mc:Choice>
        <mc:Fallback>
          <p:pic>
            <p:nvPicPr>
              <p:cNvPr id="106" name="Ink 105">
                <a:extLst>
                  <a:ext uri="{FF2B5EF4-FFF2-40B4-BE49-F238E27FC236}">
                    <a16:creationId xmlns:a16="http://schemas.microsoft.com/office/drawing/2014/main" id="{62313A04-48D1-4FFD-882E-7D4506A093E8}"/>
                  </a:ext>
                </a:extLst>
              </p:cNvPr>
              <p:cNvPicPr/>
              <p:nvPr/>
            </p:nvPicPr>
            <p:blipFill>
              <a:blip r:embed="rId92"/>
              <a:stretch>
                <a:fillRect/>
              </a:stretch>
            </p:blipFill>
            <p:spPr>
              <a:xfrm>
                <a:off x="8739563" y="3015188"/>
                <a:ext cx="2376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107" name="Ink 106">
                <a:extLst>
                  <a:ext uri="{FF2B5EF4-FFF2-40B4-BE49-F238E27FC236}">
                    <a16:creationId xmlns:a16="http://schemas.microsoft.com/office/drawing/2014/main" id="{9C2E5EC1-897B-481E-A07D-67EFD71E5C09}"/>
                  </a:ext>
                </a:extLst>
              </p14:cNvPr>
              <p14:cNvContentPartPr/>
              <p14:nvPr/>
            </p14:nvContentPartPr>
            <p14:xfrm>
              <a:off x="8730923" y="2790548"/>
              <a:ext cx="18000" cy="6120"/>
            </p14:xfrm>
          </p:contentPart>
        </mc:Choice>
        <mc:Fallback>
          <p:pic>
            <p:nvPicPr>
              <p:cNvPr id="107" name="Ink 106">
                <a:extLst>
                  <a:ext uri="{FF2B5EF4-FFF2-40B4-BE49-F238E27FC236}">
                    <a16:creationId xmlns:a16="http://schemas.microsoft.com/office/drawing/2014/main" id="{9C2E5EC1-897B-481E-A07D-67EFD71E5C09}"/>
                  </a:ext>
                </a:extLst>
              </p:cNvPr>
              <p:cNvPicPr/>
              <p:nvPr/>
            </p:nvPicPr>
            <p:blipFill>
              <a:blip r:embed="rId94"/>
              <a:stretch>
                <a:fillRect/>
              </a:stretch>
            </p:blipFill>
            <p:spPr>
              <a:xfrm>
                <a:off x="8721923" y="2781548"/>
                <a:ext cx="35640" cy="2376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108" name="Ink 107">
                <a:extLst>
                  <a:ext uri="{FF2B5EF4-FFF2-40B4-BE49-F238E27FC236}">
                    <a16:creationId xmlns:a16="http://schemas.microsoft.com/office/drawing/2014/main" id="{2B0E0469-4B83-4BD6-94D6-406B223B9439}"/>
                  </a:ext>
                </a:extLst>
              </p14:cNvPr>
              <p14:cNvContentPartPr/>
              <p14:nvPr/>
            </p14:nvContentPartPr>
            <p14:xfrm>
              <a:off x="8987243" y="3026708"/>
              <a:ext cx="36360" cy="60120"/>
            </p14:xfrm>
          </p:contentPart>
        </mc:Choice>
        <mc:Fallback>
          <p:pic>
            <p:nvPicPr>
              <p:cNvPr id="108" name="Ink 107">
                <a:extLst>
                  <a:ext uri="{FF2B5EF4-FFF2-40B4-BE49-F238E27FC236}">
                    <a16:creationId xmlns:a16="http://schemas.microsoft.com/office/drawing/2014/main" id="{2B0E0469-4B83-4BD6-94D6-406B223B9439}"/>
                  </a:ext>
                </a:extLst>
              </p:cNvPr>
              <p:cNvPicPr/>
              <p:nvPr/>
            </p:nvPicPr>
            <p:blipFill>
              <a:blip r:embed="rId96"/>
              <a:stretch>
                <a:fillRect/>
              </a:stretch>
            </p:blipFill>
            <p:spPr>
              <a:xfrm>
                <a:off x="8978243" y="3017708"/>
                <a:ext cx="5400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109" name="Ink 108">
                <a:extLst>
                  <a:ext uri="{FF2B5EF4-FFF2-40B4-BE49-F238E27FC236}">
                    <a16:creationId xmlns:a16="http://schemas.microsoft.com/office/drawing/2014/main" id="{7412CEAD-9492-4DEE-ABE3-2A133A06CE35}"/>
                  </a:ext>
                </a:extLst>
              </p14:cNvPr>
              <p14:cNvContentPartPr/>
              <p14:nvPr/>
            </p14:nvContentPartPr>
            <p14:xfrm>
              <a:off x="9083003" y="3258908"/>
              <a:ext cx="5760" cy="30600"/>
            </p14:xfrm>
          </p:contentPart>
        </mc:Choice>
        <mc:Fallback>
          <p:pic>
            <p:nvPicPr>
              <p:cNvPr id="109" name="Ink 108">
                <a:extLst>
                  <a:ext uri="{FF2B5EF4-FFF2-40B4-BE49-F238E27FC236}">
                    <a16:creationId xmlns:a16="http://schemas.microsoft.com/office/drawing/2014/main" id="{7412CEAD-9492-4DEE-ABE3-2A133A06CE35}"/>
                  </a:ext>
                </a:extLst>
              </p:cNvPr>
              <p:cNvPicPr/>
              <p:nvPr/>
            </p:nvPicPr>
            <p:blipFill>
              <a:blip r:embed="rId98"/>
              <a:stretch>
                <a:fillRect/>
              </a:stretch>
            </p:blipFill>
            <p:spPr>
              <a:xfrm>
                <a:off x="9074363" y="3250268"/>
                <a:ext cx="23400" cy="4824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110" name="Ink 109">
                <a:extLst>
                  <a:ext uri="{FF2B5EF4-FFF2-40B4-BE49-F238E27FC236}">
                    <a16:creationId xmlns:a16="http://schemas.microsoft.com/office/drawing/2014/main" id="{B9DFCDD1-6E01-4AD2-90D8-3B3D787D0049}"/>
                  </a:ext>
                </a:extLst>
              </p14:cNvPr>
              <p14:cNvContentPartPr/>
              <p14:nvPr/>
            </p14:nvContentPartPr>
            <p14:xfrm>
              <a:off x="8877803" y="3483548"/>
              <a:ext cx="2520" cy="10440"/>
            </p14:xfrm>
          </p:contentPart>
        </mc:Choice>
        <mc:Fallback>
          <p:pic>
            <p:nvPicPr>
              <p:cNvPr id="110" name="Ink 109">
                <a:extLst>
                  <a:ext uri="{FF2B5EF4-FFF2-40B4-BE49-F238E27FC236}">
                    <a16:creationId xmlns:a16="http://schemas.microsoft.com/office/drawing/2014/main" id="{B9DFCDD1-6E01-4AD2-90D8-3B3D787D0049}"/>
                  </a:ext>
                </a:extLst>
              </p:cNvPr>
              <p:cNvPicPr/>
              <p:nvPr/>
            </p:nvPicPr>
            <p:blipFill>
              <a:blip r:embed="rId100"/>
              <a:stretch>
                <a:fillRect/>
              </a:stretch>
            </p:blipFill>
            <p:spPr>
              <a:xfrm>
                <a:off x="8868803" y="3474548"/>
                <a:ext cx="20160" cy="2808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111" name="Ink 110">
                <a:extLst>
                  <a:ext uri="{FF2B5EF4-FFF2-40B4-BE49-F238E27FC236}">
                    <a16:creationId xmlns:a16="http://schemas.microsoft.com/office/drawing/2014/main" id="{DEB06CEA-E9DE-43ED-8815-B72570129651}"/>
                  </a:ext>
                </a:extLst>
              </p14:cNvPr>
              <p14:cNvContentPartPr/>
              <p14:nvPr/>
            </p14:nvContentPartPr>
            <p14:xfrm>
              <a:off x="8856923" y="3217148"/>
              <a:ext cx="7560" cy="4320"/>
            </p14:xfrm>
          </p:contentPart>
        </mc:Choice>
        <mc:Fallback>
          <p:pic>
            <p:nvPicPr>
              <p:cNvPr id="111" name="Ink 110">
                <a:extLst>
                  <a:ext uri="{FF2B5EF4-FFF2-40B4-BE49-F238E27FC236}">
                    <a16:creationId xmlns:a16="http://schemas.microsoft.com/office/drawing/2014/main" id="{DEB06CEA-E9DE-43ED-8815-B72570129651}"/>
                  </a:ext>
                </a:extLst>
              </p:cNvPr>
              <p:cNvPicPr/>
              <p:nvPr/>
            </p:nvPicPr>
            <p:blipFill>
              <a:blip r:embed="rId102"/>
              <a:stretch>
                <a:fillRect/>
              </a:stretch>
            </p:blipFill>
            <p:spPr>
              <a:xfrm>
                <a:off x="8848283" y="3208508"/>
                <a:ext cx="2520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112" name="Ink 111">
                <a:extLst>
                  <a:ext uri="{FF2B5EF4-FFF2-40B4-BE49-F238E27FC236}">
                    <a16:creationId xmlns:a16="http://schemas.microsoft.com/office/drawing/2014/main" id="{4B044E3E-82B8-4A97-BD3A-9119B931FBC7}"/>
                  </a:ext>
                </a:extLst>
              </p14:cNvPr>
              <p14:cNvContentPartPr/>
              <p14:nvPr/>
            </p14:nvContentPartPr>
            <p14:xfrm>
              <a:off x="4961363" y="970028"/>
              <a:ext cx="2789640" cy="3201480"/>
            </p14:xfrm>
          </p:contentPart>
        </mc:Choice>
        <mc:Fallback>
          <p:pic>
            <p:nvPicPr>
              <p:cNvPr id="112" name="Ink 111">
                <a:extLst>
                  <a:ext uri="{FF2B5EF4-FFF2-40B4-BE49-F238E27FC236}">
                    <a16:creationId xmlns:a16="http://schemas.microsoft.com/office/drawing/2014/main" id="{4B044E3E-82B8-4A97-BD3A-9119B931FBC7}"/>
                  </a:ext>
                </a:extLst>
              </p:cNvPr>
              <p:cNvPicPr/>
              <p:nvPr/>
            </p:nvPicPr>
            <p:blipFill>
              <a:blip r:embed="rId104"/>
              <a:stretch>
                <a:fillRect/>
              </a:stretch>
            </p:blipFill>
            <p:spPr>
              <a:xfrm>
                <a:off x="4952723" y="952388"/>
                <a:ext cx="2809440" cy="322812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114" name="Ink 113">
                <a:extLst>
                  <a:ext uri="{FF2B5EF4-FFF2-40B4-BE49-F238E27FC236}">
                    <a16:creationId xmlns:a16="http://schemas.microsoft.com/office/drawing/2014/main" id="{54140D53-13B9-4A50-911F-E0C042261CC8}"/>
                  </a:ext>
                </a:extLst>
              </p14:cNvPr>
              <p14:cNvContentPartPr/>
              <p14:nvPr/>
            </p14:nvContentPartPr>
            <p14:xfrm>
              <a:off x="3697763" y="5530508"/>
              <a:ext cx="1793880" cy="163080"/>
            </p14:xfrm>
          </p:contentPart>
        </mc:Choice>
        <mc:Fallback>
          <p:pic>
            <p:nvPicPr>
              <p:cNvPr id="114" name="Ink 113">
                <a:extLst>
                  <a:ext uri="{FF2B5EF4-FFF2-40B4-BE49-F238E27FC236}">
                    <a16:creationId xmlns:a16="http://schemas.microsoft.com/office/drawing/2014/main" id="{54140D53-13B9-4A50-911F-E0C042261CC8}"/>
                  </a:ext>
                </a:extLst>
              </p:cNvPr>
              <p:cNvPicPr/>
              <p:nvPr/>
            </p:nvPicPr>
            <p:blipFill>
              <a:blip r:embed="rId106"/>
              <a:stretch>
                <a:fillRect/>
              </a:stretch>
            </p:blipFill>
            <p:spPr>
              <a:xfrm>
                <a:off x="3689123" y="5521868"/>
                <a:ext cx="1811520" cy="18072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116" name="Ink 115">
                <a:extLst>
                  <a:ext uri="{FF2B5EF4-FFF2-40B4-BE49-F238E27FC236}">
                    <a16:creationId xmlns:a16="http://schemas.microsoft.com/office/drawing/2014/main" id="{A7B00016-CDF2-43D4-BA3F-A216D40726B1}"/>
                  </a:ext>
                </a:extLst>
              </p14:cNvPr>
              <p14:cNvContentPartPr/>
              <p14:nvPr/>
            </p14:nvContentPartPr>
            <p14:xfrm>
              <a:off x="684203" y="4544468"/>
              <a:ext cx="2853000" cy="1553760"/>
            </p14:xfrm>
          </p:contentPart>
        </mc:Choice>
        <mc:Fallback>
          <p:pic>
            <p:nvPicPr>
              <p:cNvPr id="116" name="Ink 115">
                <a:extLst>
                  <a:ext uri="{FF2B5EF4-FFF2-40B4-BE49-F238E27FC236}">
                    <a16:creationId xmlns:a16="http://schemas.microsoft.com/office/drawing/2014/main" id="{A7B00016-CDF2-43D4-BA3F-A216D40726B1}"/>
                  </a:ext>
                </a:extLst>
              </p:cNvPr>
              <p:cNvPicPr/>
              <p:nvPr/>
            </p:nvPicPr>
            <p:blipFill>
              <a:blip r:embed="rId108"/>
              <a:stretch>
                <a:fillRect/>
              </a:stretch>
            </p:blipFill>
            <p:spPr>
              <a:xfrm>
                <a:off x="675203" y="4535828"/>
                <a:ext cx="2870640" cy="1571400"/>
              </a:xfrm>
              <a:prstGeom prst="rect">
                <a:avLst/>
              </a:prstGeom>
            </p:spPr>
          </p:pic>
        </mc:Fallback>
      </mc:AlternateContent>
    </p:spTree>
    <p:extLst>
      <p:ext uri="{BB962C8B-B14F-4D97-AF65-F5344CB8AC3E}">
        <p14:creationId xmlns:p14="http://schemas.microsoft.com/office/powerpoint/2010/main" val="2884425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sz="3600" b="1" dirty="0"/>
              <a:t>Unit 5:  Comparing and Contrasting Functions</a:t>
            </a:r>
          </a:p>
        </p:txBody>
      </p:sp>
      <p:sp>
        <p:nvSpPr>
          <p:cNvPr id="2" name="Subtitle 1"/>
          <p:cNvSpPr>
            <a:spLocks noGrp="1"/>
          </p:cNvSpPr>
          <p:nvPr>
            <p:ph type="subTitle" idx="1"/>
          </p:nvPr>
        </p:nvSpPr>
        <p:spPr>
          <a:xfrm>
            <a:off x="762000" y="2667000"/>
            <a:ext cx="7620000" cy="3810001"/>
          </a:xfrm>
          <a:solidFill>
            <a:schemeClr val="bg1"/>
          </a:solidFill>
          <a:ln w="76200">
            <a:solidFill>
              <a:schemeClr val="tx1"/>
            </a:solidFill>
          </a:ln>
        </p:spPr>
        <p:txBody>
          <a:bodyPr anchor="ctr">
            <a:normAutofit fontScale="77500" lnSpcReduction="20000"/>
          </a:bodyPr>
          <a:lstStyle/>
          <a:p>
            <a:r>
              <a:rPr lang="en-US" sz="4400" b="1" u="sng" dirty="0">
                <a:solidFill>
                  <a:schemeClr val="accent5"/>
                </a:solidFill>
              </a:rPr>
              <a:t>Key Ideas</a:t>
            </a:r>
          </a:p>
          <a:p>
            <a:r>
              <a:rPr lang="en-US" b="1" dirty="0">
                <a:solidFill>
                  <a:schemeClr val="accent5"/>
                </a:solidFill>
              </a:rPr>
              <a:t>Construct and Compare Linear, Quadratic, and Exponential Models and Solve Problems</a:t>
            </a:r>
          </a:p>
          <a:p>
            <a:r>
              <a:rPr lang="en-US" b="1" dirty="0">
                <a:solidFill>
                  <a:schemeClr val="accent5"/>
                </a:solidFill>
              </a:rPr>
              <a:t>Interpret Expressions for Functions in Terms of the Situation They Model</a:t>
            </a:r>
          </a:p>
          <a:p>
            <a:r>
              <a:rPr lang="en-US" b="1" dirty="0">
                <a:solidFill>
                  <a:schemeClr val="accent5"/>
                </a:solidFill>
              </a:rPr>
              <a:t>Build New Functions from Existing Functions</a:t>
            </a:r>
          </a:p>
          <a:p>
            <a:r>
              <a:rPr lang="en-US" b="1" dirty="0">
                <a:solidFill>
                  <a:schemeClr val="accent5"/>
                </a:solidFill>
              </a:rPr>
              <a:t>Understand the Concept of a Function and Use Function Notation</a:t>
            </a:r>
          </a:p>
          <a:p>
            <a:r>
              <a:rPr lang="en-US" b="1" dirty="0">
                <a:solidFill>
                  <a:schemeClr val="accent5"/>
                </a:solidFill>
              </a:rPr>
              <a:t>Interpret Functions that Arise in Applications in Terms of the Context</a:t>
            </a:r>
          </a:p>
        </p:txBody>
      </p:sp>
    </p:spTree>
    <p:extLst>
      <p:ext uri="{BB962C8B-B14F-4D97-AF65-F5344CB8AC3E}">
        <p14:creationId xmlns:p14="http://schemas.microsoft.com/office/powerpoint/2010/main" val="1046604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705600"/>
          </a:xfrm>
        </p:spPr>
        <p:txBody>
          <a:bodyPr>
            <a:noAutofit/>
          </a:bodyPr>
          <a:lstStyle/>
          <a:p>
            <a:pPr algn="l"/>
            <a:r>
              <a:rPr lang="en-US" sz="2400" b="1" dirty="0">
                <a:solidFill>
                  <a:schemeClr val="accent1"/>
                </a:solidFill>
              </a:rPr>
              <a:t>Ex 1: A fast-food restaurant wants to determine whether the season of the year affects the choice of soft-drink size purchased. It surveyed 278 customers, and the table shows its results.</a:t>
            </a: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r>
              <a:rPr lang="en-US" sz="2000" b="1" dirty="0">
                <a:solidFill>
                  <a:schemeClr val="accent1"/>
                </a:solidFill>
              </a:rPr>
              <a:t>a. In which season did the most customers prefer jumbo drinks?</a:t>
            </a:r>
            <a:br>
              <a:rPr lang="en-US" sz="2000" b="1" dirty="0">
                <a:solidFill>
                  <a:schemeClr val="accent1"/>
                </a:solidFill>
              </a:rPr>
            </a:br>
            <a:br>
              <a:rPr lang="en-US" sz="2000" b="1" dirty="0">
                <a:solidFill>
                  <a:schemeClr val="accent1"/>
                </a:solidFill>
              </a:rPr>
            </a:br>
            <a:r>
              <a:rPr lang="en-US" sz="2000" b="1" dirty="0">
                <a:solidFill>
                  <a:schemeClr val="accent1"/>
                </a:solidFill>
              </a:rPr>
              <a:t>b. What percentage of those surveyed purchased small drinks?</a:t>
            </a:r>
            <a:br>
              <a:rPr lang="en-US" sz="2000" b="1" dirty="0">
                <a:solidFill>
                  <a:schemeClr val="accent1"/>
                </a:solidFill>
              </a:rPr>
            </a:br>
            <a:br>
              <a:rPr lang="en-US" sz="2000" b="1" dirty="0">
                <a:solidFill>
                  <a:schemeClr val="accent1"/>
                </a:solidFill>
              </a:rPr>
            </a:br>
            <a:r>
              <a:rPr lang="en-US" sz="2000" b="1" dirty="0">
                <a:solidFill>
                  <a:schemeClr val="accent1"/>
                </a:solidFill>
              </a:rPr>
              <a:t>c. What percentage of those surveyed purchased medium drinks in the summer?</a:t>
            </a:r>
            <a:br>
              <a:rPr lang="en-US" sz="2000" b="1" dirty="0">
                <a:solidFill>
                  <a:schemeClr val="accent1"/>
                </a:solidFill>
              </a:rPr>
            </a:br>
            <a:br>
              <a:rPr lang="en-US" sz="2000" b="1" dirty="0">
                <a:solidFill>
                  <a:schemeClr val="accent1"/>
                </a:solidFill>
              </a:rPr>
            </a:br>
            <a:r>
              <a:rPr lang="en-US" sz="2000" b="1" dirty="0">
                <a:solidFill>
                  <a:schemeClr val="accent1"/>
                </a:solidFill>
              </a:rPr>
              <a:t>d. What do you think the fast-food restaurant learned from its survey?</a:t>
            </a:r>
          </a:p>
        </p:txBody>
      </p:sp>
      <p:pic>
        <p:nvPicPr>
          <p:cNvPr id="4" name="Picture 3"/>
          <p:cNvPicPr>
            <a:picLocks noChangeAspect="1"/>
          </p:cNvPicPr>
          <p:nvPr/>
        </p:nvPicPr>
        <p:blipFill>
          <a:blip r:embed="rId2"/>
          <a:stretch>
            <a:fillRect/>
          </a:stretch>
        </p:blipFill>
        <p:spPr>
          <a:xfrm>
            <a:off x="1600200" y="1447800"/>
            <a:ext cx="5590760" cy="2743200"/>
          </a:xfrm>
          <a:prstGeom prst="rect">
            <a:avLst/>
          </a:prstGeom>
        </p:spPr>
      </p:pic>
      <mc:AlternateContent xmlns:mc="http://schemas.openxmlformats.org/markup-compatibility/2006">
        <mc:Choice xmlns:p14="http://schemas.microsoft.com/office/powerpoint/2010/main" Requires="p14">
          <p:contentPart p14:bwMode="auto" r:id="rId3">
            <p14:nvContentPartPr>
              <p14:cNvPr id="6" name="Ink 5">
                <a:extLst>
                  <a:ext uri="{FF2B5EF4-FFF2-40B4-BE49-F238E27FC236}">
                    <a16:creationId xmlns:a16="http://schemas.microsoft.com/office/drawing/2014/main" id="{201AEC29-9BDD-4668-9990-C060A0DE061B}"/>
                  </a:ext>
                </a:extLst>
              </p14:cNvPr>
              <p14:cNvContentPartPr/>
              <p14:nvPr/>
            </p14:nvContentPartPr>
            <p14:xfrm>
              <a:off x="1164083" y="3354402"/>
              <a:ext cx="712800" cy="208440"/>
            </p14:xfrm>
          </p:contentPart>
        </mc:Choice>
        <mc:Fallback>
          <p:pic>
            <p:nvPicPr>
              <p:cNvPr id="6" name="Ink 5">
                <a:extLst>
                  <a:ext uri="{FF2B5EF4-FFF2-40B4-BE49-F238E27FC236}">
                    <a16:creationId xmlns:a16="http://schemas.microsoft.com/office/drawing/2014/main" id="{201AEC29-9BDD-4668-9990-C060A0DE061B}"/>
                  </a:ext>
                </a:extLst>
              </p:cNvPr>
              <p:cNvPicPr/>
              <p:nvPr/>
            </p:nvPicPr>
            <p:blipFill>
              <a:blip r:embed="rId4"/>
              <a:stretch>
                <a:fillRect/>
              </a:stretch>
            </p:blipFill>
            <p:spPr>
              <a:xfrm>
                <a:off x="1155447" y="3345762"/>
                <a:ext cx="730431" cy="2260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2" name="Ink 11">
                <a:extLst>
                  <a:ext uri="{FF2B5EF4-FFF2-40B4-BE49-F238E27FC236}">
                    <a16:creationId xmlns:a16="http://schemas.microsoft.com/office/drawing/2014/main" id="{CBECCA93-2A55-401A-965C-BE6D3EDBA5E6}"/>
                  </a:ext>
                </a:extLst>
              </p14:cNvPr>
              <p14:cNvContentPartPr/>
              <p14:nvPr/>
            </p14:nvContentPartPr>
            <p14:xfrm>
              <a:off x="1361003" y="4579842"/>
              <a:ext cx="479520" cy="309240"/>
            </p14:xfrm>
          </p:contentPart>
        </mc:Choice>
        <mc:Fallback>
          <p:pic>
            <p:nvPicPr>
              <p:cNvPr id="12" name="Ink 11">
                <a:extLst>
                  <a:ext uri="{FF2B5EF4-FFF2-40B4-BE49-F238E27FC236}">
                    <a16:creationId xmlns:a16="http://schemas.microsoft.com/office/drawing/2014/main" id="{CBECCA93-2A55-401A-965C-BE6D3EDBA5E6}"/>
                  </a:ext>
                </a:extLst>
              </p:cNvPr>
              <p:cNvPicPr/>
              <p:nvPr/>
            </p:nvPicPr>
            <p:blipFill>
              <a:blip r:embed="rId6"/>
              <a:stretch>
                <a:fillRect/>
              </a:stretch>
            </p:blipFill>
            <p:spPr>
              <a:xfrm>
                <a:off x="1352003" y="4571202"/>
                <a:ext cx="497160" cy="3268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3" name="Ink 12">
                <a:extLst>
                  <a:ext uri="{FF2B5EF4-FFF2-40B4-BE49-F238E27FC236}">
                    <a16:creationId xmlns:a16="http://schemas.microsoft.com/office/drawing/2014/main" id="{A41F7DC6-D970-4E92-AC60-DEDC64C2DC83}"/>
                  </a:ext>
                </a:extLst>
              </p14:cNvPr>
              <p14:cNvContentPartPr/>
              <p14:nvPr/>
            </p14:nvContentPartPr>
            <p14:xfrm>
              <a:off x="772763" y="2278722"/>
              <a:ext cx="1055160" cy="115920"/>
            </p14:xfrm>
          </p:contentPart>
        </mc:Choice>
        <mc:Fallback>
          <p:pic>
            <p:nvPicPr>
              <p:cNvPr id="13" name="Ink 12">
                <a:extLst>
                  <a:ext uri="{FF2B5EF4-FFF2-40B4-BE49-F238E27FC236}">
                    <a16:creationId xmlns:a16="http://schemas.microsoft.com/office/drawing/2014/main" id="{A41F7DC6-D970-4E92-AC60-DEDC64C2DC83}"/>
                  </a:ext>
                </a:extLst>
              </p:cNvPr>
              <p:cNvPicPr/>
              <p:nvPr/>
            </p:nvPicPr>
            <p:blipFill>
              <a:blip r:embed="rId8"/>
              <a:stretch>
                <a:fillRect/>
              </a:stretch>
            </p:blipFill>
            <p:spPr>
              <a:xfrm>
                <a:off x="763763" y="2269722"/>
                <a:ext cx="107280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4" name="Ink 13">
                <a:extLst>
                  <a:ext uri="{FF2B5EF4-FFF2-40B4-BE49-F238E27FC236}">
                    <a16:creationId xmlns:a16="http://schemas.microsoft.com/office/drawing/2014/main" id="{DEF2E238-AF64-418B-9CC2-8B8A07CA6488}"/>
                  </a:ext>
                </a:extLst>
              </p14:cNvPr>
              <p14:cNvContentPartPr/>
              <p14:nvPr/>
            </p14:nvContentPartPr>
            <p14:xfrm>
              <a:off x="6281843" y="2333082"/>
              <a:ext cx="382320" cy="11520"/>
            </p14:xfrm>
          </p:contentPart>
        </mc:Choice>
        <mc:Fallback>
          <p:pic>
            <p:nvPicPr>
              <p:cNvPr id="14" name="Ink 13">
                <a:extLst>
                  <a:ext uri="{FF2B5EF4-FFF2-40B4-BE49-F238E27FC236}">
                    <a16:creationId xmlns:a16="http://schemas.microsoft.com/office/drawing/2014/main" id="{DEF2E238-AF64-418B-9CC2-8B8A07CA6488}"/>
                  </a:ext>
                </a:extLst>
              </p:cNvPr>
              <p:cNvPicPr/>
              <p:nvPr/>
            </p:nvPicPr>
            <p:blipFill>
              <a:blip r:embed="rId10"/>
              <a:stretch>
                <a:fillRect/>
              </a:stretch>
            </p:blipFill>
            <p:spPr>
              <a:xfrm>
                <a:off x="6273203" y="2324082"/>
                <a:ext cx="399960" cy="291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1" name="Ink 20">
                <a:extLst>
                  <a:ext uri="{FF2B5EF4-FFF2-40B4-BE49-F238E27FC236}">
                    <a16:creationId xmlns:a16="http://schemas.microsoft.com/office/drawing/2014/main" id="{8E221B6B-DC5E-478E-A406-21DC65391FCF}"/>
                  </a:ext>
                </a:extLst>
              </p14:cNvPr>
              <p14:cNvContentPartPr/>
              <p14:nvPr/>
            </p14:nvContentPartPr>
            <p14:xfrm>
              <a:off x="1255883" y="5146842"/>
              <a:ext cx="857520" cy="389520"/>
            </p14:xfrm>
          </p:contentPart>
        </mc:Choice>
        <mc:Fallback>
          <p:pic>
            <p:nvPicPr>
              <p:cNvPr id="21" name="Ink 20">
                <a:extLst>
                  <a:ext uri="{FF2B5EF4-FFF2-40B4-BE49-F238E27FC236}">
                    <a16:creationId xmlns:a16="http://schemas.microsoft.com/office/drawing/2014/main" id="{8E221B6B-DC5E-478E-A406-21DC65391FCF}"/>
                  </a:ext>
                </a:extLst>
              </p:cNvPr>
              <p:cNvPicPr/>
              <p:nvPr/>
            </p:nvPicPr>
            <p:blipFill>
              <a:blip r:embed="rId12"/>
              <a:stretch>
                <a:fillRect/>
              </a:stretch>
            </p:blipFill>
            <p:spPr>
              <a:xfrm>
                <a:off x="1247243" y="5138202"/>
                <a:ext cx="875160" cy="4071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7" name="Ink 26">
                <a:extLst>
                  <a:ext uri="{FF2B5EF4-FFF2-40B4-BE49-F238E27FC236}">
                    <a16:creationId xmlns:a16="http://schemas.microsoft.com/office/drawing/2014/main" id="{A5DBD2DC-4F43-417A-AD46-AC2A9FEC3DCB}"/>
                  </a:ext>
                </a:extLst>
              </p14:cNvPr>
              <p14:cNvContentPartPr/>
              <p14:nvPr/>
            </p14:nvContentPartPr>
            <p14:xfrm>
              <a:off x="2610203" y="5230002"/>
              <a:ext cx="822960" cy="267480"/>
            </p14:xfrm>
          </p:contentPart>
        </mc:Choice>
        <mc:Fallback>
          <p:pic>
            <p:nvPicPr>
              <p:cNvPr id="27" name="Ink 26">
                <a:extLst>
                  <a:ext uri="{FF2B5EF4-FFF2-40B4-BE49-F238E27FC236}">
                    <a16:creationId xmlns:a16="http://schemas.microsoft.com/office/drawing/2014/main" id="{A5DBD2DC-4F43-417A-AD46-AC2A9FEC3DCB}"/>
                  </a:ext>
                </a:extLst>
              </p:cNvPr>
              <p:cNvPicPr/>
              <p:nvPr/>
            </p:nvPicPr>
            <p:blipFill>
              <a:blip r:embed="rId14"/>
              <a:stretch>
                <a:fillRect/>
              </a:stretch>
            </p:blipFill>
            <p:spPr>
              <a:xfrm>
                <a:off x="2601563" y="5221362"/>
                <a:ext cx="84060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30" name="Ink 29">
                <a:extLst>
                  <a:ext uri="{FF2B5EF4-FFF2-40B4-BE49-F238E27FC236}">
                    <a16:creationId xmlns:a16="http://schemas.microsoft.com/office/drawing/2014/main" id="{5C63F0DE-14FA-4A7F-9E50-AE45FB4AB3E7}"/>
                  </a:ext>
                </a:extLst>
              </p14:cNvPr>
              <p14:cNvContentPartPr/>
              <p14:nvPr/>
            </p14:nvContentPartPr>
            <p14:xfrm>
              <a:off x="4493363" y="5393442"/>
              <a:ext cx="7200" cy="3600"/>
            </p14:xfrm>
          </p:contentPart>
        </mc:Choice>
        <mc:Fallback>
          <p:pic>
            <p:nvPicPr>
              <p:cNvPr id="30" name="Ink 29">
                <a:extLst>
                  <a:ext uri="{FF2B5EF4-FFF2-40B4-BE49-F238E27FC236}">
                    <a16:creationId xmlns:a16="http://schemas.microsoft.com/office/drawing/2014/main" id="{5C63F0DE-14FA-4A7F-9E50-AE45FB4AB3E7}"/>
                  </a:ext>
                </a:extLst>
              </p:cNvPr>
              <p:cNvPicPr/>
              <p:nvPr/>
            </p:nvPicPr>
            <p:blipFill>
              <a:blip r:embed="rId16"/>
              <a:stretch>
                <a:fillRect/>
              </a:stretch>
            </p:blipFill>
            <p:spPr>
              <a:xfrm>
                <a:off x="4484363" y="5384442"/>
                <a:ext cx="24840" cy="212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6" name="Ink 35">
                <a:extLst>
                  <a:ext uri="{FF2B5EF4-FFF2-40B4-BE49-F238E27FC236}">
                    <a16:creationId xmlns:a16="http://schemas.microsoft.com/office/drawing/2014/main" id="{F681D013-7A03-4BA4-9CBA-119BD604D21E}"/>
                  </a:ext>
                </a:extLst>
              </p14:cNvPr>
              <p14:cNvContentPartPr/>
              <p14:nvPr/>
            </p14:nvContentPartPr>
            <p14:xfrm>
              <a:off x="5059643" y="5152962"/>
              <a:ext cx="213480" cy="294120"/>
            </p14:xfrm>
          </p:contentPart>
        </mc:Choice>
        <mc:Fallback>
          <p:pic>
            <p:nvPicPr>
              <p:cNvPr id="36" name="Ink 35">
                <a:extLst>
                  <a:ext uri="{FF2B5EF4-FFF2-40B4-BE49-F238E27FC236}">
                    <a16:creationId xmlns:a16="http://schemas.microsoft.com/office/drawing/2014/main" id="{F681D013-7A03-4BA4-9CBA-119BD604D21E}"/>
                  </a:ext>
                </a:extLst>
              </p:cNvPr>
              <p:cNvPicPr/>
              <p:nvPr/>
            </p:nvPicPr>
            <p:blipFill>
              <a:blip r:embed="rId18"/>
              <a:stretch>
                <a:fillRect/>
              </a:stretch>
            </p:blipFill>
            <p:spPr>
              <a:xfrm>
                <a:off x="5050628" y="5143962"/>
                <a:ext cx="231150" cy="3117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7" name="Ink 36">
                <a:extLst>
                  <a:ext uri="{FF2B5EF4-FFF2-40B4-BE49-F238E27FC236}">
                    <a16:creationId xmlns:a16="http://schemas.microsoft.com/office/drawing/2014/main" id="{2E239305-8E1B-4F34-8134-89B907FB4C37}"/>
                  </a:ext>
                </a:extLst>
              </p14:cNvPr>
              <p14:cNvContentPartPr/>
              <p14:nvPr/>
            </p14:nvContentPartPr>
            <p14:xfrm>
              <a:off x="4625483" y="5218842"/>
              <a:ext cx="266400" cy="211680"/>
            </p14:xfrm>
          </p:contentPart>
        </mc:Choice>
        <mc:Fallback>
          <p:pic>
            <p:nvPicPr>
              <p:cNvPr id="37" name="Ink 36">
                <a:extLst>
                  <a:ext uri="{FF2B5EF4-FFF2-40B4-BE49-F238E27FC236}">
                    <a16:creationId xmlns:a16="http://schemas.microsoft.com/office/drawing/2014/main" id="{2E239305-8E1B-4F34-8134-89B907FB4C37}"/>
                  </a:ext>
                </a:extLst>
              </p:cNvPr>
              <p:cNvPicPr/>
              <p:nvPr/>
            </p:nvPicPr>
            <p:blipFill>
              <a:blip r:embed="rId20"/>
              <a:stretch>
                <a:fillRect/>
              </a:stretch>
            </p:blipFill>
            <p:spPr>
              <a:xfrm>
                <a:off x="4616483" y="5210202"/>
                <a:ext cx="284040" cy="22932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38" name="Ink 37">
                <a:extLst>
                  <a:ext uri="{FF2B5EF4-FFF2-40B4-BE49-F238E27FC236}">
                    <a16:creationId xmlns:a16="http://schemas.microsoft.com/office/drawing/2014/main" id="{C4BA0C03-12DA-4CA8-A3F7-56782D45BEFC}"/>
                  </a:ext>
                </a:extLst>
              </p14:cNvPr>
              <p14:cNvContentPartPr/>
              <p14:nvPr/>
            </p14:nvContentPartPr>
            <p14:xfrm>
              <a:off x="4064963" y="5212362"/>
              <a:ext cx="330120" cy="263520"/>
            </p14:xfrm>
          </p:contentPart>
        </mc:Choice>
        <mc:Fallback>
          <p:pic>
            <p:nvPicPr>
              <p:cNvPr id="38" name="Ink 37">
                <a:extLst>
                  <a:ext uri="{FF2B5EF4-FFF2-40B4-BE49-F238E27FC236}">
                    <a16:creationId xmlns:a16="http://schemas.microsoft.com/office/drawing/2014/main" id="{C4BA0C03-12DA-4CA8-A3F7-56782D45BEFC}"/>
                  </a:ext>
                </a:extLst>
              </p:cNvPr>
              <p:cNvPicPr/>
              <p:nvPr/>
            </p:nvPicPr>
            <p:blipFill>
              <a:blip r:embed="rId22"/>
              <a:stretch>
                <a:fillRect/>
              </a:stretch>
            </p:blipFill>
            <p:spPr>
              <a:xfrm>
                <a:off x="4056323" y="5203362"/>
                <a:ext cx="347760" cy="2811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46" name="Ink 45">
                <a:extLst>
                  <a:ext uri="{FF2B5EF4-FFF2-40B4-BE49-F238E27FC236}">
                    <a16:creationId xmlns:a16="http://schemas.microsoft.com/office/drawing/2014/main" id="{1A8572ED-E06F-45CF-9627-2336418DA68D}"/>
                  </a:ext>
                </a:extLst>
              </p14:cNvPr>
              <p14:cNvContentPartPr/>
              <p14:nvPr/>
            </p14:nvContentPartPr>
            <p14:xfrm>
              <a:off x="3221123" y="5782962"/>
              <a:ext cx="570240" cy="654120"/>
            </p14:xfrm>
          </p:contentPart>
        </mc:Choice>
        <mc:Fallback>
          <p:pic>
            <p:nvPicPr>
              <p:cNvPr id="46" name="Ink 45">
                <a:extLst>
                  <a:ext uri="{FF2B5EF4-FFF2-40B4-BE49-F238E27FC236}">
                    <a16:creationId xmlns:a16="http://schemas.microsoft.com/office/drawing/2014/main" id="{1A8572ED-E06F-45CF-9627-2336418DA68D}"/>
                  </a:ext>
                </a:extLst>
              </p:cNvPr>
              <p:cNvPicPr/>
              <p:nvPr/>
            </p:nvPicPr>
            <p:blipFill>
              <a:blip r:embed="rId24"/>
              <a:stretch>
                <a:fillRect/>
              </a:stretch>
            </p:blipFill>
            <p:spPr>
              <a:xfrm>
                <a:off x="3212483" y="5773962"/>
                <a:ext cx="587880" cy="67176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47" name="Ink 46">
                <a:extLst>
                  <a:ext uri="{FF2B5EF4-FFF2-40B4-BE49-F238E27FC236}">
                    <a16:creationId xmlns:a16="http://schemas.microsoft.com/office/drawing/2014/main" id="{B0B11E40-E8C1-4C50-AA3A-1790D75DFD05}"/>
                  </a:ext>
                </a:extLst>
              </p14:cNvPr>
              <p14:cNvContentPartPr/>
              <p14:nvPr/>
            </p14:nvContentPartPr>
            <p14:xfrm>
              <a:off x="4346483" y="5899962"/>
              <a:ext cx="51840" cy="372960"/>
            </p14:xfrm>
          </p:contentPart>
        </mc:Choice>
        <mc:Fallback>
          <p:pic>
            <p:nvPicPr>
              <p:cNvPr id="47" name="Ink 46">
                <a:extLst>
                  <a:ext uri="{FF2B5EF4-FFF2-40B4-BE49-F238E27FC236}">
                    <a16:creationId xmlns:a16="http://schemas.microsoft.com/office/drawing/2014/main" id="{B0B11E40-E8C1-4C50-AA3A-1790D75DFD05}"/>
                  </a:ext>
                </a:extLst>
              </p:cNvPr>
              <p:cNvPicPr/>
              <p:nvPr/>
            </p:nvPicPr>
            <p:blipFill>
              <a:blip r:embed="rId26"/>
              <a:stretch>
                <a:fillRect/>
              </a:stretch>
            </p:blipFill>
            <p:spPr>
              <a:xfrm>
                <a:off x="4337483" y="5891322"/>
                <a:ext cx="69480" cy="3906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48" name="Ink 47">
                <a:extLst>
                  <a:ext uri="{FF2B5EF4-FFF2-40B4-BE49-F238E27FC236}">
                    <a16:creationId xmlns:a16="http://schemas.microsoft.com/office/drawing/2014/main" id="{1B97EF6A-A96C-4945-9B4E-CF3B386C4841}"/>
                  </a:ext>
                </a:extLst>
              </p14:cNvPr>
              <p14:cNvContentPartPr/>
              <p14:nvPr/>
            </p14:nvContentPartPr>
            <p14:xfrm>
              <a:off x="4508123" y="5922282"/>
              <a:ext cx="135720" cy="299160"/>
            </p14:xfrm>
          </p:contentPart>
        </mc:Choice>
        <mc:Fallback>
          <p:pic>
            <p:nvPicPr>
              <p:cNvPr id="48" name="Ink 47">
                <a:extLst>
                  <a:ext uri="{FF2B5EF4-FFF2-40B4-BE49-F238E27FC236}">
                    <a16:creationId xmlns:a16="http://schemas.microsoft.com/office/drawing/2014/main" id="{1B97EF6A-A96C-4945-9B4E-CF3B386C4841}"/>
                  </a:ext>
                </a:extLst>
              </p:cNvPr>
              <p:cNvPicPr/>
              <p:nvPr/>
            </p:nvPicPr>
            <p:blipFill>
              <a:blip r:embed="rId28"/>
              <a:stretch>
                <a:fillRect/>
              </a:stretch>
            </p:blipFill>
            <p:spPr>
              <a:xfrm>
                <a:off x="4499483" y="5913282"/>
                <a:ext cx="153360" cy="3168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49" name="Ink 48">
                <a:extLst>
                  <a:ext uri="{FF2B5EF4-FFF2-40B4-BE49-F238E27FC236}">
                    <a16:creationId xmlns:a16="http://schemas.microsoft.com/office/drawing/2014/main" id="{777C5ED5-50EA-419B-9331-FCC2F82A339B}"/>
                  </a:ext>
                </a:extLst>
              </p14:cNvPr>
              <p14:cNvContentPartPr/>
              <p14:nvPr/>
            </p14:nvContentPartPr>
            <p14:xfrm>
              <a:off x="4814123" y="6099042"/>
              <a:ext cx="15120" cy="20160"/>
            </p14:xfrm>
          </p:contentPart>
        </mc:Choice>
        <mc:Fallback>
          <p:pic>
            <p:nvPicPr>
              <p:cNvPr id="49" name="Ink 48">
                <a:extLst>
                  <a:ext uri="{FF2B5EF4-FFF2-40B4-BE49-F238E27FC236}">
                    <a16:creationId xmlns:a16="http://schemas.microsoft.com/office/drawing/2014/main" id="{777C5ED5-50EA-419B-9331-FCC2F82A339B}"/>
                  </a:ext>
                </a:extLst>
              </p:cNvPr>
              <p:cNvPicPr/>
              <p:nvPr/>
            </p:nvPicPr>
            <p:blipFill>
              <a:blip r:embed="rId30"/>
              <a:stretch>
                <a:fillRect/>
              </a:stretch>
            </p:blipFill>
            <p:spPr>
              <a:xfrm>
                <a:off x="4805483" y="6090042"/>
                <a:ext cx="32760" cy="3780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55" name="Ink 54">
                <a:extLst>
                  <a:ext uri="{FF2B5EF4-FFF2-40B4-BE49-F238E27FC236}">
                    <a16:creationId xmlns:a16="http://schemas.microsoft.com/office/drawing/2014/main" id="{124091BA-7AFB-452E-A071-D858E486E027}"/>
                  </a:ext>
                </a:extLst>
              </p14:cNvPr>
              <p14:cNvContentPartPr/>
              <p14:nvPr/>
            </p14:nvContentPartPr>
            <p14:xfrm>
              <a:off x="5451683" y="5818962"/>
              <a:ext cx="240480" cy="403560"/>
            </p14:xfrm>
          </p:contentPart>
        </mc:Choice>
        <mc:Fallback>
          <p:pic>
            <p:nvPicPr>
              <p:cNvPr id="55" name="Ink 54">
                <a:extLst>
                  <a:ext uri="{FF2B5EF4-FFF2-40B4-BE49-F238E27FC236}">
                    <a16:creationId xmlns:a16="http://schemas.microsoft.com/office/drawing/2014/main" id="{124091BA-7AFB-452E-A071-D858E486E027}"/>
                  </a:ext>
                </a:extLst>
              </p:cNvPr>
              <p:cNvPicPr/>
              <p:nvPr/>
            </p:nvPicPr>
            <p:blipFill>
              <a:blip r:embed="rId32"/>
              <a:stretch>
                <a:fillRect/>
              </a:stretch>
            </p:blipFill>
            <p:spPr>
              <a:xfrm>
                <a:off x="5442683" y="5809962"/>
                <a:ext cx="258120" cy="4212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56" name="Ink 55">
                <a:extLst>
                  <a:ext uri="{FF2B5EF4-FFF2-40B4-BE49-F238E27FC236}">
                    <a16:creationId xmlns:a16="http://schemas.microsoft.com/office/drawing/2014/main" id="{698101B8-3F7E-4552-BC32-DAF56ED7C63E}"/>
                  </a:ext>
                </a:extLst>
              </p14:cNvPr>
              <p14:cNvContentPartPr/>
              <p14:nvPr/>
            </p14:nvContentPartPr>
            <p14:xfrm>
              <a:off x="4963523" y="5882322"/>
              <a:ext cx="372240" cy="287280"/>
            </p14:xfrm>
          </p:contentPart>
        </mc:Choice>
        <mc:Fallback>
          <p:pic>
            <p:nvPicPr>
              <p:cNvPr id="56" name="Ink 55">
                <a:extLst>
                  <a:ext uri="{FF2B5EF4-FFF2-40B4-BE49-F238E27FC236}">
                    <a16:creationId xmlns:a16="http://schemas.microsoft.com/office/drawing/2014/main" id="{698101B8-3F7E-4552-BC32-DAF56ED7C63E}"/>
                  </a:ext>
                </a:extLst>
              </p:cNvPr>
              <p:cNvPicPr/>
              <p:nvPr/>
            </p:nvPicPr>
            <p:blipFill>
              <a:blip r:embed="rId34"/>
              <a:stretch>
                <a:fillRect/>
              </a:stretch>
            </p:blipFill>
            <p:spPr>
              <a:xfrm>
                <a:off x="4954883" y="5873682"/>
                <a:ext cx="389880" cy="30492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57" name="Ink 56">
                <a:extLst>
                  <a:ext uri="{FF2B5EF4-FFF2-40B4-BE49-F238E27FC236}">
                    <a16:creationId xmlns:a16="http://schemas.microsoft.com/office/drawing/2014/main" id="{F01A9693-79B7-4315-9687-E2567E76589A}"/>
                  </a:ext>
                </a:extLst>
              </p14:cNvPr>
              <p14:cNvContentPartPr/>
              <p14:nvPr/>
            </p14:nvContentPartPr>
            <p14:xfrm>
              <a:off x="4479323" y="3934722"/>
              <a:ext cx="285840" cy="10080"/>
            </p14:xfrm>
          </p:contentPart>
        </mc:Choice>
        <mc:Fallback>
          <p:pic>
            <p:nvPicPr>
              <p:cNvPr id="57" name="Ink 56">
                <a:extLst>
                  <a:ext uri="{FF2B5EF4-FFF2-40B4-BE49-F238E27FC236}">
                    <a16:creationId xmlns:a16="http://schemas.microsoft.com/office/drawing/2014/main" id="{F01A9693-79B7-4315-9687-E2567E76589A}"/>
                  </a:ext>
                </a:extLst>
              </p:cNvPr>
              <p:cNvPicPr/>
              <p:nvPr/>
            </p:nvPicPr>
            <p:blipFill>
              <a:blip r:embed="rId36"/>
              <a:stretch>
                <a:fillRect/>
              </a:stretch>
            </p:blipFill>
            <p:spPr>
              <a:xfrm>
                <a:off x="4470323" y="3925722"/>
                <a:ext cx="30348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8" name="Ink 57">
                <a:extLst>
                  <a:ext uri="{FF2B5EF4-FFF2-40B4-BE49-F238E27FC236}">
                    <a16:creationId xmlns:a16="http://schemas.microsoft.com/office/drawing/2014/main" id="{8B40A4BC-83E2-4D62-A86F-15856C2C0A27}"/>
                  </a:ext>
                </a:extLst>
              </p14:cNvPr>
              <p14:cNvContentPartPr/>
              <p14:nvPr/>
            </p14:nvContentPartPr>
            <p14:xfrm>
              <a:off x="5387603" y="3912762"/>
              <a:ext cx="283320" cy="40680"/>
            </p14:xfrm>
          </p:contentPart>
        </mc:Choice>
        <mc:Fallback>
          <p:pic>
            <p:nvPicPr>
              <p:cNvPr id="58" name="Ink 57">
                <a:extLst>
                  <a:ext uri="{FF2B5EF4-FFF2-40B4-BE49-F238E27FC236}">
                    <a16:creationId xmlns:a16="http://schemas.microsoft.com/office/drawing/2014/main" id="{8B40A4BC-83E2-4D62-A86F-15856C2C0A27}"/>
                  </a:ext>
                </a:extLst>
              </p:cNvPr>
              <p:cNvPicPr/>
              <p:nvPr/>
            </p:nvPicPr>
            <p:blipFill>
              <a:blip r:embed="rId38"/>
              <a:stretch>
                <a:fillRect/>
              </a:stretch>
            </p:blipFill>
            <p:spPr>
              <a:xfrm>
                <a:off x="5378963" y="3903762"/>
                <a:ext cx="30096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59" name="Ink 58">
                <a:extLst>
                  <a:ext uri="{FF2B5EF4-FFF2-40B4-BE49-F238E27FC236}">
                    <a16:creationId xmlns:a16="http://schemas.microsoft.com/office/drawing/2014/main" id="{AED9F4C9-A35B-4CBB-B45B-C177A6DC90DC}"/>
                  </a:ext>
                </a:extLst>
              </p14:cNvPr>
              <p14:cNvContentPartPr/>
              <p14:nvPr/>
            </p14:nvContentPartPr>
            <p14:xfrm>
              <a:off x="3396083" y="2317602"/>
              <a:ext cx="252720" cy="50040"/>
            </p14:xfrm>
          </p:contentPart>
        </mc:Choice>
        <mc:Fallback>
          <p:pic>
            <p:nvPicPr>
              <p:cNvPr id="59" name="Ink 58">
                <a:extLst>
                  <a:ext uri="{FF2B5EF4-FFF2-40B4-BE49-F238E27FC236}">
                    <a16:creationId xmlns:a16="http://schemas.microsoft.com/office/drawing/2014/main" id="{AED9F4C9-A35B-4CBB-B45B-C177A6DC90DC}"/>
                  </a:ext>
                </a:extLst>
              </p:cNvPr>
              <p:cNvPicPr/>
              <p:nvPr/>
            </p:nvPicPr>
            <p:blipFill>
              <a:blip r:embed="rId40"/>
              <a:stretch>
                <a:fillRect/>
              </a:stretch>
            </p:blipFill>
            <p:spPr>
              <a:xfrm>
                <a:off x="3387083" y="2308962"/>
                <a:ext cx="270360" cy="6768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61" name="Ink 60">
                <a:extLst>
                  <a:ext uri="{FF2B5EF4-FFF2-40B4-BE49-F238E27FC236}">
                    <a16:creationId xmlns:a16="http://schemas.microsoft.com/office/drawing/2014/main" id="{F8779B85-02B4-4AAB-9D10-06A9AD60D560}"/>
                  </a:ext>
                </a:extLst>
              </p14:cNvPr>
              <p14:cNvContentPartPr/>
              <p14:nvPr/>
            </p14:nvContentPartPr>
            <p14:xfrm>
              <a:off x="4352963" y="2434242"/>
              <a:ext cx="522360" cy="422280"/>
            </p14:xfrm>
          </p:contentPart>
        </mc:Choice>
        <mc:Fallback>
          <p:pic>
            <p:nvPicPr>
              <p:cNvPr id="61" name="Ink 60">
                <a:extLst>
                  <a:ext uri="{FF2B5EF4-FFF2-40B4-BE49-F238E27FC236}">
                    <a16:creationId xmlns:a16="http://schemas.microsoft.com/office/drawing/2014/main" id="{F8779B85-02B4-4AAB-9D10-06A9AD60D560}"/>
                  </a:ext>
                </a:extLst>
              </p:cNvPr>
              <p:cNvPicPr/>
              <p:nvPr/>
            </p:nvPicPr>
            <p:blipFill>
              <a:blip r:embed="rId42"/>
              <a:stretch>
                <a:fillRect/>
              </a:stretch>
            </p:blipFill>
            <p:spPr>
              <a:xfrm>
                <a:off x="4343963" y="2425242"/>
                <a:ext cx="540000" cy="43992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65" name="Ink 64">
                <a:extLst>
                  <a:ext uri="{FF2B5EF4-FFF2-40B4-BE49-F238E27FC236}">
                    <a16:creationId xmlns:a16="http://schemas.microsoft.com/office/drawing/2014/main" id="{67DA7FA0-5765-4D19-8654-FD387D0E0169}"/>
                  </a:ext>
                </a:extLst>
              </p14:cNvPr>
              <p14:cNvContentPartPr/>
              <p14:nvPr/>
            </p14:nvContentPartPr>
            <p14:xfrm>
              <a:off x="5355203" y="3535122"/>
              <a:ext cx="361800" cy="42120"/>
            </p14:xfrm>
          </p:contentPart>
        </mc:Choice>
        <mc:Fallback>
          <p:pic>
            <p:nvPicPr>
              <p:cNvPr id="65" name="Ink 64">
                <a:extLst>
                  <a:ext uri="{FF2B5EF4-FFF2-40B4-BE49-F238E27FC236}">
                    <a16:creationId xmlns:a16="http://schemas.microsoft.com/office/drawing/2014/main" id="{67DA7FA0-5765-4D19-8654-FD387D0E0169}"/>
                  </a:ext>
                </a:extLst>
              </p:cNvPr>
              <p:cNvPicPr/>
              <p:nvPr/>
            </p:nvPicPr>
            <p:blipFill>
              <a:blip r:embed="rId44"/>
              <a:stretch>
                <a:fillRect/>
              </a:stretch>
            </p:blipFill>
            <p:spPr>
              <a:xfrm>
                <a:off x="5346563" y="3526482"/>
                <a:ext cx="379440" cy="59760"/>
              </a:xfrm>
              <a:prstGeom prst="rect">
                <a:avLst/>
              </a:prstGeom>
            </p:spPr>
          </p:pic>
        </mc:Fallback>
      </mc:AlternateContent>
    </p:spTree>
    <p:extLst>
      <p:ext uri="{BB962C8B-B14F-4D97-AF65-F5344CB8AC3E}">
        <p14:creationId xmlns:p14="http://schemas.microsoft.com/office/powerpoint/2010/main" val="2423348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43975" cy="3581400"/>
          </a:xfrm>
        </p:spPr>
        <p:txBody>
          <a:bodyPr>
            <a:noAutofit/>
          </a:bodyPr>
          <a:lstStyle/>
          <a:p>
            <a:pPr algn="l"/>
            <a:r>
              <a:rPr lang="en-US" sz="2400" b="1" dirty="0">
                <a:solidFill>
                  <a:schemeClr val="accent1"/>
                </a:solidFill>
              </a:rPr>
              <a:t>Ex 2: This scatter plot suggest a relationship between the variables age and income. </a:t>
            </a:r>
            <a:br>
              <a:rPr lang="en-US" sz="2400" b="1" dirty="0">
                <a:solidFill>
                  <a:schemeClr val="accent1"/>
                </a:solidFill>
              </a:rPr>
            </a:br>
            <a:br>
              <a:rPr lang="en-US" sz="2400" b="1" dirty="0">
                <a:solidFill>
                  <a:schemeClr val="accent1"/>
                </a:solidFill>
              </a:rPr>
            </a:br>
            <a:r>
              <a:rPr lang="en-US" sz="2000" b="1" dirty="0">
                <a:solidFill>
                  <a:schemeClr val="accent1"/>
                </a:solidFill>
              </a:rPr>
              <a:t>A. What type of relationship is suggested by the scatter plot (positive/negative, weak/strong)?</a:t>
            </a:r>
            <a:br>
              <a:rPr lang="en-US" sz="2000" b="1" dirty="0">
                <a:solidFill>
                  <a:schemeClr val="accent1"/>
                </a:solidFill>
              </a:rPr>
            </a:br>
            <a:br>
              <a:rPr lang="en-US" sz="2000" b="1" dirty="0">
                <a:solidFill>
                  <a:schemeClr val="accent1"/>
                </a:solidFill>
              </a:rPr>
            </a:br>
            <a:r>
              <a:rPr lang="en-US" sz="2000" b="1" dirty="0">
                <a:solidFill>
                  <a:schemeClr val="accent1"/>
                </a:solidFill>
              </a:rPr>
              <a:t>B. What is the domain of ages considered by the researchers?</a:t>
            </a:r>
            <a:br>
              <a:rPr lang="en-US" sz="2000" b="1" dirty="0">
                <a:solidFill>
                  <a:schemeClr val="accent1"/>
                </a:solidFill>
              </a:rPr>
            </a:br>
            <a:br>
              <a:rPr lang="en-US" sz="2000" b="1" dirty="0">
                <a:solidFill>
                  <a:schemeClr val="accent1"/>
                </a:solidFill>
              </a:rPr>
            </a:br>
            <a:r>
              <a:rPr lang="en-US" sz="2000" b="1" dirty="0">
                <a:solidFill>
                  <a:schemeClr val="accent1"/>
                </a:solidFill>
              </a:rPr>
              <a:t>C. What is the range of incomes?</a:t>
            </a:r>
            <a:br>
              <a:rPr lang="en-US" sz="2000" b="1" dirty="0">
                <a:solidFill>
                  <a:schemeClr val="accent1"/>
                </a:solidFill>
              </a:rPr>
            </a:br>
            <a:br>
              <a:rPr lang="en-US" sz="2000" b="1" dirty="0">
                <a:solidFill>
                  <a:schemeClr val="accent1"/>
                </a:solidFill>
              </a:rPr>
            </a:br>
            <a:r>
              <a:rPr lang="en-US" sz="2000" b="1" dirty="0">
                <a:solidFill>
                  <a:schemeClr val="accent1"/>
                </a:solidFill>
              </a:rPr>
              <a:t>D. Do you think age causes income level to increase? Why or why not?</a:t>
            </a:r>
          </a:p>
        </p:txBody>
      </p:sp>
      <p:pic>
        <p:nvPicPr>
          <p:cNvPr id="4" name="Picture 3"/>
          <p:cNvPicPr>
            <a:picLocks noChangeAspect="1"/>
          </p:cNvPicPr>
          <p:nvPr/>
        </p:nvPicPr>
        <p:blipFill>
          <a:blip r:embed="rId2"/>
          <a:stretch>
            <a:fillRect/>
          </a:stretch>
        </p:blipFill>
        <p:spPr>
          <a:xfrm>
            <a:off x="227243" y="3657600"/>
            <a:ext cx="4724400" cy="4108843"/>
          </a:xfrm>
          <a:prstGeom prst="rect">
            <a:avLst/>
          </a:prstGeom>
        </p:spPr>
      </p:pic>
      <mc:AlternateContent xmlns:mc="http://schemas.openxmlformats.org/markup-compatibility/2006">
        <mc:Choice xmlns:p14="http://schemas.microsoft.com/office/powerpoint/2010/main" Requires="p14">
          <p:contentPart p14:bwMode="auto" r:id="rId3">
            <p14:nvContentPartPr>
              <p14:cNvPr id="27" name="Ink 26">
                <a:extLst>
                  <a:ext uri="{FF2B5EF4-FFF2-40B4-BE49-F238E27FC236}">
                    <a16:creationId xmlns:a16="http://schemas.microsoft.com/office/drawing/2014/main" id="{08B9C0F7-1FE6-4583-B0F2-A7D5AC9953B7}"/>
                  </a:ext>
                </a:extLst>
              </p14:cNvPr>
              <p14:cNvContentPartPr/>
              <p14:nvPr/>
            </p14:nvContentPartPr>
            <p14:xfrm>
              <a:off x="5411723" y="1746579"/>
              <a:ext cx="723960" cy="571680"/>
            </p14:xfrm>
          </p:contentPart>
        </mc:Choice>
        <mc:Fallback>
          <p:pic>
            <p:nvPicPr>
              <p:cNvPr id="27" name="Ink 26">
                <a:extLst>
                  <a:ext uri="{FF2B5EF4-FFF2-40B4-BE49-F238E27FC236}">
                    <a16:creationId xmlns:a16="http://schemas.microsoft.com/office/drawing/2014/main" id="{08B9C0F7-1FE6-4583-B0F2-A7D5AC9953B7}"/>
                  </a:ext>
                </a:extLst>
              </p:cNvPr>
              <p:cNvPicPr/>
              <p:nvPr/>
            </p:nvPicPr>
            <p:blipFill>
              <a:blip r:embed="rId4"/>
              <a:stretch>
                <a:fillRect/>
              </a:stretch>
            </p:blipFill>
            <p:spPr>
              <a:xfrm>
                <a:off x="5402723" y="1737939"/>
                <a:ext cx="741600" cy="589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28" name="Ink 27">
                <a:extLst>
                  <a:ext uri="{FF2B5EF4-FFF2-40B4-BE49-F238E27FC236}">
                    <a16:creationId xmlns:a16="http://schemas.microsoft.com/office/drawing/2014/main" id="{9AB617A3-37C5-4DA8-B251-046221817283}"/>
                  </a:ext>
                </a:extLst>
              </p14:cNvPr>
              <p14:cNvContentPartPr/>
              <p14:nvPr/>
            </p14:nvContentPartPr>
            <p14:xfrm>
              <a:off x="4784603" y="1503939"/>
              <a:ext cx="543960" cy="519840"/>
            </p14:xfrm>
          </p:contentPart>
        </mc:Choice>
        <mc:Fallback>
          <p:pic>
            <p:nvPicPr>
              <p:cNvPr id="28" name="Ink 27">
                <a:extLst>
                  <a:ext uri="{FF2B5EF4-FFF2-40B4-BE49-F238E27FC236}">
                    <a16:creationId xmlns:a16="http://schemas.microsoft.com/office/drawing/2014/main" id="{9AB617A3-37C5-4DA8-B251-046221817283}"/>
                  </a:ext>
                </a:extLst>
              </p:cNvPr>
              <p:cNvPicPr/>
              <p:nvPr/>
            </p:nvPicPr>
            <p:blipFill>
              <a:blip r:embed="rId6"/>
              <a:stretch>
                <a:fillRect/>
              </a:stretch>
            </p:blipFill>
            <p:spPr>
              <a:xfrm>
                <a:off x="4775957" y="1495299"/>
                <a:ext cx="561612" cy="5374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9" name="Ink 28">
                <a:extLst>
                  <a:ext uri="{FF2B5EF4-FFF2-40B4-BE49-F238E27FC236}">
                    <a16:creationId xmlns:a16="http://schemas.microsoft.com/office/drawing/2014/main" id="{5CA16639-792D-43CD-BC22-806F9E2020D8}"/>
                  </a:ext>
                </a:extLst>
              </p14:cNvPr>
              <p14:cNvContentPartPr/>
              <p14:nvPr/>
            </p14:nvContentPartPr>
            <p14:xfrm>
              <a:off x="1571963" y="6199419"/>
              <a:ext cx="210600" cy="2880"/>
            </p14:xfrm>
          </p:contentPart>
        </mc:Choice>
        <mc:Fallback>
          <p:pic>
            <p:nvPicPr>
              <p:cNvPr id="29" name="Ink 28">
                <a:extLst>
                  <a:ext uri="{FF2B5EF4-FFF2-40B4-BE49-F238E27FC236}">
                    <a16:creationId xmlns:a16="http://schemas.microsoft.com/office/drawing/2014/main" id="{5CA16639-792D-43CD-BC22-806F9E2020D8}"/>
                  </a:ext>
                </a:extLst>
              </p:cNvPr>
              <p:cNvPicPr/>
              <p:nvPr/>
            </p:nvPicPr>
            <p:blipFill>
              <a:blip r:embed="rId8"/>
              <a:stretch>
                <a:fillRect/>
              </a:stretch>
            </p:blipFill>
            <p:spPr>
              <a:xfrm>
                <a:off x="1562963" y="6190779"/>
                <a:ext cx="22824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0" name="Ink 29">
                <a:extLst>
                  <a:ext uri="{FF2B5EF4-FFF2-40B4-BE49-F238E27FC236}">
                    <a16:creationId xmlns:a16="http://schemas.microsoft.com/office/drawing/2014/main" id="{66FD0935-487D-4298-B0CF-5739C362B6C0}"/>
                  </a:ext>
                </a:extLst>
              </p14:cNvPr>
              <p14:cNvContentPartPr/>
              <p14:nvPr/>
            </p14:nvContentPartPr>
            <p14:xfrm>
              <a:off x="3859403" y="6196539"/>
              <a:ext cx="200880" cy="20160"/>
            </p14:xfrm>
          </p:contentPart>
        </mc:Choice>
        <mc:Fallback>
          <p:pic>
            <p:nvPicPr>
              <p:cNvPr id="30" name="Ink 29">
                <a:extLst>
                  <a:ext uri="{FF2B5EF4-FFF2-40B4-BE49-F238E27FC236}">
                    <a16:creationId xmlns:a16="http://schemas.microsoft.com/office/drawing/2014/main" id="{66FD0935-487D-4298-B0CF-5739C362B6C0}"/>
                  </a:ext>
                </a:extLst>
              </p:cNvPr>
              <p:cNvPicPr/>
              <p:nvPr/>
            </p:nvPicPr>
            <p:blipFill>
              <a:blip r:embed="rId10"/>
              <a:stretch>
                <a:fillRect/>
              </a:stretch>
            </p:blipFill>
            <p:spPr>
              <a:xfrm>
                <a:off x="3850763" y="6187539"/>
                <a:ext cx="218520" cy="378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1" name="Ink 30">
                <a:extLst>
                  <a:ext uri="{FF2B5EF4-FFF2-40B4-BE49-F238E27FC236}">
                    <a16:creationId xmlns:a16="http://schemas.microsoft.com/office/drawing/2014/main" id="{6A85B8E0-1B5B-4AF4-852C-631D856A6864}"/>
                  </a:ext>
                </a:extLst>
              </p14:cNvPr>
              <p14:cNvContentPartPr/>
              <p14:nvPr/>
            </p14:nvContentPartPr>
            <p14:xfrm>
              <a:off x="1839803" y="2389539"/>
              <a:ext cx="865800" cy="92880"/>
            </p14:xfrm>
          </p:contentPart>
        </mc:Choice>
        <mc:Fallback>
          <p:pic>
            <p:nvPicPr>
              <p:cNvPr id="31" name="Ink 30">
                <a:extLst>
                  <a:ext uri="{FF2B5EF4-FFF2-40B4-BE49-F238E27FC236}">
                    <a16:creationId xmlns:a16="http://schemas.microsoft.com/office/drawing/2014/main" id="{6A85B8E0-1B5B-4AF4-852C-631D856A6864}"/>
                  </a:ext>
                </a:extLst>
              </p:cNvPr>
              <p:cNvPicPr/>
              <p:nvPr/>
            </p:nvPicPr>
            <p:blipFill>
              <a:blip r:embed="rId12"/>
              <a:stretch>
                <a:fillRect/>
              </a:stretch>
            </p:blipFill>
            <p:spPr>
              <a:xfrm>
                <a:off x="1831163" y="2380899"/>
                <a:ext cx="88344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2" name="Ink 31">
                <a:extLst>
                  <a:ext uri="{FF2B5EF4-FFF2-40B4-BE49-F238E27FC236}">
                    <a16:creationId xmlns:a16="http://schemas.microsoft.com/office/drawing/2014/main" id="{B2CCA202-8747-49BB-AE69-C8EA19005C73}"/>
                  </a:ext>
                </a:extLst>
              </p14:cNvPr>
              <p14:cNvContentPartPr/>
              <p14:nvPr/>
            </p14:nvContentPartPr>
            <p14:xfrm>
              <a:off x="3028523" y="2464059"/>
              <a:ext cx="844200" cy="30240"/>
            </p14:xfrm>
          </p:contentPart>
        </mc:Choice>
        <mc:Fallback>
          <p:pic>
            <p:nvPicPr>
              <p:cNvPr id="32" name="Ink 31">
                <a:extLst>
                  <a:ext uri="{FF2B5EF4-FFF2-40B4-BE49-F238E27FC236}">
                    <a16:creationId xmlns:a16="http://schemas.microsoft.com/office/drawing/2014/main" id="{B2CCA202-8747-49BB-AE69-C8EA19005C73}"/>
                  </a:ext>
                </a:extLst>
              </p:cNvPr>
              <p:cNvPicPr/>
              <p:nvPr/>
            </p:nvPicPr>
            <p:blipFill>
              <a:blip r:embed="rId14"/>
              <a:stretch>
                <a:fillRect/>
              </a:stretch>
            </p:blipFill>
            <p:spPr>
              <a:xfrm>
                <a:off x="3019523" y="2455059"/>
                <a:ext cx="861840" cy="478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36" name="Ink 35">
                <a:extLst>
                  <a:ext uri="{FF2B5EF4-FFF2-40B4-BE49-F238E27FC236}">
                    <a16:creationId xmlns:a16="http://schemas.microsoft.com/office/drawing/2014/main" id="{9D6BBC8C-91E7-4B9D-BC6D-9062E1BBFE74}"/>
                  </a:ext>
                </a:extLst>
              </p14:cNvPr>
              <p14:cNvContentPartPr/>
              <p14:nvPr/>
            </p14:nvContentPartPr>
            <p14:xfrm>
              <a:off x="5965403" y="2628939"/>
              <a:ext cx="9000" cy="303840"/>
            </p14:xfrm>
          </p:contentPart>
        </mc:Choice>
        <mc:Fallback>
          <p:pic>
            <p:nvPicPr>
              <p:cNvPr id="36" name="Ink 35">
                <a:extLst>
                  <a:ext uri="{FF2B5EF4-FFF2-40B4-BE49-F238E27FC236}">
                    <a16:creationId xmlns:a16="http://schemas.microsoft.com/office/drawing/2014/main" id="{9D6BBC8C-91E7-4B9D-BC6D-9062E1BBFE74}"/>
                  </a:ext>
                </a:extLst>
              </p:cNvPr>
              <p:cNvPicPr/>
              <p:nvPr/>
            </p:nvPicPr>
            <p:blipFill>
              <a:blip r:embed="rId16"/>
              <a:stretch>
                <a:fillRect/>
              </a:stretch>
            </p:blipFill>
            <p:spPr>
              <a:xfrm>
                <a:off x="5956763" y="2619939"/>
                <a:ext cx="26640" cy="3214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7" name="Ink 36">
                <a:extLst>
                  <a:ext uri="{FF2B5EF4-FFF2-40B4-BE49-F238E27FC236}">
                    <a16:creationId xmlns:a16="http://schemas.microsoft.com/office/drawing/2014/main" id="{6C2E276C-C7EB-4994-9774-20C309B8A110}"/>
                  </a:ext>
                </a:extLst>
              </p14:cNvPr>
              <p14:cNvContentPartPr/>
              <p14:nvPr/>
            </p14:nvContentPartPr>
            <p14:xfrm>
              <a:off x="4951643" y="2533899"/>
              <a:ext cx="754200" cy="491040"/>
            </p14:xfrm>
          </p:contentPart>
        </mc:Choice>
        <mc:Fallback>
          <p:pic>
            <p:nvPicPr>
              <p:cNvPr id="37" name="Ink 36">
                <a:extLst>
                  <a:ext uri="{FF2B5EF4-FFF2-40B4-BE49-F238E27FC236}">
                    <a16:creationId xmlns:a16="http://schemas.microsoft.com/office/drawing/2014/main" id="{6C2E276C-C7EB-4994-9774-20C309B8A110}"/>
                  </a:ext>
                </a:extLst>
              </p:cNvPr>
              <p:cNvPicPr/>
              <p:nvPr/>
            </p:nvPicPr>
            <p:blipFill>
              <a:blip r:embed="rId18"/>
              <a:stretch>
                <a:fillRect/>
              </a:stretch>
            </p:blipFill>
            <p:spPr>
              <a:xfrm>
                <a:off x="4942647" y="2525259"/>
                <a:ext cx="771832" cy="5086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49" name="Ink 48">
                <a:extLst>
                  <a:ext uri="{FF2B5EF4-FFF2-40B4-BE49-F238E27FC236}">
                    <a16:creationId xmlns:a16="http://schemas.microsoft.com/office/drawing/2014/main" id="{E88B2B20-2C1E-47DB-A3BB-E518382FA023}"/>
                  </a:ext>
                </a:extLst>
              </p14:cNvPr>
              <p14:cNvContentPartPr/>
              <p14:nvPr/>
            </p14:nvContentPartPr>
            <p14:xfrm>
              <a:off x="7605203" y="2553699"/>
              <a:ext cx="860400" cy="682200"/>
            </p14:xfrm>
          </p:contentPart>
        </mc:Choice>
        <mc:Fallback>
          <p:pic>
            <p:nvPicPr>
              <p:cNvPr id="49" name="Ink 48">
                <a:extLst>
                  <a:ext uri="{FF2B5EF4-FFF2-40B4-BE49-F238E27FC236}">
                    <a16:creationId xmlns:a16="http://schemas.microsoft.com/office/drawing/2014/main" id="{E88B2B20-2C1E-47DB-A3BB-E518382FA023}"/>
                  </a:ext>
                </a:extLst>
              </p:cNvPr>
              <p:cNvPicPr/>
              <p:nvPr/>
            </p:nvPicPr>
            <p:blipFill>
              <a:blip r:embed="rId20"/>
              <a:stretch>
                <a:fillRect/>
              </a:stretch>
            </p:blipFill>
            <p:spPr>
              <a:xfrm>
                <a:off x="7596563" y="2544699"/>
                <a:ext cx="878040" cy="6998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50" name="Ink 49">
                <a:extLst>
                  <a:ext uri="{FF2B5EF4-FFF2-40B4-BE49-F238E27FC236}">
                    <a16:creationId xmlns:a16="http://schemas.microsoft.com/office/drawing/2014/main" id="{CDD6CB6F-46BA-4BB6-AB62-096E43BAD810}"/>
                  </a:ext>
                </a:extLst>
              </p14:cNvPr>
              <p14:cNvContentPartPr/>
              <p14:nvPr/>
            </p14:nvContentPartPr>
            <p14:xfrm>
              <a:off x="7001483" y="2559099"/>
              <a:ext cx="238680" cy="413280"/>
            </p14:xfrm>
          </p:contentPart>
        </mc:Choice>
        <mc:Fallback>
          <p:pic>
            <p:nvPicPr>
              <p:cNvPr id="50" name="Ink 49">
                <a:extLst>
                  <a:ext uri="{FF2B5EF4-FFF2-40B4-BE49-F238E27FC236}">
                    <a16:creationId xmlns:a16="http://schemas.microsoft.com/office/drawing/2014/main" id="{CDD6CB6F-46BA-4BB6-AB62-096E43BAD810}"/>
                  </a:ext>
                </a:extLst>
              </p:cNvPr>
              <p:cNvPicPr/>
              <p:nvPr/>
            </p:nvPicPr>
            <p:blipFill>
              <a:blip r:embed="rId22"/>
              <a:stretch>
                <a:fillRect/>
              </a:stretch>
            </p:blipFill>
            <p:spPr>
              <a:xfrm>
                <a:off x="6992843" y="2550459"/>
                <a:ext cx="256320" cy="4309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52" name="Ink 51">
                <a:extLst>
                  <a:ext uri="{FF2B5EF4-FFF2-40B4-BE49-F238E27FC236}">
                    <a16:creationId xmlns:a16="http://schemas.microsoft.com/office/drawing/2014/main" id="{C9859370-33E2-4CC0-B48E-BD34435A38A1}"/>
                  </a:ext>
                </a:extLst>
              </p14:cNvPr>
              <p14:cNvContentPartPr/>
              <p14:nvPr/>
            </p14:nvContentPartPr>
            <p14:xfrm>
              <a:off x="6106523" y="2603379"/>
              <a:ext cx="664920" cy="661680"/>
            </p14:xfrm>
          </p:contentPart>
        </mc:Choice>
        <mc:Fallback>
          <p:pic>
            <p:nvPicPr>
              <p:cNvPr id="52" name="Ink 51">
                <a:extLst>
                  <a:ext uri="{FF2B5EF4-FFF2-40B4-BE49-F238E27FC236}">
                    <a16:creationId xmlns:a16="http://schemas.microsoft.com/office/drawing/2014/main" id="{C9859370-33E2-4CC0-B48E-BD34435A38A1}"/>
                  </a:ext>
                </a:extLst>
              </p:cNvPr>
              <p:cNvPicPr/>
              <p:nvPr/>
            </p:nvPicPr>
            <p:blipFill>
              <a:blip r:embed="rId24"/>
              <a:stretch>
                <a:fillRect/>
              </a:stretch>
            </p:blipFill>
            <p:spPr>
              <a:xfrm>
                <a:off x="6097883" y="2594739"/>
                <a:ext cx="682560" cy="6793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53" name="Ink 52">
                <a:extLst>
                  <a:ext uri="{FF2B5EF4-FFF2-40B4-BE49-F238E27FC236}">
                    <a16:creationId xmlns:a16="http://schemas.microsoft.com/office/drawing/2014/main" id="{AA712C39-7F56-4ACF-B933-1FAC51BF33D9}"/>
                  </a:ext>
                </a:extLst>
              </p14:cNvPr>
              <p14:cNvContentPartPr/>
              <p14:nvPr/>
            </p14:nvContentPartPr>
            <p14:xfrm>
              <a:off x="-2123437" y="580179"/>
              <a:ext cx="360" cy="360"/>
            </p14:xfrm>
          </p:contentPart>
        </mc:Choice>
        <mc:Fallback>
          <p:pic>
            <p:nvPicPr>
              <p:cNvPr id="53" name="Ink 52">
                <a:extLst>
                  <a:ext uri="{FF2B5EF4-FFF2-40B4-BE49-F238E27FC236}">
                    <a16:creationId xmlns:a16="http://schemas.microsoft.com/office/drawing/2014/main" id="{AA712C39-7F56-4ACF-B933-1FAC51BF33D9}"/>
                  </a:ext>
                </a:extLst>
              </p:cNvPr>
              <p:cNvPicPr/>
              <p:nvPr/>
            </p:nvPicPr>
            <p:blipFill>
              <a:blip r:embed="rId26"/>
              <a:stretch>
                <a:fillRect/>
              </a:stretch>
            </p:blipFill>
            <p:spPr>
              <a:xfrm>
                <a:off x="-2132077" y="571179"/>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67" name="Ink 66">
                <a:extLst>
                  <a:ext uri="{FF2B5EF4-FFF2-40B4-BE49-F238E27FC236}">
                    <a16:creationId xmlns:a16="http://schemas.microsoft.com/office/drawing/2014/main" id="{C6257550-2780-4C41-AFBE-C4AF3B21F3F6}"/>
                  </a:ext>
                </a:extLst>
              </p14:cNvPr>
              <p14:cNvContentPartPr/>
              <p14:nvPr/>
            </p14:nvContentPartPr>
            <p14:xfrm>
              <a:off x="2902883" y="3181602"/>
              <a:ext cx="8640" cy="169920"/>
            </p14:xfrm>
          </p:contentPart>
        </mc:Choice>
        <mc:Fallback>
          <p:pic>
            <p:nvPicPr>
              <p:cNvPr id="67" name="Ink 66">
                <a:extLst>
                  <a:ext uri="{FF2B5EF4-FFF2-40B4-BE49-F238E27FC236}">
                    <a16:creationId xmlns:a16="http://schemas.microsoft.com/office/drawing/2014/main" id="{C6257550-2780-4C41-AFBE-C4AF3B21F3F6}"/>
                  </a:ext>
                </a:extLst>
              </p:cNvPr>
              <p:cNvPicPr/>
              <p:nvPr/>
            </p:nvPicPr>
            <p:blipFill>
              <a:blip r:embed="rId28"/>
              <a:stretch>
                <a:fillRect/>
              </a:stretch>
            </p:blipFill>
            <p:spPr>
              <a:xfrm>
                <a:off x="2894243" y="3172602"/>
                <a:ext cx="2628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78" name="Ink 77">
                <a:extLst>
                  <a:ext uri="{FF2B5EF4-FFF2-40B4-BE49-F238E27FC236}">
                    <a16:creationId xmlns:a16="http://schemas.microsoft.com/office/drawing/2014/main" id="{9B5B169A-312E-413B-835F-3AC2850CD17A}"/>
                  </a:ext>
                </a:extLst>
              </p14:cNvPr>
              <p14:cNvContentPartPr/>
              <p14:nvPr/>
            </p14:nvContentPartPr>
            <p14:xfrm>
              <a:off x="3780203" y="3112122"/>
              <a:ext cx="1323360" cy="499320"/>
            </p14:xfrm>
          </p:contentPart>
        </mc:Choice>
        <mc:Fallback>
          <p:pic>
            <p:nvPicPr>
              <p:cNvPr id="78" name="Ink 77">
                <a:extLst>
                  <a:ext uri="{FF2B5EF4-FFF2-40B4-BE49-F238E27FC236}">
                    <a16:creationId xmlns:a16="http://schemas.microsoft.com/office/drawing/2014/main" id="{9B5B169A-312E-413B-835F-3AC2850CD17A}"/>
                  </a:ext>
                </a:extLst>
              </p:cNvPr>
              <p:cNvPicPr/>
              <p:nvPr/>
            </p:nvPicPr>
            <p:blipFill>
              <a:blip r:embed="rId30"/>
              <a:stretch>
                <a:fillRect/>
              </a:stretch>
            </p:blipFill>
            <p:spPr>
              <a:xfrm>
                <a:off x="3771203" y="3103482"/>
                <a:ext cx="1341000" cy="5169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79" name="Ink 78">
                <a:extLst>
                  <a:ext uri="{FF2B5EF4-FFF2-40B4-BE49-F238E27FC236}">
                    <a16:creationId xmlns:a16="http://schemas.microsoft.com/office/drawing/2014/main" id="{7BB60581-80AA-403D-95C0-EFC78903B162}"/>
                  </a:ext>
                </a:extLst>
              </p14:cNvPr>
              <p14:cNvContentPartPr/>
              <p14:nvPr/>
            </p14:nvContentPartPr>
            <p14:xfrm>
              <a:off x="2256683" y="2942922"/>
              <a:ext cx="522360" cy="349560"/>
            </p14:xfrm>
          </p:contentPart>
        </mc:Choice>
        <mc:Fallback>
          <p:pic>
            <p:nvPicPr>
              <p:cNvPr id="79" name="Ink 78">
                <a:extLst>
                  <a:ext uri="{FF2B5EF4-FFF2-40B4-BE49-F238E27FC236}">
                    <a16:creationId xmlns:a16="http://schemas.microsoft.com/office/drawing/2014/main" id="{7BB60581-80AA-403D-95C0-EFC78903B162}"/>
                  </a:ext>
                </a:extLst>
              </p:cNvPr>
              <p:cNvPicPr/>
              <p:nvPr/>
            </p:nvPicPr>
            <p:blipFill>
              <a:blip r:embed="rId32"/>
              <a:stretch>
                <a:fillRect/>
              </a:stretch>
            </p:blipFill>
            <p:spPr>
              <a:xfrm>
                <a:off x="2248043" y="2934282"/>
                <a:ext cx="540000" cy="3672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80" name="Ink 79">
                <a:extLst>
                  <a:ext uri="{FF2B5EF4-FFF2-40B4-BE49-F238E27FC236}">
                    <a16:creationId xmlns:a16="http://schemas.microsoft.com/office/drawing/2014/main" id="{C6D72475-8B27-4221-A3B4-005962B060CD}"/>
                  </a:ext>
                </a:extLst>
              </p14:cNvPr>
              <p14:cNvContentPartPr/>
              <p14:nvPr/>
            </p14:nvContentPartPr>
            <p14:xfrm>
              <a:off x="3059483" y="3040842"/>
              <a:ext cx="451440" cy="252720"/>
            </p14:xfrm>
          </p:contentPart>
        </mc:Choice>
        <mc:Fallback>
          <p:pic>
            <p:nvPicPr>
              <p:cNvPr id="80" name="Ink 79">
                <a:extLst>
                  <a:ext uri="{FF2B5EF4-FFF2-40B4-BE49-F238E27FC236}">
                    <a16:creationId xmlns:a16="http://schemas.microsoft.com/office/drawing/2014/main" id="{C6D72475-8B27-4221-A3B4-005962B060CD}"/>
                  </a:ext>
                </a:extLst>
              </p:cNvPr>
              <p:cNvPicPr/>
              <p:nvPr/>
            </p:nvPicPr>
            <p:blipFill>
              <a:blip r:embed="rId34"/>
              <a:stretch>
                <a:fillRect/>
              </a:stretch>
            </p:blipFill>
            <p:spPr>
              <a:xfrm>
                <a:off x="3050483" y="3032202"/>
                <a:ext cx="469080" cy="2703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81" name="Ink 80">
                <a:extLst>
                  <a:ext uri="{FF2B5EF4-FFF2-40B4-BE49-F238E27FC236}">
                    <a16:creationId xmlns:a16="http://schemas.microsoft.com/office/drawing/2014/main" id="{9EFA390D-AA2B-444F-A945-538F834C268D}"/>
                  </a:ext>
                </a:extLst>
              </p14:cNvPr>
              <p14:cNvContentPartPr/>
              <p14:nvPr/>
            </p14:nvContentPartPr>
            <p14:xfrm>
              <a:off x="1905323" y="3082242"/>
              <a:ext cx="219600" cy="268200"/>
            </p14:xfrm>
          </p:contentPart>
        </mc:Choice>
        <mc:Fallback>
          <p:pic>
            <p:nvPicPr>
              <p:cNvPr id="81" name="Ink 80">
                <a:extLst>
                  <a:ext uri="{FF2B5EF4-FFF2-40B4-BE49-F238E27FC236}">
                    <a16:creationId xmlns:a16="http://schemas.microsoft.com/office/drawing/2014/main" id="{9EFA390D-AA2B-444F-A945-538F834C268D}"/>
                  </a:ext>
                </a:extLst>
              </p:cNvPr>
              <p:cNvPicPr/>
              <p:nvPr/>
            </p:nvPicPr>
            <p:blipFill>
              <a:blip r:embed="rId36"/>
              <a:stretch>
                <a:fillRect/>
              </a:stretch>
            </p:blipFill>
            <p:spPr>
              <a:xfrm>
                <a:off x="1896323" y="3073242"/>
                <a:ext cx="237240" cy="28584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82" name="Ink 81">
                <a:extLst>
                  <a:ext uri="{FF2B5EF4-FFF2-40B4-BE49-F238E27FC236}">
                    <a16:creationId xmlns:a16="http://schemas.microsoft.com/office/drawing/2014/main" id="{95CFC598-DA5E-471D-86B9-193E0B9703C9}"/>
                  </a:ext>
                </a:extLst>
              </p14:cNvPr>
              <p14:cNvContentPartPr/>
              <p14:nvPr/>
            </p14:nvContentPartPr>
            <p14:xfrm>
              <a:off x="599243" y="2994762"/>
              <a:ext cx="977040" cy="439200"/>
            </p14:xfrm>
          </p:contentPart>
        </mc:Choice>
        <mc:Fallback>
          <p:pic>
            <p:nvPicPr>
              <p:cNvPr id="82" name="Ink 81">
                <a:extLst>
                  <a:ext uri="{FF2B5EF4-FFF2-40B4-BE49-F238E27FC236}">
                    <a16:creationId xmlns:a16="http://schemas.microsoft.com/office/drawing/2014/main" id="{95CFC598-DA5E-471D-86B9-193E0B9703C9}"/>
                  </a:ext>
                </a:extLst>
              </p:cNvPr>
              <p:cNvPicPr/>
              <p:nvPr/>
            </p:nvPicPr>
            <p:blipFill>
              <a:blip r:embed="rId38"/>
              <a:stretch>
                <a:fillRect/>
              </a:stretch>
            </p:blipFill>
            <p:spPr>
              <a:xfrm>
                <a:off x="590603" y="2985762"/>
                <a:ext cx="994680" cy="4568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83" name="Ink 82">
                <a:extLst>
                  <a:ext uri="{FF2B5EF4-FFF2-40B4-BE49-F238E27FC236}">
                    <a16:creationId xmlns:a16="http://schemas.microsoft.com/office/drawing/2014/main" id="{368A1C35-5C75-4F49-949E-8F4890D0A9B9}"/>
                  </a:ext>
                </a:extLst>
              </p14:cNvPr>
              <p14:cNvContentPartPr/>
              <p14:nvPr/>
            </p14:nvContentPartPr>
            <p14:xfrm>
              <a:off x="1088483" y="6690882"/>
              <a:ext cx="160200" cy="12600"/>
            </p14:xfrm>
          </p:contentPart>
        </mc:Choice>
        <mc:Fallback>
          <p:pic>
            <p:nvPicPr>
              <p:cNvPr id="83" name="Ink 82">
                <a:extLst>
                  <a:ext uri="{FF2B5EF4-FFF2-40B4-BE49-F238E27FC236}">
                    <a16:creationId xmlns:a16="http://schemas.microsoft.com/office/drawing/2014/main" id="{368A1C35-5C75-4F49-949E-8F4890D0A9B9}"/>
                  </a:ext>
                </a:extLst>
              </p:cNvPr>
              <p:cNvPicPr/>
              <p:nvPr/>
            </p:nvPicPr>
            <p:blipFill>
              <a:blip r:embed="rId40"/>
              <a:stretch>
                <a:fillRect/>
              </a:stretch>
            </p:blipFill>
            <p:spPr>
              <a:xfrm>
                <a:off x="1079843" y="6682242"/>
                <a:ext cx="17784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84" name="Ink 83">
                <a:extLst>
                  <a:ext uri="{FF2B5EF4-FFF2-40B4-BE49-F238E27FC236}">
                    <a16:creationId xmlns:a16="http://schemas.microsoft.com/office/drawing/2014/main" id="{D713E8E4-6848-4B69-B9AD-AAE84C4A772E}"/>
                  </a:ext>
                </a:extLst>
              </p14:cNvPr>
              <p14:cNvContentPartPr/>
              <p14:nvPr/>
            </p14:nvContentPartPr>
            <p14:xfrm>
              <a:off x="1112603" y="4682802"/>
              <a:ext cx="160560" cy="17640"/>
            </p14:xfrm>
          </p:contentPart>
        </mc:Choice>
        <mc:Fallback>
          <p:pic>
            <p:nvPicPr>
              <p:cNvPr id="84" name="Ink 83">
                <a:extLst>
                  <a:ext uri="{FF2B5EF4-FFF2-40B4-BE49-F238E27FC236}">
                    <a16:creationId xmlns:a16="http://schemas.microsoft.com/office/drawing/2014/main" id="{D713E8E4-6848-4B69-B9AD-AAE84C4A772E}"/>
                  </a:ext>
                </a:extLst>
              </p:cNvPr>
              <p:cNvPicPr/>
              <p:nvPr/>
            </p:nvPicPr>
            <p:blipFill>
              <a:blip r:embed="rId42"/>
              <a:stretch>
                <a:fillRect/>
              </a:stretch>
            </p:blipFill>
            <p:spPr>
              <a:xfrm>
                <a:off x="1103963" y="4674162"/>
                <a:ext cx="178200" cy="3528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132" name="Ink 131">
                <a:extLst>
                  <a:ext uri="{FF2B5EF4-FFF2-40B4-BE49-F238E27FC236}">
                    <a16:creationId xmlns:a16="http://schemas.microsoft.com/office/drawing/2014/main" id="{546B2C7A-8D60-4486-AAFB-2AF47A117B18}"/>
                  </a:ext>
                </a:extLst>
              </p14:cNvPr>
              <p14:cNvContentPartPr/>
              <p14:nvPr/>
            </p14:nvContentPartPr>
            <p14:xfrm>
              <a:off x="6522323" y="1557939"/>
              <a:ext cx="1582560" cy="680400"/>
            </p14:xfrm>
          </p:contentPart>
        </mc:Choice>
        <mc:Fallback>
          <p:pic>
            <p:nvPicPr>
              <p:cNvPr id="132" name="Ink 131">
                <a:extLst>
                  <a:ext uri="{FF2B5EF4-FFF2-40B4-BE49-F238E27FC236}">
                    <a16:creationId xmlns:a16="http://schemas.microsoft.com/office/drawing/2014/main" id="{546B2C7A-8D60-4486-AAFB-2AF47A117B18}"/>
                  </a:ext>
                </a:extLst>
              </p:cNvPr>
              <p:cNvPicPr/>
              <p:nvPr/>
            </p:nvPicPr>
            <p:blipFill>
              <a:blip r:embed="rId44"/>
              <a:stretch>
                <a:fillRect/>
              </a:stretch>
            </p:blipFill>
            <p:spPr>
              <a:xfrm>
                <a:off x="6513681" y="1548944"/>
                <a:ext cx="1600204" cy="698031"/>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161" name="Ink 160">
                <a:extLst>
                  <a:ext uri="{FF2B5EF4-FFF2-40B4-BE49-F238E27FC236}">
                    <a16:creationId xmlns:a16="http://schemas.microsoft.com/office/drawing/2014/main" id="{1434A3A5-1BDF-4C50-9AC2-7B14E63CA097}"/>
                  </a:ext>
                </a:extLst>
              </p14:cNvPr>
              <p14:cNvContentPartPr/>
              <p14:nvPr/>
            </p14:nvContentPartPr>
            <p14:xfrm>
              <a:off x="4710083" y="3732042"/>
              <a:ext cx="4242240" cy="2578320"/>
            </p14:xfrm>
          </p:contentPart>
        </mc:Choice>
        <mc:Fallback>
          <p:pic>
            <p:nvPicPr>
              <p:cNvPr id="161" name="Ink 160">
                <a:extLst>
                  <a:ext uri="{FF2B5EF4-FFF2-40B4-BE49-F238E27FC236}">
                    <a16:creationId xmlns:a16="http://schemas.microsoft.com/office/drawing/2014/main" id="{1434A3A5-1BDF-4C50-9AC2-7B14E63CA097}"/>
                  </a:ext>
                </a:extLst>
              </p:cNvPr>
              <p:cNvPicPr/>
              <p:nvPr/>
            </p:nvPicPr>
            <p:blipFill>
              <a:blip r:embed="rId46"/>
              <a:stretch>
                <a:fillRect/>
              </a:stretch>
            </p:blipFill>
            <p:spPr>
              <a:xfrm>
                <a:off x="4701083" y="3723042"/>
                <a:ext cx="4259880" cy="2595960"/>
              </a:xfrm>
              <a:prstGeom prst="rect">
                <a:avLst/>
              </a:prstGeom>
            </p:spPr>
          </p:pic>
        </mc:Fallback>
      </mc:AlternateContent>
    </p:spTree>
    <p:extLst>
      <p:ext uri="{BB962C8B-B14F-4D97-AF65-F5344CB8AC3E}">
        <p14:creationId xmlns:p14="http://schemas.microsoft.com/office/powerpoint/2010/main" val="75641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Construct and Compare Linear, Quadratic, and Exponential Models and Solve Problems</a:t>
            </a:r>
          </a:p>
        </p:txBody>
      </p:sp>
      <p:sp>
        <p:nvSpPr>
          <p:cNvPr id="3" name="Content Placeholder 2"/>
          <p:cNvSpPr>
            <a:spLocks noGrp="1"/>
          </p:cNvSpPr>
          <p:nvPr>
            <p:ph idx="1"/>
          </p:nvPr>
        </p:nvSpPr>
        <p:spPr>
          <a:xfrm>
            <a:off x="304800" y="1798637"/>
            <a:ext cx="8305800" cy="4525963"/>
          </a:xfrm>
        </p:spPr>
        <p:txBody>
          <a:bodyPr>
            <a:normAutofit lnSpcReduction="10000"/>
          </a:bodyPr>
          <a:lstStyle/>
          <a:p>
            <a:r>
              <a:rPr lang="en-US" dirty="0"/>
              <a:t>Recognize linear and exponential growth rates</a:t>
            </a:r>
          </a:p>
          <a:p>
            <a:pPr lvl="1"/>
            <a:r>
              <a:rPr lang="en-US" dirty="0"/>
              <a:t>Linear = constant rate of change</a:t>
            </a:r>
          </a:p>
          <a:p>
            <a:pPr lvl="1"/>
            <a:r>
              <a:rPr lang="en-US" dirty="0"/>
              <a:t>Exponential = common ratio (multiplying/dividing by same amount each time)</a:t>
            </a:r>
          </a:p>
          <a:p>
            <a:endParaRPr lang="en-US" dirty="0"/>
          </a:p>
          <a:p>
            <a:r>
              <a:rPr lang="en-US" dirty="0"/>
              <a:t>An exponential will eventually exceed all other functions</a:t>
            </a:r>
          </a:p>
        </p:txBody>
      </p:sp>
    </p:spTree>
    <p:extLst>
      <p:ext uri="{BB962C8B-B14F-4D97-AF65-F5344CB8AC3E}">
        <p14:creationId xmlns:p14="http://schemas.microsoft.com/office/powerpoint/2010/main" val="224935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40162"/>
          </a:xfrm>
        </p:spPr>
        <p:txBody>
          <a:bodyPr>
            <a:noAutofit/>
          </a:bodyPr>
          <a:lstStyle/>
          <a:p>
            <a:pPr algn="l"/>
            <a:r>
              <a:rPr lang="en-US" sz="3200" b="1" dirty="0">
                <a:solidFill>
                  <a:srgbClr val="0070C0"/>
                </a:solidFill>
              </a:rPr>
              <a:t>Ex 1: Given the sequence 7, 10, 13, 16…</a:t>
            </a:r>
            <a:br>
              <a:rPr lang="en-US" sz="3200" b="1" dirty="0">
                <a:solidFill>
                  <a:srgbClr val="0070C0"/>
                </a:solidFill>
              </a:rPr>
            </a:br>
            <a:br>
              <a:rPr lang="en-US" sz="3200" b="1" dirty="0">
                <a:solidFill>
                  <a:srgbClr val="0070C0"/>
                </a:solidFill>
              </a:rPr>
            </a:br>
            <a:r>
              <a:rPr lang="en-US" sz="3200" b="1" dirty="0">
                <a:solidFill>
                  <a:srgbClr val="0070C0"/>
                </a:solidFill>
              </a:rPr>
              <a:t>a. Does it appear to be linear or exponential?</a:t>
            </a:r>
            <a:br>
              <a:rPr lang="en-US" sz="3200" b="1" dirty="0">
                <a:solidFill>
                  <a:srgbClr val="0070C0"/>
                </a:solidFill>
              </a:rPr>
            </a:br>
            <a:r>
              <a:rPr lang="en-US" sz="3200" b="1" dirty="0">
                <a:solidFill>
                  <a:srgbClr val="0070C0"/>
                </a:solidFill>
              </a:rPr>
              <a:t>b. Determine a function to describe the sequence.</a:t>
            </a:r>
            <a:br>
              <a:rPr lang="en-US" sz="3200" b="1" dirty="0">
                <a:solidFill>
                  <a:srgbClr val="0070C0"/>
                </a:solidFill>
              </a:rPr>
            </a:br>
            <a:r>
              <a:rPr lang="en-US" sz="3200" b="1" dirty="0">
                <a:solidFill>
                  <a:srgbClr val="0070C0"/>
                </a:solidFill>
              </a:rPr>
              <a:t>c. What would the 20</a:t>
            </a:r>
            <a:r>
              <a:rPr lang="en-US" sz="3200" b="1" baseline="30000" dirty="0">
                <a:solidFill>
                  <a:srgbClr val="0070C0"/>
                </a:solidFill>
              </a:rPr>
              <a:t>th</a:t>
            </a:r>
            <a:r>
              <a:rPr lang="en-US" sz="3200" b="1" dirty="0">
                <a:solidFill>
                  <a:srgbClr val="0070C0"/>
                </a:solidFill>
              </a:rPr>
              <a:t> term of the sequence be?</a:t>
            </a:r>
            <a:endParaRPr lang="en-US" sz="4000"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10" name="Ink 9">
                <a:extLst>
                  <a:ext uri="{FF2B5EF4-FFF2-40B4-BE49-F238E27FC236}">
                    <a16:creationId xmlns:a16="http://schemas.microsoft.com/office/drawing/2014/main" id="{93A2B9A4-EBB2-4AE7-A8F4-944C301F5D10}"/>
                  </a:ext>
                </a:extLst>
              </p14:cNvPr>
              <p14:cNvContentPartPr/>
              <p14:nvPr/>
            </p14:nvContentPartPr>
            <p14:xfrm>
              <a:off x="5148203" y="1690779"/>
              <a:ext cx="154440" cy="495000"/>
            </p14:xfrm>
          </p:contentPart>
        </mc:Choice>
        <mc:Fallback>
          <p:pic>
            <p:nvPicPr>
              <p:cNvPr id="10" name="Ink 9">
                <a:extLst>
                  <a:ext uri="{FF2B5EF4-FFF2-40B4-BE49-F238E27FC236}">
                    <a16:creationId xmlns:a16="http://schemas.microsoft.com/office/drawing/2014/main" id="{93A2B9A4-EBB2-4AE7-A8F4-944C301F5D10}"/>
                  </a:ext>
                </a:extLst>
              </p:cNvPr>
              <p:cNvPicPr/>
              <p:nvPr/>
            </p:nvPicPr>
            <p:blipFill>
              <a:blip r:embed="rId3"/>
              <a:stretch>
                <a:fillRect/>
              </a:stretch>
            </p:blipFill>
            <p:spPr>
              <a:xfrm>
                <a:off x="5139203" y="1682139"/>
                <a:ext cx="172080" cy="512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1" name="Ink 10">
                <a:extLst>
                  <a:ext uri="{FF2B5EF4-FFF2-40B4-BE49-F238E27FC236}">
                    <a16:creationId xmlns:a16="http://schemas.microsoft.com/office/drawing/2014/main" id="{D87F1E5F-1254-4597-87CF-E3D3B83F1D02}"/>
                  </a:ext>
                </a:extLst>
              </p14:cNvPr>
              <p14:cNvContentPartPr/>
              <p14:nvPr/>
            </p14:nvContentPartPr>
            <p14:xfrm>
              <a:off x="3556283" y="1738659"/>
              <a:ext cx="1122840" cy="354960"/>
            </p14:xfrm>
          </p:contentPart>
        </mc:Choice>
        <mc:Fallback>
          <p:pic>
            <p:nvPicPr>
              <p:cNvPr id="11" name="Ink 10">
                <a:extLst>
                  <a:ext uri="{FF2B5EF4-FFF2-40B4-BE49-F238E27FC236}">
                    <a16:creationId xmlns:a16="http://schemas.microsoft.com/office/drawing/2014/main" id="{D87F1E5F-1254-4597-87CF-E3D3B83F1D02}"/>
                  </a:ext>
                </a:extLst>
              </p:cNvPr>
              <p:cNvPicPr/>
              <p:nvPr/>
            </p:nvPicPr>
            <p:blipFill>
              <a:blip r:embed="rId5"/>
              <a:stretch>
                <a:fillRect/>
              </a:stretch>
            </p:blipFill>
            <p:spPr>
              <a:xfrm>
                <a:off x="3547283" y="1729659"/>
                <a:ext cx="1140480" cy="372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7" name="Ink 16">
                <a:extLst>
                  <a:ext uri="{FF2B5EF4-FFF2-40B4-BE49-F238E27FC236}">
                    <a16:creationId xmlns:a16="http://schemas.microsoft.com/office/drawing/2014/main" id="{F7F44184-768D-4130-B4D4-AA03D1D4A75B}"/>
                  </a:ext>
                </a:extLst>
              </p14:cNvPr>
              <p14:cNvContentPartPr/>
              <p14:nvPr/>
            </p14:nvContentPartPr>
            <p14:xfrm>
              <a:off x="6208763" y="1793739"/>
              <a:ext cx="153720" cy="313560"/>
            </p14:xfrm>
          </p:contentPart>
        </mc:Choice>
        <mc:Fallback>
          <p:pic>
            <p:nvPicPr>
              <p:cNvPr id="17" name="Ink 16">
                <a:extLst>
                  <a:ext uri="{FF2B5EF4-FFF2-40B4-BE49-F238E27FC236}">
                    <a16:creationId xmlns:a16="http://schemas.microsoft.com/office/drawing/2014/main" id="{F7F44184-768D-4130-B4D4-AA03D1D4A75B}"/>
                  </a:ext>
                </a:extLst>
              </p:cNvPr>
              <p:cNvPicPr/>
              <p:nvPr/>
            </p:nvPicPr>
            <p:blipFill>
              <a:blip r:embed="rId7"/>
              <a:stretch>
                <a:fillRect/>
              </a:stretch>
            </p:blipFill>
            <p:spPr>
              <a:xfrm>
                <a:off x="6199763" y="1785099"/>
                <a:ext cx="171360" cy="331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8" name="Ink 27">
                <a:extLst>
                  <a:ext uri="{FF2B5EF4-FFF2-40B4-BE49-F238E27FC236}">
                    <a16:creationId xmlns:a16="http://schemas.microsoft.com/office/drawing/2014/main" id="{1A8D3AF1-AF24-4278-9E4A-AD4F7C0C3DE6}"/>
                  </a:ext>
                </a:extLst>
              </p14:cNvPr>
              <p14:cNvContentPartPr/>
              <p14:nvPr/>
            </p14:nvContentPartPr>
            <p14:xfrm>
              <a:off x="7438883" y="1551819"/>
              <a:ext cx="943920" cy="514440"/>
            </p14:xfrm>
          </p:contentPart>
        </mc:Choice>
        <mc:Fallback>
          <p:pic>
            <p:nvPicPr>
              <p:cNvPr id="28" name="Ink 27">
                <a:extLst>
                  <a:ext uri="{FF2B5EF4-FFF2-40B4-BE49-F238E27FC236}">
                    <a16:creationId xmlns:a16="http://schemas.microsoft.com/office/drawing/2014/main" id="{1A8D3AF1-AF24-4278-9E4A-AD4F7C0C3DE6}"/>
                  </a:ext>
                </a:extLst>
              </p:cNvPr>
              <p:cNvPicPr/>
              <p:nvPr/>
            </p:nvPicPr>
            <p:blipFill>
              <a:blip r:embed="rId9"/>
              <a:stretch>
                <a:fillRect/>
              </a:stretch>
            </p:blipFill>
            <p:spPr>
              <a:xfrm>
                <a:off x="7430243" y="1542819"/>
                <a:ext cx="961560" cy="532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9" name="Ink 28">
                <a:extLst>
                  <a:ext uri="{FF2B5EF4-FFF2-40B4-BE49-F238E27FC236}">
                    <a16:creationId xmlns:a16="http://schemas.microsoft.com/office/drawing/2014/main" id="{2FA0C500-DEEB-4F71-932D-2ABF33CEAAD3}"/>
                  </a:ext>
                </a:extLst>
              </p14:cNvPr>
              <p14:cNvContentPartPr/>
              <p14:nvPr/>
            </p14:nvContentPartPr>
            <p14:xfrm>
              <a:off x="6546443" y="1720659"/>
              <a:ext cx="666360" cy="386640"/>
            </p14:xfrm>
          </p:contentPart>
        </mc:Choice>
        <mc:Fallback>
          <p:pic>
            <p:nvPicPr>
              <p:cNvPr id="29" name="Ink 28">
                <a:extLst>
                  <a:ext uri="{FF2B5EF4-FFF2-40B4-BE49-F238E27FC236}">
                    <a16:creationId xmlns:a16="http://schemas.microsoft.com/office/drawing/2014/main" id="{2FA0C500-DEEB-4F71-932D-2ABF33CEAAD3}"/>
                  </a:ext>
                </a:extLst>
              </p:cNvPr>
              <p:cNvPicPr/>
              <p:nvPr/>
            </p:nvPicPr>
            <p:blipFill>
              <a:blip r:embed="rId11"/>
              <a:stretch>
                <a:fillRect/>
              </a:stretch>
            </p:blipFill>
            <p:spPr>
              <a:xfrm>
                <a:off x="6537448" y="1711659"/>
                <a:ext cx="683990" cy="4042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0" name="Ink 29">
                <a:extLst>
                  <a:ext uri="{FF2B5EF4-FFF2-40B4-BE49-F238E27FC236}">
                    <a16:creationId xmlns:a16="http://schemas.microsoft.com/office/drawing/2014/main" id="{B4205F72-B028-4DD4-B62C-B87263225D52}"/>
                  </a:ext>
                </a:extLst>
              </p14:cNvPr>
              <p14:cNvContentPartPr/>
              <p14:nvPr/>
            </p14:nvContentPartPr>
            <p14:xfrm>
              <a:off x="5404883" y="1724619"/>
              <a:ext cx="506520" cy="351720"/>
            </p14:xfrm>
          </p:contentPart>
        </mc:Choice>
        <mc:Fallback>
          <p:pic>
            <p:nvPicPr>
              <p:cNvPr id="30" name="Ink 29">
                <a:extLst>
                  <a:ext uri="{FF2B5EF4-FFF2-40B4-BE49-F238E27FC236}">
                    <a16:creationId xmlns:a16="http://schemas.microsoft.com/office/drawing/2014/main" id="{B4205F72-B028-4DD4-B62C-B87263225D52}"/>
                  </a:ext>
                </a:extLst>
              </p:cNvPr>
              <p:cNvPicPr/>
              <p:nvPr/>
            </p:nvPicPr>
            <p:blipFill>
              <a:blip r:embed="rId13"/>
              <a:stretch>
                <a:fillRect/>
              </a:stretch>
            </p:blipFill>
            <p:spPr>
              <a:xfrm>
                <a:off x="5396243" y="1715970"/>
                <a:ext cx="524160" cy="369378"/>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0" name="Ink 39">
                <a:extLst>
                  <a:ext uri="{FF2B5EF4-FFF2-40B4-BE49-F238E27FC236}">
                    <a16:creationId xmlns:a16="http://schemas.microsoft.com/office/drawing/2014/main" id="{25293CA7-2CC1-4A57-9610-4A2584A67EBB}"/>
                  </a:ext>
                </a:extLst>
              </p14:cNvPr>
              <p14:cNvContentPartPr/>
              <p14:nvPr/>
            </p14:nvContentPartPr>
            <p14:xfrm>
              <a:off x="3708203" y="776739"/>
              <a:ext cx="1494360" cy="26640"/>
            </p14:xfrm>
          </p:contentPart>
        </mc:Choice>
        <mc:Fallback>
          <p:pic>
            <p:nvPicPr>
              <p:cNvPr id="40" name="Ink 39">
                <a:extLst>
                  <a:ext uri="{FF2B5EF4-FFF2-40B4-BE49-F238E27FC236}">
                    <a16:creationId xmlns:a16="http://schemas.microsoft.com/office/drawing/2014/main" id="{25293CA7-2CC1-4A57-9610-4A2584A67EBB}"/>
                  </a:ext>
                </a:extLst>
              </p:cNvPr>
              <p:cNvPicPr/>
              <p:nvPr/>
            </p:nvPicPr>
            <p:blipFill>
              <a:blip r:embed="rId15"/>
              <a:stretch>
                <a:fillRect/>
              </a:stretch>
            </p:blipFill>
            <p:spPr>
              <a:xfrm>
                <a:off x="3699203" y="767739"/>
                <a:ext cx="1512000" cy="442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1" name="Ink 40">
                <a:extLst>
                  <a:ext uri="{FF2B5EF4-FFF2-40B4-BE49-F238E27FC236}">
                    <a16:creationId xmlns:a16="http://schemas.microsoft.com/office/drawing/2014/main" id="{452CA365-B40A-49A3-B367-5D464598389B}"/>
                  </a:ext>
                </a:extLst>
              </p14:cNvPr>
              <p14:cNvContentPartPr/>
              <p14:nvPr/>
            </p14:nvContentPartPr>
            <p14:xfrm>
              <a:off x="3696323" y="875019"/>
              <a:ext cx="1389240" cy="65880"/>
            </p14:xfrm>
          </p:contentPart>
        </mc:Choice>
        <mc:Fallback>
          <p:pic>
            <p:nvPicPr>
              <p:cNvPr id="41" name="Ink 40">
                <a:extLst>
                  <a:ext uri="{FF2B5EF4-FFF2-40B4-BE49-F238E27FC236}">
                    <a16:creationId xmlns:a16="http://schemas.microsoft.com/office/drawing/2014/main" id="{452CA365-B40A-49A3-B367-5D464598389B}"/>
                  </a:ext>
                </a:extLst>
              </p:cNvPr>
              <p:cNvPicPr/>
              <p:nvPr/>
            </p:nvPicPr>
            <p:blipFill>
              <a:blip r:embed="rId17"/>
              <a:stretch>
                <a:fillRect/>
              </a:stretch>
            </p:blipFill>
            <p:spPr>
              <a:xfrm>
                <a:off x="3687683" y="866379"/>
                <a:ext cx="140688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3" name="Ink 42">
                <a:extLst>
                  <a:ext uri="{FF2B5EF4-FFF2-40B4-BE49-F238E27FC236}">
                    <a16:creationId xmlns:a16="http://schemas.microsoft.com/office/drawing/2014/main" id="{D4D5B03B-4521-4E2C-BCCB-7AB19223E0C3}"/>
                  </a:ext>
                </a:extLst>
              </p14:cNvPr>
              <p14:cNvContentPartPr/>
              <p14:nvPr/>
            </p14:nvContentPartPr>
            <p14:xfrm>
              <a:off x="2843483" y="2703459"/>
              <a:ext cx="437400" cy="561960"/>
            </p14:xfrm>
          </p:contentPart>
        </mc:Choice>
        <mc:Fallback>
          <p:pic>
            <p:nvPicPr>
              <p:cNvPr id="43" name="Ink 42">
                <a:extLst>
                  <a:ext uri="{FF2B5EF4-FFF2-40B4-BE49-F238E27FC236}">
                    <a16:creationId xmlns:a16="http://schemas.microsoft.com/office/drawing/2014/main" id="{D4D5B03B-4521-4E2C-BCCB-7AB19223E0C3}"/>
                  </a:ext>
                </a:extLst>
              </p:cNvPr>
              <p:cNvPicPr/>
              <p:nvPr/>
            </p:nvPicPr>
            <p:blipFill>
              <a:blip r:embed="rId19"/>
              <a:stretch>
                <a:fillRect/>
              </a:stretch>
            </p:blipFill>
            <p:spPr>
              <a:xfrm>
                <a:off x="2834843" y="2694459"/>
                <a:ext cx="455040" cy="5796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69" name="Ink 68">
                <a:extLst>
                  <a:ext uri="{FF2B5EF4-FFF2-40B4-BE49-F238E27FC236}">
                    <a16:creationId xmlns:a16="http://schemas.microsoft.com/office/drawing/2014/main" id="{E4DB022C-80E9-4F1E-82FB-911CAE492EF5}"/>
                  </a:ext>
                </a:extLst>
              </p14:cNvPr>
              <p14:cNvContentPartPr/>
              <p14:nvPr/>
            </p14:nvContentPartPr>
            <p14:xfrm>
              <a:off x="2322923" y="4670139"/>
              <a:ext cx="122400" cy="88560"/>
            </p14:xfrm>
          </p:contentPart>
        </mc:Choice>
        <mc:Fallback>
          <p:pic>
            <p:nvPicPr>
              <p:cNvPr id="69" name="Ink 68">
                <a:extLst>
                  <a:ext uri="{FF2B5EF4-FFF2-40B4-BE49-F238E27FC236}">
                    <a16:creationId xmlns:a16="http://schemas.microsoft.com/office/drawing/2014/main" id="{E4DB022C-80E9-4F1E-82FB-911CAE492EF5}"/>
                  </a:ext>
                </a:extLst>
              </p:cNvPr>
              <p:cNvPicPr/>
              <p:nvPr/>
            </p:nvPicPr>
            <p:blipFill>
              <a:blip r:embed="rId21"/>
              <a:stretch>
                <a:fillRect/>
              </a:stretch>
            </p:blipFill>
            <p:spPr>
              <a:xfrm>
                <a:off x="2314258" y="4661139"/>
                <a:ext cx="140092"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0" name="Ink 69">
                <a:extLst>
                  <a:ext uri="{FF2B5EF4-FFF2-40B4-BE49-F238E27FC236}">
                    <a16:creationId xmlns:a16="http://schemas.microsoft.com/office/drawing/2014/main" id="{56BBD4DE-0582-4B09-BB51-A4F08D6D4378}"/>
                  </a:ext>
                </a:extLst>
              </p14:cNvPr>
              <p14:cNvContentPartPr/>
              <p14:nvPr/>
            </p14:nvContentPartPr>
            <p14:xfrm>
              <a:off x="1446683" y="4422819"/>
              <a:ext cx="711360" cy="631800"/>
            </p14:xfrm>
          </p:contentPart>
        </mc:Choice>
        <mc:Fallback>
          <p:pic>
            <p:nvPicPr>
              <p:cNvPr id="70" name="Ink 69">
                <a:extLst>
                  <a:ext uri="{FF2B5EF4-FFF2-40B4-BE49-F238E27FC236}">
                    <a16:creationId xmlns:a16="http://schemas.microsoft.com/office/drawing/2014/main" id="{56BBD4DE-0582-4B09-BB51-A4F08D6D4378}"/>
                  </a:ext>
                </a:extLst>
              </p:cNvPr>
              <p:cNvPicPr/>
              <p:nvPr/>
            </p:nvPicPr>
            <p:blipFill>
              <a:blip r:embed="rId23"/>
              <a:stretch>
                <a:fillRect/>
              </a:stretch>
            </p:blipFill>
            <p:spPr>
              <a:xfrm>
                <a:off x="1438043" y="4414179"/>
                <a:ext cx="729000" cy="6494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1" name="Ink 70">
                <a:extLst>
                  <a:ext uri="{FF2B5EF4-FFF2-40B4-BE49-F238E27FC236}">
                    <a16:creationId xmlns:a16="http://schemas.microsoft.com/office/drawing/2014/main" id="{76EBD99F-37C1-4EF9-AA2A-5DFCDD33AB0F}"/>
                  </a:ext>
                </a:extLst>
              </p14:cNvPr>
              <p14:cNvContentPartPr/>
              <p14:nvPr/>
            </p14:nvContentPartPr>
            <p14:xfrm>
              <a:off x="3425963" y="2324739"/>
              <a:ext cx="5213880" cy="1783440"/>
            </p14:xfrm>
          </p:contentPart>
        </mc:Choice>
        <mc:Fallback>
          <p:pic>
            <p:nvPicPr>
              <p:cNvPr id="71" name="Ink 70">
                <a:extLst>
                  <a:ext uri="{FF2B5EF4-FFF2-40B4-BE49-F238E27FC236}">
                    <a16:creationId xmlns:a16="http://schemas.microsoft.com/office/drawing/2014/main" id="{76EBD99F-37C1-4EF9-AA2A-5DFCDD33AB0F}"/>
                  </a:ext>
                </a:extLst>
              </p:cNvPr>
              <p:cNvPicPr/>
              <p:nvPr/>
            </p:nvPicPr>
            <p:blipFill>
              <a:blip r:embed="rId25"/>
              <a:stretch>
                <a:fillRect/>
              </a:stretch>
            </p:blipFill>
            <p:spPr>
              <a:xfrm>
                <a:off x="3417323" y="2316099"/>
                <a:ext cx="5231520" cy="18010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72" name="Ink 71">
                <a:extLst>
                  <a:ext uri="{FF2B5EF4-FFF2-40B4-BE49-F238E27FC236}">
                    <a16:creationId xmlns:a16="http://schemas.microsoft.com/office/drawing/2014/main" id="{F9AF19C0-21E2-4F81-AC56-A51DE506EC85}"/>
                  </a:ext>
                </a:extLst>
              </p14:cNvPr>
              <p14:cNvContentPartPr/>
              <p14:nvPr/>
            </p14:nvContentPartPr>
            <p14:xfrm>
              <a:off x="2640803" y="4541979"/>
              <a:ext cx="315360" cy="417240"/>
            </p14:xfrm>
          </p:contentPart>
        </mc:Choice>
        <mc:Fallback>
          <p:pic>
            <p:nvPicPr>
              <p:cNvPr id="72" name="Ink 71">
                <a:extLst>
                  <a:ext uri="{FF2B5EF4-FFF2-40B4-BE49-F238E27FC236}">
                    <a16:creationId xmlns:a16="http://schemas.microsoft.com/office/drawing/2014/main" id="{F9AF19C0-21E2-4F81-AC56-A51DE506EC85}"/>
                  </a:ext>
                </a:extLst>
              </p:cNvPr>
              <p:cNvPicPr/>
              <p:nvPr/>
            </p:nvPicPr>
            <p:blipFill>
              <a:blip r:embed="rId27"/>
              <a:stretch>
                <a:fillRect/>
              </a:stretch>
            </p:blipFill>
            <p:spPr>
              <a:xfrm>
                <a:off x="2631803" y="4533339"/>
                <a:ext cx="333000" cy="4348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75" name="Ink 74">
                <a:extLst>
                  <a:ext uri="{FF2B5EF4-FFF2-40B4-BE49-F238E27FC236}">
                    <a16:creationId xmlns:a16="http://schemas.microsoft.com/office/drawing/2014/main" id="{AEC3DD2E-0C8C-4A1B-A8DE-327A4A0375BC}"/>
                  </a:ext>
                </a:extLst>
              </p14:cNvPr>
              <p14:cNvContentPartPr/>
              <p14:nvPr/>
            </p14:nvContentPartPr>
            <p14:xfrm>
              <a:off x="3537203" y="4632339"/>
              <a:ext cx="246600" cy="385560"/>
            </p14:xfrm>
          </p:contentPart>
        </mc:Choice>
        <mc:Fallback>
          <p:pic>
            <p:nvPicPr>
              <p:cNvPr id="75" name="Ink 74">
                <a:extLst>
                  <a:ext uri="{FF2B5EF4-FFF2-40B4-BE49-F238E27FC236}">
                    <a16:creationId xmlns:a16="http://schemas.microsoft.com/office/drawing/2014/main" id="{AEC3DD2E-0C8C-4A1B-A8DE-327A4A0375BC}"/>
                  </a:ext>
                </a:extLst>
              </p:cNvPr>
              <p:cNvPicPr/>
              <p:nvPr/>
            </p:nvPicPr>
            <p:blipFill>
              <a:blip r:embed="rId29"/>
              <a:stretch>
                <a:fillRect/>
              </a:stretch>
            </p:blipFill>
            <p:spPr>
              <a:xfrm>
                <a:off x="3528203" y="4623339"/>
                <a:ext cx="264240" cy="4032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76" name="Ink 75">
                <a:extLst>
                  <a:ext uri="{FF2B5EF4-FFF2-40B4-BE49-F238E27FC236}">
                    <a16:creationId xmlns:a16="http://schemas.microsoft.com/office/drawing/2014/main" id="{9ECDCB00-1333-484E-8293-843C79FED388}"/>
                  </a:ext>
                </a:extLst>
              </p14:cNvPr>
              <p14:cNvContentPartPr/>
              <p14:nvPr/>
            </p14:nvContentPartPr>
            <p14:xfrm>
              <a:off x="4007723" y="4518939"/>
              <a:ext cx="145080" cy="613800"/>
            </p14:xfrm>
          </p:contentPart>
        </mc:Choice>
        <mc:Fallback>
          <p:pic>
            <p:nvPicPr>
              <p:cNvPr id="76" name="Ink 75">
                <a:extLst>
                  <a:ext uri="{FF2B5EF4-FFF2-40B4-BE49-F238E27FC236}">
                    <a16:creationId xmlns:a16="http://schemas.microsoft.com/office/drawing/2014/main" id="{9ECDCB00-1333-484E-8293-843C79FED388}"/>
                  </a:ext>
                </a:extLst>
              </p:cNvPr>
              <p:cNvPicPr/>
              <p:nvPr/>
            </p:nvPicPr>
            <p:blipFill>
              <a:blip r:embed="rId31"/>
              <a:stretch>
                <a:fillRect/>
              </a:stretch>
            </p:blipFill>
            <p:spPr>
              <a:xfrm>
                <a:off x="3998723" y="4510299"/>
                <a:ext cx="162720" cy="6314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79" name="Ink 78">
                <a:extLst>
                  <a:ext uri="{FF2B5EF4-FFF2-40B4-BE49-F238E27FC236}">
                    <a16:creationId xmlns:a16="http://schemas.microsoft.com/office/drawing/2014/main" id="{F5ED413F-4D13-4674-A92C-AC914E4C0B0D}"/>
                  </a:ext>
                </a:extLst>
              </p14:cNvPr>
              <p14:cNvContentPartPr/>
              <p14:nvPr/>
            </p14:nvContentPartPr>
            <p14:xfrm>
              <a:off x="4805483" y="4816299"/>
              <a:ext cx="142920" cy="15480"/>
            </p14:xfrm>
          </p:contentPart>
        </mc:Choice>
        <mc:Fallback>
          <p:pic>
            <p:nvPicPr>
              <p:cNvPr id="79" name="Ink 78">
                <a:extLst>
                  <a:ext uri="{FF2B5EF4-FFF2-40B4-BE49-F238E27FC236}">
                    <a16:creationId xmlns:a16="http://schemas.microsoft.com/office/drawing/2014/main" id="{F5ED413F-4D13-4674-A92C-AC914E4C0B0D}"/>
                  </a:ext>
                </a:extLst>
              </p:cNvPr>
              <p:cNvPicPr/>
              <p:nvPr/>
            </p:nvPicPr>
            <p:blipFill>
              <a:blip r:embed="rId33"/>
              <a:stretch>
                <a:fillRect/>
              </a:stretch>
            </p:blipFill>
            <p:spPr>
              <a:xfrm>
                <a:off x="4796483" y="4807299"/>
                <a:ext cx="160560" cy="331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82" name="Ink 81">
                <a:extLst>
                  <a:ext uri="{FF2B5EF4-FFF2-40B4-BE49-F238E27FC236}">
                    <a16:creationId xmlns:a16="http://schemas.microsoft.com/office/drawing/2014/main" id="{5DD9BC76-FA93-4D71-BE88-1F828EDB8C5D}"/>
                  </a:ext>
                </a:extLst>
              </p14:cNvPr>
              <p14:cNvContentPartPr/>
              <p14:nvPr/>
            </p14:nvContentPartPr>
            <p14:xfrm>
              <a:off x="2730443" y="5317419"/>
              <a:ext cx="274680" cy="433800"/>
            </p14:xfrm>
          </p:contentPart>
        </mc:Choice>
        <mc:Fallback>
          <p:pic>
            <p:nvPicPr>
              <p:cNvPr id="82" name="Ink 81">
                <a:extLst>
                  <a:ext uri="{FF2B5EF4-FFF2-40B4-BE49-F238E27FC236}">
                    <a16:creationId xmlns:a16="http://schemas.microsoft.com/office/drawing/2014/main" id="{5DD9BC76-FA93-4D71-BE88-1F828EDB8C5D}"/>
                  </a:ext>
                </a:extLst>
              </p:cNvPr>
              <p:cNvPicPr/>
              <p:nvPr/>
            </p:nvPicPr>
            <p:blipFill>
              <a:blip r:embed="rId35"/>
              <a:stretch>
                <a:fillRect/>
              </a:stretch>
            </p:blipFill>
            <p:spPr>
              <a:xfrm>
                <a:off x="2721443" y="5308419"/>
                <a:ext cx="292320" cy="4514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85" name="Ink 84">
                <a:extLst>
                  <a:ext uri="{FF2B5EF4-FFF2-40B4-BE49-F238E27FC236}">
                    <a16:creationId xmlns:a16="http://schemas.microsoft.com/office/drawing/2014/main" id="{697F4B0B-72E1-40A9-B8C3-6C10D4A4ED95}"/>
                  </a:ext>
                </a:extLst>
              </p14:cNvPr>
              <p14:cNvContentPartPr/>
              <p14:nvPr/>
            </p14:nvContentPartPr>
            <p14:xfrm>
              <a:off x="3575003" y="5484819"/>
              <a:ext cx="231840" cy="428760"/>
            </p14:xfrm>
          </p:contentPart>
        </mc:Choice>
        <mc:Fallback>
          <p:pic>
            <p:nvPicPr>
              <p:cNvPr id="85" name="Ink 84">
                <a:extLst>
                  <a:ext uri="{FF2B5EF4-FFF2-40B4-BE49-F238E27FC236}">
                    <a16:creationId xmlns:a16="http://schemas.microsoft.com/office/drawing/2014/main" id="{697F4B0B-72E1-40A9-B8C3-6C10D4A4ED95}"/>
                  </a:ext>
                </a:extLst>
              </p:cNvPr>
              <p:cNvPicPr/>
              <p:nvPr/>
            </p:nvPicPr>
            <p:blipFill>
              <a:blip r:embed="rId37"/>
              <a:stretch>
                <a:fillRect/>
              </a:stretch>
            </p:blipFill>
            <p:spPr>
              <a:xfrm>
                <a:off x="3566003" y="5476179"/>
                <a:ext cx="249480" cy="44640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86" name="Ink 85">
                <a:extLst>
                  <a:ext uri="{FF2B5EF4-FFF2-40B4-BE49-F238E27FC236}">
                    <a16:creationId xmlns:a16="http://schemas.microsoft.com/office/drawing/2014/main" id="{50BF9C65-61E0-41BE-AD4C-55BA07DE2527}"/>
                  </a:ext>
                </a:extLst>
              </p14:cNvPr>
              <p14:cNvContentPartPr/>
              <p14:nvPr/>
            </p14:nvContentPartPr>
            <p14:xfrm>
              <a:off x="4000523" y="5395539"/>
              <a:ext cx="126000" cy="578520"/>
            </p14:xfrm>
          </p:contentPart>
        </mc:Choice>
        <mc:Fallback>
          <p:pic>
            <p:nvPicPr>
              <p:cNvPr id="86" name="Ink 85">
                <a:extLst>
                  <a:ext uri="{FF2B5EF4-FFF2-40B4-BE49-F238E27FC236}">
                    <a16:creationId xmlns:a16="http://schemas.microsoft.com/office/drawing/2014/main" id="{50BF9C65-61E0-41BE-AD4C-55BA07DE2527}"/>
                  </a:ext>
                </a:extLst>
              </p:cNvPr>
              <p:cNvPicPr/>
              <p:nvPr/>
            </p:nvPicPr>
            <p:blipFill>
              <a:blip r:embed="rId39"/>
              <a:stretch>
                <a:fillRect/>
              </a:stretch>
            </p:blipFill>
            <p:spPr>
              <a:xfrm>
                <a:off x="3991883" y="5386539"/>
                <a:ext cx="143640" cy="5961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87" name="Ink 86">
                <a:extLst>
                  <a:ext uri="{FF2B5EF4-FFF2-40B4-BE49-F238E27FC236}">
                    <a16:creationId xmlns:a16="http://schemas.microsoft.com/office/drawing/2014/main" id="{CE132997-150A-4321-82AC-7B64DA36D532}"/>
                  </a:ext>
                </a:extLst>
              </p14:cNvPr>
              <p14:cNvContentPartPr/>
              <p14:nvPr/>
            </p14:nvContentPartPr>
            <p14:xfrm>
              <a:off x="4276283" y="5548179"/>
              <a:ext cx="6480" cy="308880"/>
            </p14:xfrm>
          </p:contentPart>
        </mc:Choice>
        <mc:Fallback>
          <p:pic>
            <p:nvPicPr>
              <p:cNvPr id="87" name="Ink 86">
                <a:extLst>
                  <a:ext uri="{FF2B5EF4-FFF2-40B4-BE49-F238E27FC236}">
                    <a16:creationId xmlns:a16="http://schemas.microsoft.com/office/drawing/2014/main" id="{CE132997-150A-4321-82AC-7B64DA36D532}"/>
                  </a:ext>
                </a:extLst>
              </p:cNvPr>
              <p:cNvPicPr/>
              <p:nvPr/>
            </p:nvPicPr>
            <p:blipFill>
              <a:blip r:embed="rId41"/>
              <a:stretch>
                <a:fillRect/>
              </a:stretch>
            </p:blipFill>
            <p:spPr>
              <a:xfrm>
                <a:off x="4267283" y="5539539"/>
                <a:ext cx="24120" cy="3265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90" name="Ink 89">
                <a:extLst>
                  <a:ext uri="{FF2B5EF4-FFF2-40B4-BE49-F238E27FC236}">
                    <a16:creationId xmlns:a16="http://schemas.microsoft.com/office/drawing/2014/main" id="{7B060DB6-8DE5-4DBE-B7B9-D9E9D83BEB52}"/>
                  </a:ext>
                </a:extLst>
              </p14:cNvPr>
              <p14:cNvContentPartPr/>
              <p14:nvPr/>
            </p14:nvContentPartPr>
            <p14:xfrm>
              <a:off x="4385723" y="5272059"/>
              <a:ext cx="305640" cy="879120"/>
            </p14:xfrm>
          </p:contentPart>
        </mc:Choice>
        <mc:Fallback>
          <p:pic>
            <p:nvPicPr>
              <p:cNvPr id="90" name="Ink 89">
                <a:extLst>
                  <a:ext uri="{FF2B5EF4-FFF2-40B4-BE49-F238E27FC236}">
                    <a16:creationId xmlns:a16="http://schemas.microsoft.com/office/drawing/2014/main" id="{7B060DB6-8DE5-4DBE-B7B9-D9E9D83BEB52}"/>
                  </a:ext>
                </a:extLst>
              </p:cNvPr>
              <p:cNvPicPr/>
              <p:nvPr/>
            </p:nvPicPr>
            <p:blipFill>
              <a:blip r:embed="rId43"/>
              <a:stretch>
                <a:fillRect/>
              </a:stretch>
            </p:blipFill>
            <p:spPr>
              <a:xfrm>
                <a:off x="4376723" y="5263419"/>
                <a:ext cx="323280" cy="8967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91" name="Ink 90">
                <a:extLst>
                  <a:ext uri="{FF2B5EF4-FFF2-40B4-BE49-F238E27FC236}">
                    <a16:creationId xmlns:a16="http://schemas.microsoft.com/office/drawing/2014/main" id="{C11782C6-6120-42C0-A88A-F3F1B2647FF3}"/>
                  </a:ext>
                </a:extLst>
              </p14:cNvPr>
              <p14:cNvContentPartPr/>
              <p14:nvPr/>
            </p14:nvContentPartPr>
            <p14:xfrm>
              <a:off x="3296723" y="5449179"/>
              <a:ext cx="158040" cy="264240"/>
            </p14:xfrm>
          </p:contentPart>
        </mc:Choice>
        <mc:Fallback>
          <p:pic>
            <p:nvPicPr>
              <p:cNvPr id="91" name="Ink 90">
                <a:extLst>
                  <a:ext uri="{FF2B5EF4-FFF2-40B4-BE49-F238E27FC236}">
                    <a16:creationId xmlns:a16="http://schemas.microsoft.com/office/drawing/2014/main" id="{C11782C6-6120-42C0-A88A-F3F1B2647FF3}"/>
                  </a:ext>
                </a:extLst>
              </p:cNvPr>
              <p:cNvPicPr/>
              <p:nvPr/>
            </p:nvPicPr>
            <p:blipFill>
              <a:blip r:embed="rId45"/>
              <a:stretch>
                <a:fillRect/>
              </a:stretch>
            </p:blipFill>
            <p:spPr>
              <a:xfrm>
                <a:off x="3288083" y="5440179"/>
                <a:ext cx="175680" cy="28188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92" name="Ink 91">
                <a:extLst>
                  <a:ext uri="{FF2B5EF4-FFF2-40B4-BE49-F238E27FC236}">
                    <a16:creationId xmlns:a16="http://schemas.microsoft.com/office/drawing/2014/main" id="{4BFEC277-1F62-472B-B31A-02BAE9CB16BE}"/>
                  </a:ext>
                </a:extLst>
              </p14:cNvPr>
              <p14:cNvContentPartPr/>
              <p14:nvPr/>
            </p14:nvContentPartPr>
            <p14:xfrm>
              <a:off x="5084843" y="4477179"/>
              <a:ext cx="153720" cy="660960"/>
            </p14:xfrm>
          </p:contentPart>
        </mc:Choice>
        <mc:Fallback>
          <p:pic>
            <p:nvPicPr>
              <p:cNvPr id="92" name="Ink 91">
                <a:extLst>
                  <a:ext uri="{FF2B5EF4-FFF2-40B4-BE49-F238E27FC236}">
                    <a16:creationId xmlns:a16="http://schemas.microsoft.com/office/drawing/2014/main" id="{4BFEC277-1F62-472B-B31A-02BAE9CB16BE}"/>
                  </a:ext>
                </a:extLst>
              </p:cNvPr>
              <p:cNvPicPr/>
              <p:nvPr/>
            </p:nvPicPr>
            <p:blipFill>
              <a:blip r:embed="rId47"/>
              <a:stretch>
                <a:fillRect/>
              </a:stretch>
            </p:blipFill>
            <p:spPr>
              <a:xfrm>
                <a:off x="5076203" y="4468539"/>
                <a:ext cx="171360" cy="6786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93" name="Ink 92">
                <a:extLst>
                  <a:ext uri="{FF2B5EF4-FFF2-40B4-BE49-F238E27FC236}">
                    <a16:creationId xmlns:a16="http://schemas.microsoft.com/office/drawing/2014/main" id="{311D1ABA-A2AF-4EA6-A2A9-0957CA02AEB5}"/>
                  </a:ext>
                </a:extLst>
              </p14:cNvPr>
              <p14:cNvContentPartPr/>
              <p14:nvPr/>
            </p14:nvContentPartPr>
            <p14:xfrm>
              <a:off x="4276283" y="4692099"/>
              <a:ext cx="399600" cy="296280"/>
            </p14:xfrm>
          </p:contentPart>
        </mc:Choice>
        <mc:Fallback>
          <p:pic>
            <p:nvPicPr>
              <p:cNvPr id="93" name="Ink 92">
                <a:extLst>
                  <a:ext uri="{FF2B5EF4-FFF2-40B4-BE49-F238E27FC236}">
                    <a16:creationId xmlns:a16="http://schemas.microsoft.com/office/drawing/2014/main" id="{311D1ABA-A2AF-4EA6-A2A9-0957CA02AEB5}"/>
                  </a:ext>
                </a:extLst>
              </p:cNvPr>
              <p:cNvPicPr/>
              <p:nvPr/>
            </p:nvPicPr>
            <p:blipFill>
              <a:blip r:embed="rId49"/>
              <a:stretch>
                <a:fillRect/>
              </a:stretch>
            </p:blipFill>
            <p:spPr>
              <a:xfrm>
                <a:off x="4267643" y="4683459"/>
                <a:ext cx="417240" cy="3139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94" name="Ink 93">
                <a:extLst>
                  <a:ext uri="{FF2B5EF4-FFF2-40B4-BE49-F238E27FC236}">
                    <a16:creationId xmlns:a16="http://schemas.microsoft.com/office/drawing/2014/main" id="{68D86D49-1E17-4F4C-95BB-6C6CF2003DE2}"/>
                  </a:ext>
                </a:extLst>
              </p14:cNvPr>
              <p14:cNvContentPartPr/>
              <p14:nvPr/>
            </p14:nvContentPartPr>
            <p14:xfrm>
              <a:off x="3239123" y="4586619"/>
              <a:ext cx="208440" cy="309240"/>
            </p14:xfrm>
          </p:contentPart>
        </mc:Choice>
        <mc:Fallback>
          <p:pic>
            <p:nvPicPr>
              <p:cNvPr id="94" name="Ink 93">
                <a:extLst>
                  <a:ext uri="{FF2B5EF4-FFF2-40B4-BE49-F238E27FC236}">
                    <a16:creationId xmlns:a16="http://schemas.microsoft.com/office/drawing/2014/main" id="{68D86D49-1E17-4F4C-95BB-6C6CF2003DE2}"/>
                  </a:ext>
                </a:extLst>
              </p:cNvPr>
              <p:cNvPicPr/>
              <p:nvPr/>
            </p:nvPicPr>
            <p:blipFill>
              <a:blip r:embed="rId51"/>
              <a:stretch>
                <a:fillRect/>
              </a:stretch>
            </p:blipFill>
            <p:spPr>
              <a:xfrm>
                <a:off x="3230483" y="4577619"/>
                <a:ext cx="226080" cy="3268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95" name="Ink 94">
                <a:extLst>
                  <a:ext uri="{FF2B5EF4-FFF2-40B4-BE49-F238E27FC236}">
                    <a16:creationId xmlns:a16="http://schemas.microsoft.com/office/drawing/2014/main" id="{3079DB72-9383-47EB-8C07-646C62EAB932}"/>
                  </a:ext>
                </a:extLst>
              </p14:cNvPr>
              <p14:cNvContentPartPr/>
              <p14:nvPr/>
            </p14:nvContentPartPr>
            <p14:xfrm>
              <a:off x="2764643" y="6115539"/>
              <a:ext cx="341280" cy="485280"/>
            </p14:xfrm>
          </p:contentPart>
        </mc:Choice>
        <mc:Fallback>
          <p:pic>
            <p:nvPicPr>
              <p:cNvPr id="95" name="Ink 94">
                <a:extLst>
                  <a:ext uri="{FF2B5EF4-FFF2-40B4-BE49-F238E27FC236}">
                    <a16:creationId xmlns:a16="http://schemas.microsoft.com/office/drawing/2014/main" id="{3079DB72-9383-47EB-8C07-646C62EAB932}"/>
                  </a:ext>
                </a:extLst>
              </p:cNvPr>
              <p:cNvPicPr/>
              <p:nvPr/>
            </p:nvPicPr>
            <p:blipFill>
              <a:blip r:embed="rId53"/>
              <a:stretch>
                <a:fillRect/>
              </a:stretch>
            </p:blipFill>
            <p:spPr>
              <a:xfrm>
                <a:off x="2756003" y="6106539"/>
                <a:ext cx="358920" cy="5029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98" name="Ink 97">
                <a:extLst>
                  <a:ext uri="{FF2B5EF4-FFF2-40B4-BE49-F238E27FC236}">
                    <a16:creationId xmlns:a16="http://schemas.microsoft.com/office/drawing/2014/main" id="{F7F62C62-3ECC-4CA5-9619-EDEEEBA199EC}"/>
                  </a:ext>
                </a:extLst>
              </p14:cNvPr>
              <p14:cNvContentPartPr/>
              <p14:nvPr/>
            </p14:nvContentPartPr>
            <p14:xfrm>
              <a:off x="3262883" y="6184299"/>
              <a:ext cx="110880" cy="269640"/>
            </p14:xfrm>
          </p:contentPart>
        </mc:Choice>
        <mc:Fallback>
          <p:pic>
            <p:nvPicPr>
              <p:cNvPr id="98" name="Ink 97">
                <a:extLst>
                  <a:ext uri="{FF2B5EF4-FFF2-40B4-BE49-F238E27FC236}">
                    <a16:creationId xmlns:a16="http://schemas.microsoft.com/office/drawing/2014/main" id="{F7F62C62-3ECC-4CA5-9619-EDEEEBA199EC}"/>
                  </a:ext>
                </a:extLst>
              </p:cNvPr>
              <p:cNvPicPr/>
              <p:nvPr/>
            </p:nvPicPr>
            <p:blipFill>
              <a:blip r:embed="rId55"/>
              <a:stretch>
                <a:fillRect/>
              </a:stretch>
            </p:blipFill>
            <p:spPr>
              <a:xfrm>
                <a:off x="3253883" y="6175659"/>
                <a:ext cx="128520" cy="28728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99" name="Ink 98">
                <a:extLst>
                  <a:ext uri="{FF2B5EF4-FFF2-40B4-BE49-F238E27FC236}">
                    <a16:creationId xmlns:a16="http://schemas.microsoft.com/office/drawing/2014/main" id="{CFCE80A6-765B-412D-A985-82F02B6998BE}"/>
                  </a:ext>
                </a:extLst>
              </p14:cNvPr>
              <p14:cNvContentPartPr/>
              <p14:nvPr/>
            </p14:nvContentPartPr>
            <p14:xfrm>
              <a:off x="3581843" y="6092499"/>
              <a:ext cx="263880" cy="409680"/>
            </p14:xfrm>
          </p:contentPart>
        </mc:Choice>
        <mc:Fallback>
          <p:pic>
            <p:nvPicPr>
              <p:cNvPr id="99" name="Ink 98">
                <a:extLst>
                  <a:ext uri="{FF2B5EF4-FFF2-40B4-BE49-F238E27FC236}">
                    <a16:creationId xmlns:a16="http://schemas.microsoft.com/office/drawing/2014/main" id="{CFCE80A6-765B-412D-A985-82F02B6998BE}"/>
                  </a:ext>
                </a:extLst>
              </p:cNvPr>
              <p:cNvPicPr/>
              <p:nvPr/>
            </p:nvPicPr>
            <p:blipFill>
              <a:blip r:embed="rId57"/>
              <a:stretch>
                <a:fillRect/>
              </a:stretch>
            </p:blipFill>
            <p:spPr>
              <a:xfrm>
                <a:off x="3573203" y="6083499"/>
                <a:ext cx="281520" cy="42732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100" name="Ink 99">
                <a:extLst>
                  <a:ext uri="{FF2B5EF4-FFF2-40B4-BE49-F238E27FC236}">
                    <a16:creationId xmlns:a16="http://schemas.microsoft.com/office/drawing/2014/main" id="{BCCA33F9-C5AD-4DE4-994B-3175546DCAA9}"/>
                  </a:ext>
                </a:extLst>
              </p14:cNvPr>
              <p14:cNvContentPartPr/>
              <p14:nvPr/>
            </p14:nvContentPartPr>
            <p14:xfrm>
              <a:off x="3982523" y="6188619"/>
              <a:ext cx="154440" cy="374040"/>
            </p14:xfrm>
          </p:contentPart>
        </mc:Choice>
        <mc:Fallback>
          <p:pic>
            <p:nvPicPr>
              <p:cNvPr id="100" name="Ink 99">
                <a:extLst>
                  <a:ext uri="{FF2B5EF4-FFF2-40B4-BE49-F238E27FC236}">
                    <a16:creationId xmlns:a16="http://schemas.microsoft.com/office/drawing/2014/main" id="{BCCA33F9-C5AD-4DE4-994B-3175546DCAA9}"/>
                  </a:ext>
                </a:extLst>
              </p:cNvPr>
              <p:cNvPicPr/>
              <p:nvPr/>
            </p:nvPicPr>
            <p:blipFill>
              <a:blip r:embed="rId59"/>
              <a:stretch>
                <a:fillRect/>
              </a:stretch>
            </p:blipFill>
            <p:spPr>
              <a:xfrm>
                <a:off x="3973523" y="6179979"/>
                <a:ext cx="172080" cy="39168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109" name="Ink 108">
                <a:extLst>
                  <a:ext uri="{FF2B5EF4-FFF2-40B4-BE49-F238E27FC236}">
                    <a16:creationId xmlns:a16="http://schemas.microsoft.com/office/drawing/2014/main" id="{12704B5C-F3C8-4283-A848-6F7EC05A8DF9}"/>
                  </a:ext>
                </a:extLst>
              </p14:cNvPr>
              <p14:cNvContentPartPr/>
              <p14:nvPr/>
            </p14:nvContentPartPr>
            <p14:xfrm>
              <a:off x="7635803" y="4874619"/>
              <a:ext cx="628200" cy="57240"/>
            </p14:xfrm>
          </p:contentPart>
        </mc:Choice>
        <mc:Fallback>
          <p:pic>
            <p:nvPicPr>
              <p:cNvPr id="109" name="Ink 108">
                <a:extLst>
                  <a:ext uri="{FF2B5EF4-FFF2-40B4-BE49-F238E27FC236}">
                    <a16:creationId xmlns:a16="http://schemas.microsoft.com/office/drawing/2014/main" id="{12704B5C-F3C8-4283-A848-6F7EC05A8DF9}"/>
                  </a:ext>
                </a:extLst>
              </p:cNvPr>
              <p:cNvPicPr/>
              <p:nvPr/>
            </p:nvPicPr>
            <p:blipFill>
              <a:blip r:embed="rId61"/>
              <a:stretch>
                <a:fillRect/>
              </a:stretch>
            </p:blipFill>
            <p:spPr>
              <a:xfrm>
                <a:off x="7627163" y="4865619"/>
                <a:ext cx="64584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110" name="Ink 109">
                <a:extLst>
                  <a:ext uri="{FF2B5EF4-FFF2-40B4-BE49-F238E27FC236}">
                    <a16:creationId xmlns:a16="http://schemas.microsoft.com/office/drawing/2014/main" id="{38BC7DDB-74D5-4015-8F75-5D4603334D28}"/>
                  </a:ext>
                </a:extLst>
              </p14:cNvPr>
              <p14:cNvContentPartPr/>
              <p14:nvPr/>
            </p14:nvContentPartPr>
            <p14:xfrm>
              <a:off x="7679363" y="4236699"/>
              <a:ext cx="510480" cy="532800"/>
            </p14:xfrm>
          </p:contentPart>
        </mc:Choice>
        <mc:Fallback>
          <p:pic>
            <p:nvPicPr>
              <p:cNvPr id="110" name="Ink 109">
                <a:extLst>
                  <a:ext uri="{FF2B5EF4-FFF2-40B4-BE49-F238E27FC236}">
                    <a16:creationId xmlns:a16="http://schemas.microsoft.com/office/drawing/2014/main" id="{38BC7DDB-74D5-4015-8F75-5D4603334D28}"/>
                  </a:ext>
                </a:extLst>
              </p:cNvPr>
              <p:cNvPicPr/>
              <p:nvPr/>
            </p:nvPicPr>
            <p:blipFill>
              <a:blip r:embed="rId63"/>
              <a:stretch>
                <a:fillRect/>
              </a:stretch>
            </p:blipFill>
            <p:spPr>
              <a:xfrm>
                <a:off x="7670717" y="4228059"/>
                <a:ext cx="528132" cy="55044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111" name="Ink 110">
                <a:extLst>
                  <a:ext uri="{FF2B5EF4-FFF2-40B4-BE49-F238E27FC236}">
                    <a16:creationId xmlns:a16="http://schemas.microsoft.com/office/drawing/2014/main" id="{5C91D4A1-57BA-4360-85DA-F453FC7F84AF}"/>
                  </a:ext>
                </a:extLst>
              </p14:cNvPr>
              <p14:cNvContentPartPr/>
              <p14:nvPr/>
            </p14:nvContentPartPr>
            <p14:xfrm>
              <a:off x="7218203" y="4526499"/>
              <a:ext cx="146160" cy="111600"/>
            </p14:xfrm>
          </p:contentPart>
        </mc:Choice>
        <mc:Fallback>
          <p:pic>
            <p:nvPicPr>
              <p:cNvPr id="111" name="Ink 110">
                <a:extLst>
                  <a:ext uri="{FF2B5EF4-FFF2-40B4-BE49-F238E27FC236}">
                    <a16:creationId xmlns:a16="http://schemas.microsoft.com/office/drawing/2014/main" id="{5C91D4A1-57BA-4360-85DA-F453FC7F84AF}"/>
                  </a:ext>
                </a:extLst>
              </p:cNvPr>
              <p:cNvPicPr/>
              <p:nvPr/>
            </p:nvPicPr>
            <p:blipFill>
              <a:blip r:embed="rId65"/>
              <a:stretch>
                <a:fillRect/>
              </a:stretch>
            </p:blipFill>
            <p:spPr>
              <a:xfrm>
                <a:off x="7209542" y="4517499"/>
                <a:ext cx="163844" cy="1292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112" name="Ink 111">
                <a:extLst>
                  <a:ext uri="{FF2B5EF4-FFF2-40B4-BE49-F238E27FC236}">
                    <a16:creationId xmlns:a16="http://schemas.microsoft.com/office/drawing/2014/main" id="{B23BDECC-5C76-4C26-9C4F-981823A7FE62}"/>
                  </a:ext>
                </a:extLst>
              </p14:cNvPr>
              <p14:cNvContentPartPr/>
              <p14:nvPr/>
            </p14:nvContentPartPr>
            <p14:xfrm>
              <a:off x="6410003" y="4438659"/>
              <a:ext cx="657000" cy="554760"/>
            </p14:xfrm>
          </p:contentPart>
        </mc:Choice>
        <mc:Fallback>
          <p:pic>
            <p:nvPicPr>
              <p:cNvPr id="112" name="Ink 111">
                <a:extLst>
                  <a:ext uri="{FF2B5EF4-FFF2-40B4-BE49-F238E27FC236}">
                    <a16:creationId xmlns:a16="http://schemas.microsoft.com/office/drawing/2014/main" id="{B23BDECC-5C76-4C26-9C4F-981823A7FE62}"/>
                  </a:ext>
                </a:extLst>
              </p:cNvPr>
              <p:cNvPicPr/>
              <p:nvPr/>
            </p:nvPicPr>
            <p:blipFill>
              <a:blip r:embed="rId67"/>
              <a:stretch>
                <a:fillRect/>
              </a:stretch>
            </p:blipFill>
            <p:spPr>
              <a:xfrm>
                <a:off x="6401008" y="4430019"/>
                <a:ext cx="674630" cy="572400"/>
              </a:xfrm>
              <a:prstGeom prst="rect">
                <a:avLst/>
              </a:prstGeom>
            </p:spPr>
          </p:pic>
        </mc:Fallback>
      </mc:AlternateContent>
    </p:spTree>
    <p:extLst>
      <p:ext uri="{BB962C8B-B14F-4D97-AF65-F5344CB8AC3E}">
        <p14:creationId xmlns:p14="http://schemas.microsoft.com/office/powerpoint/2010/main" val="91009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Autofit/>
          </a:bodyPr>
          <a:lstStyle/>
          <a:p>
            <a:pPr algn="l"/>
            <a:r>
              <a:rPr lang="en-US" sz="2800" b="1" dirty="0">
                <a:solidFill>
                  <a:srgbClr val="0070C0"/>
                </a:solidFill>
              </a:rPr>
              <a:t>Ex 2: This table shows that the value of f(x) = 5x</a:t>
            </a:r>
            <a:r>
              <a:rPr lang="en-US" sz="2800" b="1" baseline="30000" dirty="0">
                <a:solidFill>
                  <a:srgbClr val="0070C0"/>
                </a:solidFill>
              </a:rPr>
              <a:t>2</a:t>
            </a:r>
            <a:r>
              <a:rPr lang="en-US" sz="2800" b="1" dirty="0">
                <a:solidFill>
                  <a:srgbClr val="0070C0"/>
                </a:solidFill>
              </a:rPr>
              <a:t> + 4 is greater than the value of g(x) = 2</a:t>
            </a:r>
            <a:r>
              <a:rPr lang="en-US" sz="2800" b="1" baseline="30000" dirty="0">
                <a:solidFill>
                  <a:srgbClr val="0070C0"/>
                </a:solidFill>
              </a:rPr>
              <a:t>x</a:t>
            </a:r>
            <a:r>
              <a:rPr lang="en-US" sz="2800" b="1" dirty="0">
                <a:solidFill>
                  <a:srgbClr val="0070C0"/>
                </a:solidFill>
              </a:rPr>
              <a:t> over the interval [0, 8].</a:t>
            </a:r>
            <a:br>
              <a:rPr lang="en-US" sz="2800" b="1" dirty="0">
                <a:solidFill>
                  <a:srgbClr val="0070C0"/>
                </a:solidFill>
              </a:rPr>
            </a:br>
            <a:br>
              <a:rPr lang="en-US" sz="2800" b="1" dirty="0">
                <a:solidFill>
                  <a:srgbClr val="0070C0"/>
                </a:solidFill>
              </a:rPr>
            </a:br>
            <a:br>
              <a:rPr lang="en-US" sz="2800" b="1" dirty="0">
                <a:solidFill>
                  <a:srgbClr val="0070C0"/>
                </a:solidFill>
              </a:rPr>
            </a:br>
            <a:br>
              <a:rPr lang="en-US" sz="2800" b="1" dirty="0">
                <a:solidFill>
                  <a:srgbClr val="0070C0"/>
                </a:solidFill>
              </a:rPr>
            </a:br>
            <a:br>
              <a:rPr lang="en-US" sz="2800" b="1" dirty="0">
                <a:solidFill>
                  <a:srgbClr val="0070C0"/>
                </a:solidFill>
              </a:rPr>
            </a:br>
            <a:br>
              <a:rPr lang="en-US" sz="2800" b="1" dirty="0">
                <a:solidFill>
                  <a:srgbClr val="0070C0"/>
                </a:solidFill>
              </a:rPr>
            </a:br>
            <a:r>
              <a:rPr lang="en-US" sz="2800" b="1" dirty="0">
                <a:solidFill>
                  <a:srgbClr val="0070C0"/>
                </a:solidFill>
              </a:rPr>
              <a:t>As x increase, will the value of f(x) always be greater than the value of g(x)? Explain how you know.</a:t>
            </a:r>
            <a:endParaRPr lang="en-US" sz="3600" b="1" dirty="0">
              <a:solidFill>
                <a:srgbClr val="0070C0"/>
              </a:solidFill>
            </a:endParaRPr>
          </a:p>
        </p:txBody>
      </p:sp>
      <p:pic>
        <p:nvPicPr>
          <p:cNvPr id="5" name="Picture 4"/>
          <p:cNvPicPr>
            <a:picLocks noChangeAspect="1"/>
          </p:cNvPicPr>
          <p:nvPr/>
        </p:nvPicPr>
        <p:blipFill>
          <a:blip r:embed="rId2"/>
          <a:stretch>
            <a:fillRect/>
          </a:stretch>
        </p:blipFill>
        <p:spPr>
          <a:xfrm>
            <a:off x="2743200" y="1770856"/>
            <a:ext cx="3879885" cy="2039144"/>
          </a:xfrm>
          <a:prstGeom prst="rect">
            <a:avLst/>
          </a:prstGeom>
        </p:spPr>
      </p:pic>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A954B2E3-95EA-4617-BADE-09AF65043018}"/>
                  </a:ext>
                </a:extLst>
              </p14:cNvPr>
              <p14:cNvContentPartPr/>
              <p14:nvPr/>
            </p14:nvContentPartPr>
            <p14:xfrm>
              <a:off x="4803323" y="1348779"/>
              <a:ext cx="85680" cy="88920"/>
            </p14:xfrm>
          </p:contentPart>
        </mc:Choice>
        <mc:Fallback>
          <p:pic>
            <p:nvPicPr>
              <p:cNvPr id="9" name="Ink 8">
                <a:extLst>
                  <a:ext uri="{FF2B5EF4-FFF2-40B4-BE49-F238E27FC236}">
                    <a16:creationId xmlns:a16="http://schemas.microsoft.com/office/drawing/2014/main" id="{A954B2E3-95EA-4617-BADE-09AF65043018}"/>
                  </a:ext>
                </a:extLst>
              </p:cNvPr>
              <p:cNvPicPr/>
              <p:nvPr/>
            </p:nvPicPr>
            <p:blipFill>
              <a:blip r:embed="rId4"/>
              <a:stretch>
                <a:fillRect/>
              </a:stretch>
            </p:blipFill>
            <p:spPr>
              <a:xfrm>
                <a:off x="4794323" y="1339779"/>
                <a:ext cx="103320" cy="1065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4" name="Ink 13">
                <a:extLst>
                  <a:ext uri="{FF2B5EF4-FFF2-40B4-BE49-F238E27FC236}">
                    <a16:creationId xmlns:a16="http://schemas.microsoft.com/office/drawing/2014/main" id="{F0A31D42-1154-4E99-BD81-2D83FDDC8B64}"/>
                  </a:ext>
                </a:extLst>
              </p14:cNvPr>
              <p14:cNvContentPartPr/>
              <p14:nvPr/>
            </p14:nvContentPartPr>
            <p14:xfrm>
              <a:off x="5961083" y="1585659"/>
              <a:ext cx="181080" cy="267840"/>
            </p14:xfrm>
          </p:contentPart>
        </mc:Choice>
        <mc:Fallback>
          <p:pic>
            <p:nvPicPr>
              <p:cNvPr id="14" name="Ink 13">
                <a:extLst>
                  <a:ext uri="{FF2B5EF4-FFF2-40B4-BE49-F238E27FC236}">
                    <a16:creationId xmlns:a16="http://schemas.microsoft.com/office/drawing/2014/main" id="{F0A31D42-1154-4E99-BD81-2D83FDDC8B64}"/>
                  </a:ext>
                </a:extLst>
              </p:cNvPr>
              <p:cNvPicPr/>
              <p:nvPr/>
            </p:nvPicPr>
            <p:blipFill>
              <a:blip r:embed="rId6"/>
              <a:stretch>
                <a:fillRect/>
              </a:stretch>
            </p:blipFill>
            <p:spPr>
              <a:xfrm>
                <a:off x="5952443" y="1577019"/>
                <a:ext cx="198720" cy="2854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7" name="Ink 16">
                <a:extLst>
                  <a:ext uri="{FF2B5EF4-FFF2-40B4-BE49-F238E27FC236}">
                    <a16:creationId xmlns:a16="http://schemas.microsoft.com/office/drawing/2014/main" id="{7F6A4F96-CDEB-4028-A342-08B136E9E94C}"/>
                  </a:ext>
                </a:extLst>
              </p14:cNvPr>
              <p14:cNvContentPartPr/>
              <p14:nvPr/>
            </p14:nvContentPartPr>
            <p14:xfrm>
              <a:off x="6286163" y="1458579"/>
              <a:ext cx="166320" cy="217440"/>
            </p14:xfrm>
          </p:contentPart>
        </mc:Choice>
        <mc:Fallback>
          <p:pic>
            <p:nvPicPr>
              <p:cNvPr id="17" name="Ink 16">
                <a:extLst>
                  <a:ext uri="{FF2B5EF4-FFF2-40B4-BE49-F238E27FC236}">
                    <a16:creationId xmlns:a16="http://schemas.microsoft.com/office/drawing/2014/main" id="{7F6A4F96-CDEB-4028-A342-08B136E9E94C}"/>
                  </a:ext>
                </a:extLst>
              </p:cNvPr>
              <p:cNvPicPr/>
              <p:nvPr/>
            </p:nvPicPr>
            <p:blipFill>
              <a:blip r:embed="rId8"/>
              <a:stretch>
                <a:fillRect/>
              </a:stretch>
            </p:blipFill>
            <p:spPr>
              <a:xfrm>
                <a:off x="6277523" y="1449579"/>
                <a:ext cx="183960" cy="2350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8" name="Ink 17">
                <a:extLst>
                  <a:ext uri="{FF2B5EF4-FFF2-40B4-BE49-F238E27FC236}">
                    <a16:creationId xmlns:a16="http://schemas.microsoft.com/office/drawing/2014/main" id="{D36BCDE5-5F51-4B7F-9801-546E12E8D584}"/>
                  </a:ext>
                </a:extLst>
              </p14:cNvPr>
              <p14:cNvContentPartPr/>
              <p14:nvPr/>
            </p14:nvContentPartPr>
            <p14:xfrm>
              <a:off x="5153963" y="1511859"/>
              <a:ext cx="118800" cy="251280"/>
            </p14:xfrm>
          </p:contentPart>
        </mc:Choice>
        <mc:Fallback>
          <p:pic>
            <p:nvPicPr>
              <p:cNvPr id="18" name="Ink 17">
                <a:extLst>
                  <a:ext uri="{FF2B5EF4-FFF2-40B4-BE49-F238E27FC236}">
                    <a16:creationId xmlns:a16="http://schemas.microsoft.com/office/drawing/2014/main" id="{D36BCDE5-5F51-4B7F-9801-546E12E8D584}"/>
                  </a:ext>
                </a:extLst>
              </p:cNvPr>
              <p:cNvPicPr/>
              <p:nvPr/>
            </p:nvPicPr>
            <p:blipFill>
              <a:blip r:embed="rId10"/>
              <a:stretch>
                <a:fillRect/>
              </a:stretch>
            </p:blipFill>
            <p:spPr>
              <a:xfrm>
                <a:off x="5145323" y="1503219"/>
                <a:ext cx="136440" cy="2689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9" name="Ink 18">
                <a:extLst>
                  <a:ext uri="{FF2B5EF4-FFF2-40B4-BE49-F238E27FC236}">
                    <a16:creationId xmlns:a16="http://schemas.microsoft.com/office/drawing/2014/main" id="{1922BF42-9DA0-43F7-9D1C-A5C2DB8762FA}"/>
                  </a:ext>
                </a:extLst>
              </p14:cNvPr>
              <p14:cNvContentPartPr/>
              <p14:nvPr/>
            </p14:nvContentPartPr>
            <p14:xfrm>
              <a:off x="4988363" y="1486299"/>
              <a:ext cx="63000" cy="132120"/>
            </p14:xfrm>
          </p:contentPart>
        </mc:Choice>
        <mc:Fallback>
          <p:pic>
            <p:nvPicPr>
              <p:cNvPr id="19" name="Ink 18">
                <a:extLst>
                  <a:ext uri="{FF2B5EF4-FFF2-40B4-BE49-F238E27FC236}">
                    <a16:creationId xmlns:a16="http://schemas.microsoft.com/office/drawing/2014/main" id="{1922BF42-9DA0-43F7-9D1C-A5C2DB8762FA}"/>
                  </a:ext>
                </a:extLst>
              </p:cNvPr>
              <p:cNvPicPr/>
              <p:nvPr/>
            </p:nvPicPr>
            <p:blipFill>
              <a:blip r:embed="rId12"/>
              <a:stretch>
                <a:fillRect/>
              </a:stretch>
            </p:blipFill>
            <p:spPr>
              <a:xfrm>
                <a:off x="4979363" y="1477299"/>
                <a:ext cx="80640" cy="1497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0" name="Ink 19">
                <a:extLst>
                  <a:ext uri="{FF2B5EF4-FFF2-40B4-BE49-F238E27FC236}">
                    <a16:creationId xmlns:a16="http://schemas.microsoft.com/office/drawing/2014/main" id="{2157E0E6-AE8A-45EA-A329-FA8DCEA1BEA5}"/>
                  </a:ext>
                </a:extLst>
              </p14:cNvPr>
              <p14:cNvContentPartPr/>
              <p14:nvPr/>
            </p14:nvContentPartPr>
            <p14:xfrm>
              <a:off x="4434683" y="1498899"/>
              <a:ext cx="414360" cy="326880"/>
            </p14:xfrm>
          </p:contentPart>
        </mc:Choice>
        <mc:Fallback>
          <p:pic>
            <p:nvPicPr>
              <p:cNvPr id="20" name="Ink 19">
                <a:extLst>
                  <a:ext uri="{FF2B5EF4-FFF2-40B4-BE49-F238E27FC236}">
                    <a16:creationId xmlns:a16="http://schemas.microsoft.com/office/drawing/2014/main" id="{2157E0E6-AE8A-45EA-A329-FA8DCEA1BEA5}"/>
                  </a:ext>
                </a:extLst>
              </p:cNvPr>
              <p:cNvPicPr/>
              <p:nvPr/>
            </p:nvPicPr>
            <p:blipFill>
              <a:blip r:embed="rId14"/>
              <a:stretch>
                <a:fillRect/>
              </a:stretch>
            </p:blipFill>
            <p:spPr>
              <a:xfrm>
                <a:off x="4426043" y="1489899"/>
                <a:ext cx="432000" cy="34452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1" name="Ink 20">
                <a:extLst>
                  <a:ext uri="{FF2B5EF4-FFF2-40B4-BE49-F238E27FC236}">
                    <a16:creationId xmlns:a16="http://schemas.microsoft.com/office/drawing/2014/main" id="{3670E2A1-3055-461D-89E6-77E6CC7508AE}"/>
                  </a:ext>
                </a:extLst>
              </p14:cNvPr>
              <p14:cNvContentPartPr/>
              <p14:nvPr/>
            </p14:nvContentPartPr>
            <p14:xfrm>
              <a:off x="2970923" y="2334819"/>
              <a:ext cx="360" cy="360"/>
            </p14:xfrm>
          </p:contentPart>
        </mc:Choice>
        <mc:Fallback>
          <p:pic>
            <p:nvPicPr>
              <p:cNvPr id="21" name="Ink 20">
                <a:extLst>
                  <a:ext uri="{FF2B5EF4-FFF2-40B4-BE49-F238E27FC236}">
                    <a16:creationId xmlns:a16="http://schemas.microsoft.com/office/drawing/2014/main" id="{3670E2A1-3055-461D-89E6-77E6CC7508AE}"/>
                  </a:ext>
                </a:extLst>
              </p:cNvPr>
              <p:cNvPicPr/>
              <p:nvPr/>
            </p:nvPicPr>
            <p:blipFill>
              <a:blip r:embed="rId16"/>
              <a:stretch>
                <a:fillRect/>
              </a:stretch>
            </p:blipFill>
            <p:spPr>
              <a:xfrm>
                <a:off x="2961923" y="2326179"/>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3" name="Ink 22">
                <a:extLst>
                  <a:ext uri="{FF2B5EF4-FFF2-40B4-BE49-F238E27FC236}">
                    <a16:creationId xmlns:a16="http://schemas.microsoft.com/office/drawing/2014/main" id="{B31A1810-BD4F-4C30-B433-75C2391E85D2}"/>
                  </a:ext>
                </a:extLst>
              </p14:cNvPr>
              <p14:cNvContentPartPr/>
              <p14:nvPr/>
            </p14:nvContentPartPr>
            <p14:xfrm>
              <a:off x="2952923" y="2988579"/>
              <a:ext cx="7560" cy="360"/>
            </p14:xfrm>
          </p:contentPart>
        </mc:Choice>
        <mc:Fallback>
          <p:pic>
            <p:nvPicPr>
              <p:cNvPr id="23" name="Ink 22">
                <a:extLst>
                  <a:ext uri="{FF2B5EF4-FFF2-40B4-BE49-F238E27FC236}">
                    <a16:creationId xmlns:a16="http://schemas.microsoft.com/office/drawing/2014/main" id="{B31A1810-BD4F-4C30-B433-75C2391E85D2}"/>
                  </a:ext>
                </a:extLst>
              </p:cNvPr>
              <p:cNvPicPr/>
              <p:nvPr/>
            </p:nvPicPr>
            <p:blipFill>
              <a:blip r:embed="rId18"/>
              <a:stretch>
                <a:fillRect/>
              </a:stretch>
            </p:blipFill>
            <p:spPr>
              <a:xfrm>
                <a:off x="2943923" y="2979939"/>
                <a:ext cx="252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4" name="Ink 23">
                <a:extLst>
                  <a:ext uri="{FF2B5EF4-FFF2-40B4-BE49-F238E27FC236}">
                    <a16:creationId xmlns:a16="http://schemas.microsoft.com/office/drawing/2014/main" id="{14099B55-2831-4776-9625-A49B45FE3328}"/>
                  </a:ext>
                </a:extLst>
              </p14:cNvPr>
              <p14:cNvContentPartPr/>
              <p14:nvPr/>
            </p14:nvContentPartPr>
            <p14:xfrm>
              <a:off x="2990723" y="3253179"/>
              <a:ext cx="4680" cy="9000"/>
            </p14:xfrm>
          </p:contentPart>
        </mc:Choice>
        <mc:Fallback>
          <p:pic>
            <p:nvPicPr>
              <p:cNvPr id="24" name="Ink 23">
                <a:extLst>
                  <a:ext uri="{FF2B5EF4-FFF2-40B4-BE49-F238E27FC236}">
                    <a16:creationId xmlns:a16="http://schemas.microsoft.com/office/drawing/2014/main" id="{14099B55-2831-4776-9625-A49B45FE3328}"/>
                  </a:ext>
                </a:extLst>
              </p:cNvPr>
              <p:cNvPicPr/>
              <p:nvPr/>
            </p:nvPicPr>
            <p:blipFill>
              <a:blip r:embed="rId20"/>
              <a:stretch>
                <a:fillRect/>
              </a:stretch>
            </p:blipFill>
            <p:spPr>
              <a:xfrm>
                <a:off x="2981723" y="3244179"/>
                <a:ext cx="22320" cy="266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5" name="Ink 24">
                <a:extLst>
                  <a:ext uri="{FF2B5EF4-FFF2-40B4-BE49-F238E27FC236}">
                    <a16:creationId xmlns:a16="http://schemas.microsoft.com/office/drawing/2014/main" id="{AC492889-D528-43C0-9F2A-EAD20BD89905}"/>
                  </a:ext>
                </a:extLst>
              </p14:cNvPr>
              <p14:cNvContentPartPr/>
              <p14:nvPr/>
            </p14:nvContentPartPr>
            <p14:xfrm>
              <a:off x="3020603" y="3574659"/>
              <a:ext cx="360" cy="2520"/>
            </p14:xfrm>
          </p:contentPart>
        </mc:Choice>
        <mc:Fallback>
          <p:pic>
            <p:nvPicPr>
              <p:cNvPr id="25" name="Ink 24">
                <a:extLst>
                  <a:ext uri="{FF2B5EF4-FFF2-40B4-BE49-F238E27FC236}">
                    <a16:creationId xmlns:a16="http://schemas.microsoft.com/office/drawing/2014/main" id="{AC492889-D528-43C0-9F2A-EAD20BD89905}"/>
                  </a:ext>
                </a:extLst>
              </p:cNvPr>
              <p:cNvPicPr/>
              <p:nvPr/>
            </p:nvPicPr>
            <p:blipFill>
              <a:blip r:embed="rId22"/>
              <a:stretch>
                <a:fillRect/>
              </a:stretch>
            </p:blipFill>
            <p:spPr>
              <a:xfrm>
                <a:off x="3011963" y="3566019"/>
                <a:ext cx="1800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6" name="Ink 25">
                <a:extLst>
                  <a:ext uri="{FF2B5EF4-FFF2-40B4-BE49-F238E27FC236}">
                    <a16:creationId xmlns:a16="http://schemas.microsoft.com/office/drawing/2014/main" id="{89CCA52D-DDFF-4779-B8E6-D4882C8735CE}"/>
                  </a:ext>
                </a:extLst>
              </p14:cNvPr>
              <p14:cNvContentPartPr/>
              <p14:nvPr/>
            </p14:nvContentPartPr>
            <p14:xfrm>
              <a:off x="2976683" y="3745299"/>
              <a:ext cx="130680" cy="211320"/>
            </p14:xfrm>
          </p:contentPart>
        </mc:Choice>
        <mc:Fallback>
          <p:pic>
            <p:nvPicPr>
              <p:cNvPr id="26" name="Ink 25">
                <a:extLst>
                  <a:ext uri="{FF2B5EF4-FFF2-40B4-BE49-F238E27FC236}">
                    <a16:creationId xmlns:a16="http://schemas.microsoft.com/office/drawing/2014/main" id="{89CCA52D-DDFF-4779-B8E6-D4882C8735CE}"/>
                  </a:ext>
                </a:extLst>
              </p:cNvPr>
              <p:cNvPicPr/>
              <p:nvPr/>
            </p:nvPicPr>
            <p:blipFill>
              <a:blip r:embed="rId24"/>
              <a:stretch>
                <a:fillRect/>
              </a:stretch>
            </p:blipFill>
            <p:spPr>
              <a:xfrm>
                <a:off x="2967683" y="3736659"/>
                <a:ext cx="14832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7" name="Ink 26">
                <a:extLst>
                  <a:ext uri="{FF2B5EF4-FFF2-40B4-BE49-F238E27FC236}">
                    <a16:creationId xmlns:a16="http://schemas.microsoft.com/office/drawing/2014/main" id="{D3C2091D-9CDE-4610-ACA7-E138EA2B4F9B}"/>
                  </a:ext>
                </a:extLst>
              </p14:cNvPr>
              <p14:cNvContentPartPr/>
              <p14:nvPr/>
            </p14:nvContentPartPr>
            <p14:xfrm>
              <a:off x="3179363" y="3767619"/>
              <a:ext cx="135360" cy="171720"/>
            </p14:xfrm>
          </p:contentPart>
        </mc:Choice>
        <mc:Fallback>
          <p:pic>
            <p:nvPicPr>
              <p:cNvPr id="27" name="Ink 26">
                <a:extLst>
                  <a:ext uri="{FF2B5EF4-FFF2-40B4-BE49-F238E27FC236}">
                    <a16:creationId xmlns:a16="http://schemas.microsoft.com/office/drawing/2014/main" id="{D3C2091D-9CDE-4610-ACA7-E138EA2B4F9B}"/>
                  </a:ext>
                </a:extLst>
              </p:cNvPr>
              <p:cNvPicPr/>
              <p:nvPr/>
            </p:nvPicPr>
            <p:blipFill>
              <a:blip r:embed="rId26"/>
              <a:stretch>
                <a:fillRect/>
              </a:stretch>
            </p:blipFill>
            <p:spPr>
              <a:xfrm>
                <a:off x="3170723" y="3758619"/>
                <a:ext cx="15300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42" name="Ink 41">
                <a:extLst>
                  <a:ext uri="{FF2B5EF4-FFF2-40B4-BE49-F238E27FC236}">
                    <a16:creationId xmlns:a16="http://schemas.microsoft.com/office/drawing/2014/main" id="{E81BDB46-50AC-407F-9BD1-68186FD0AE41}"/>
                  </a:ext>
                </a:extLst>
              </p14:cNvPr>
              <p14:cNvContentPartPr/>
              <p14:nvPr/>
            </p14:nvContentPartPr>
            <p14:xfrm>
              <a:off x="4511723" y="3692379"/>
              <a:ext cx="109080" cy="270360"/>
            </p14:xfrm>
          </p:contentPart>
        </mc:Choice>
        <mc:Fallback>
          <p:pic>
            <p:nvPicPr>
              <p:cNvPr id="42" name="Ink 41">
                <a:extLst>
                  <a:ext uri="{FF2B5EF4-FFF2-40B4-BE49-F238E27FC236}">
                    <a16:creationId xmlns:a16="http://schemas.microsoft.com/office/drawing/2014/main" id="{E81BDB46-50AC-407F-9BD1-68186FD0AE41}"/>
                  </a:ext>
                </a:extLst>
              </p:cNvPr>
              <p:cNvPicPr/>
              <p:nvPr/>
            </p:nvPicPr>
            <p:blipFill>
              <a:blip r:embed="rId28"/>
              <a:stretch>
                <a:fillRect/>
              </a:stretch>
            </p:blipFill>
            <p:spPr>
              <a:xfrm>
                <a:off x="4502723" y="3683379"/>
                <a:ext cx="126720" cy="2880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43" name="Ink 42">
                <a:extLst>
                  <a:ext uri="{FF2B5EF4-FFF2-40B4-BE49-F238E27FC236}">
                    <a16:creationId xmlns:a16="http://schemas.microsoft.com/office/drawing/2014/main" id="{6EE3BF26-0F72-4CBC-86A1-D1157114AF9C}"/>
                  </a:ext>
                </a:extLst>
              </p14:cNvPr>
              <p14:cNvContentPartPr/>
              <p14:nvPr/>
            </p14:nvContentPartPr>
            <p14:xfrm>
              <a:off x="3827723" y="3641259"/>
              <a:ext cx="590400" cy="318960"/>
            </p14:xfrm>
          </p:contentPart>
        </mc:Choice>
        <mc:Fallback>
          <p:pic>
            <p:nvPicPr>
              <p:cNvPr id="43" name="Ink 42">
                <a:extLst>
                  <a:ext uri="{FF2B5EF4-FFF2-40B4-BE49-F238E27FC236}">
                    <a16:creationId xmlns:a16="http://schemas.microsoft.com/office/drawing/2014/main" id="{6EE3BF26-0F72-4CBC-86A1-D1157114AF9C}"/>
                  </a:ext>
                </a:extLst>
              </p:cNvPr>
              <p:cNvPicPr/>
              <p:nvPr/>
            </p:nvPicPr>
            <p:blipFill>
              <a:blip r:embed="rId30"/>
              <a:stretch>
                <a:fillRect/>
              </a:stretch>
            </p:blipFill>
            <p:spPr>
              <a:xfrm>
                <a:off x="3818723" y="3632259"/>
                <a:ext cx="608040" cy="33660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44" name="Ink 43">
                <a:extLst>
                  <a:ext uri="{FF2B5EF4-FFF2-40B4-BE49-F238E27FC236}">
                    <a16:creationId xmlns:a16="http://schemas.microsoft.com/office/drawing/2014/main" id="{D75451E1-BA8E-4F8A-8BB2-0461B66926FD}"/>
                  </a:ext>
                </a:extLst>
              </p14:cNvPr>
              <p14:cNvContentPartPr/>
              <p14:nvPr/>
            </p14:nvContentPartPr>
            <p14:xfrm>
              <a:off x="3643763" y="3720099"/>
              <a:ext cx="129240" cy="212400"/>
            </p14:xfrm>
          </p:contentPart>
        </mc:Choice>
        <mc:Fallback>
          <p:pic>
            <p:nvPicPr>
              <p:cNvPr id="44" name="Ink 43">
                <a:extLst>
                  <a:ext uri="{FF2B5EF4-FFF2-40B4-BE49-F238E27FC236}">
                    <a16:creationId xmlns:a16="http://schemas.microsoft.com/office/drawing/2014/main" id="{D75451E1-BA8E-4F8A-8BB2-0461B66926FD}"/>
                  </a:ext>
                </a:extLst>
              </p:cNvPr>
              <p:cNvPicPr/>
              <p:nvPr/>
            </p:nvPicPr>
            <p:blipFill>
              <a:blip r:embed="rId32"/>
              <a:stretch>
                <a:fillRect/>
              </a:stretch>
            </p:blipFill>
            <p:spPr>
              <a:xfrm>
                <a:off x="3635123" y="3711099"/>
                <a:ext cx="146880" cy="23004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45" name="Ink 44">
                <a:extLst>
                  <a:ext uri="{FF2B5EF4-FFF2-40B4-BE49-F238E27FC236}">
                    <a16:creationId xmlns:a16="http://schemas.microsoft.com/office/drawing/2014/main" id="{A2F5361C-CAA9-48B1-AAF1-840D985145D9}"/>
                  </a:ext>
                </a:extLst>
              </p14:cNvPr>
              <p14:cNvContentPartPr/>
              <p14:nvPr/>
            </p14:nvContentPartPr>
            <p14:xfrm>
              <a:off x="5847323" y="3726579"/>
              <a:ext cx="200160" cy="245880"/>
            </p14:xfrm>
          </p:contentPart>
        </mc:Choice>
        <mc:Fallback>
          <p:pic>
            <p:nvPicPr>
              <p:cNvPr id="45" name="Ink 44">
                <a:extLst>
                  <a:ext uri="{FF2B5EF4-FFF2-40B4-BE49-F238E27FC236}">
                    <a16:creationId xmlns:a16="http://schemas.microsoft.com/office/drawing/2014/main" id="{A2F5361C-CAA9-48B1-AAF1-840D985145D9}"/>
                  </a:ext>
                </a:extLst>
              </p:cNvPr>
              <p:cNvPicPr/>
              <p:nvPr/>
            </p:nvPicPr>
            <p:blipFill>
              <a:blip r:embed="rId34"/>
              <a:stretch>
                <a:fillRect/>
              </a:stretch>
            </p:blipFill>
            <p:spPr>
              <a:xfrm>
                <a:off x="5838683" y="3717939"/>
                <a:ext cx="217800" cy="26352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54" name="Ink 53">
                <a:extLst>
                  <a:ext uri="{FF2B5EF4-FFF2-40B4-BE49-F238E27FC236}">
                    <a16:creationId xmlns:a16="http://schemas.microsoft.com/office/drawing/2014/main" id="{E919E498-5AA4-4AE0-B384-56A0ED3A8B8C}"/>
                  </a:ext>
                </a:extLst>
              </p14:cNvPr>
              <p14:cNvContentPartPr/>
              <p14:nvPr/>
            </p14:nvContentPartPr>
            <p14:xfrm>
              <a:off x="4676243" y="3406179"/>
              <a:ext cx="574560" cy="625320"/>
            </p14:xfrm>
          </p:contentPart>
        </mc:Choice>
        <mc:Fallback>
          <p:pic>
            <p:nvPicPr>
              <p:cNvPr id="54" name="Ink 53">
                <a:extLst>
                  <a:ext uri="{FF2B5EF4-FFF2-40B4-BE49-F238E27FC236}">
                    <a16:creationId xmlns:a16="http://schemas.microsoft.com/office/drawing/2014/main" id="{E919E498-5AA4-4AE0-B384-56A0ED3A8B8C}"/>
                  </a:ext>
                </a:extLst>
              </p:cNvPr>
              <p:cNvPicPr/>
              <p:nvPr/>
            </p:nvPicPr>
            <p:blipFill>
              <a:blip r:embed="rId36"/>
              <a:stretch>
                <a:fillRect/>
              </a:stretch>
            </p:blipFill>
            <p:spPr>
              <a:xfrm>
                <a:off x="4667243" y="3397184"/>
                <a:ext cx="592200" cy="64295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5" name="Ink 54">
                <a:extLst>
                  <a:ext uri="{FF2B5EF4-FFF2-40B4-BE49-F238E27FC236}">
                    <a16:creationId xmlns:a16="http://schemas.microsoft.com/office/drawing/2014/main" id="{AC71A108-B23B-4F73-97FA-39E8A2E136CB}"/>
                  </a:ext>
                </a:extLst>
              </p14:cNvPr>
              <p14:cNvContentPartPr/>
              <p14:nvPr/>
            </p14:nvContentPartPr>
            <p14:xfrm>
              <a:off x="5310923" y="3646299"/>
              <a:ext cx="77040" cy="291960"/>
            </p14:xfrm>
          </p:contentPart>
        </mc:Choice>
        <mc:Fallback>
          <p:pic>
            <p:nvPicPr>
              <p:cNvPr id="55" name="Ink 54">
                <a:extLst>
                  <a:ext uri="{FF2B5EF4-FFF2-40B4-BE49-F238E27FC236}">
                    <a16:creationId xmlns:a16="http://schemas.microsoft.com/office/drawing/2014/main" id="{AC71A108-B23B-4F73-97FA-39E8A2E136CB}"/>
                  </a:ext>
                </a:extLst>
              </p:cNvPr>
              <p:cNvPicPr/>
              <p:nvPr/>
            </p:nvPicPr>
            <p:blipFill>
              <a:blip r:embed="rId38"/>
              <a:stretch>
                <a:fillRect/>
              </a:stretch>
            </p:blipFill>
            <p:spPr>
              <a:xfrm>
                <a:off x="5301923" y="3637659"/>
                <a:ext cx="94680" cy="30960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58" name="Ink 57">
                <a:extLst>
                  <a:ext uri="{FF2B5EF4-FFF2-40B4-BE49-F238E27FC236}">
                    <a16:creationId xmlns:a16="http://schemas.microsoft.com/office/drawing/2014/main" id="{259C4674-A5A1-40E1-A0C8-39E22143C5A3}"/>
                  </a:ext>
                </a:extLst>
              </p14:cNvPr>
              <p14:cNvContentPartPr/>
              <p14:nvPr/>
            </p14:nvContentPartPr>
            <p14:xfrm>
              <a:off x="6546443" y="3674739"/>
              <a:ext cx="35280" cy="3600"/>
            </p14:xfrm>
          </p:contentPart>
        </mc:Choice>
        <mc:Fallback>
          <p:pic>
            <p:nvPicPr>
              <p:cNvPr id="58" name="Ink 57">
                <a:extLst>
                  <a:ext uri="{FF2B5EF4-FFF2-40B4-BE49-F238E27FC236}">
                    <a16:creationId xmlns:a16="http://schemas.microsoft.com/office/drawing/2014/main" id="{259C4674-A5A1-40E1-A0C8-39E22143C5A3}"/>
                  </a:ext>
                </a:extLst>
              </p:cNvPr>
              <p:cNvPicPr/>
              <p:nvPr/>
            </p:nvPicPr>
            <p:blipFill>
              <a:blip r:embed="rId40"/>
              <a:stretch>
                <a:fillRect/>
              </a:stretch>
            </p:blipFill>
            <p:spPr>
              <a:xfrm>
                <a:off x="6537443" y="3666099"/>
                <a:ext cx="52920" cy="2124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59" name="Ink 58">
                <a:extLst>
                  <a:ext uri="{FF2B5EF4-FFF2-40B4-BE49-F238E27FC236}">
                    <a16:creationId xmlns:a16="http://schemas.microsoft.com/office/drawing/2014/main" id="{79BCCDA7-6ADB-44DC-9C19-A1D8D37BE663}"/>
                  </a:ext>
                </a:extLst>
              </p14:cNvPr>
              <p14:cNvContentPartPr/>
              <p14:nvPr/>
            </p14:nvContentPartPr>
            <p14:xfrm>
              <a:off x="6540323" y="3754299"/>
              <a:ext cx="48240" cy="5760"/>
            </p14:xfrm>
          </p:contentPart>
        </mc:Choice>
        <mc:Fallback>
          <p:pic>
            <p:nvPicPr>
              <p:cNvPr id="59" name="Ink 58">
                <a:extLst>
                  <a:ext uri="{FF2B5EF4-FFF2-40B4-BE49-F238E27FC236}">
                    <a16:creationId xmlns:a16="http://schemas.microsoft.com/office/drawing/2014/main" id="{79BCCDA7-6ADB-44DC-9C19-A1D8D37BE663}"/>
                  </a:ext>
                </a:extLst>
              </p:cNvPr>
              <p:cNvPicPr/>
              <p:nvPr/>
            </p:nvPicPr>
            <p:blipFill>
              <a:blip r:embed="rId42"/>
              <a:stretch>
                <a:fillRect/>
              </a:stretch>
            </p:blipFill>
            <p:spPr>
              <a:xfrm>
                <a:off x="6531683" y="3745659"/>
                <a:ext cx="65880" cy="234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60" name="Ink 59">
                <a:extLst>
                  <a:ext uri="{FF2B5EF4-FFF2-40B4-BE49-F238E27FC236}">
                    <a16:creationId xmlns:a16="http://schemas.microsoft.com/office/drawing/2014/main" id="{7A1E8DA4-C616-49A7-BC75-E9B8C7D40A78}"/>
                  </a:ext>
                </a:extLst>
              </p14:cNvPr>
              <p14:cNvContentPartPr/>
              <p14:nvPr/>
            </p14:nvContentPartPr>
            <p14:xfrm>
              <a:off x="6114083" y="3580779"/>
              <a:ext cx="203040" cy="175320"/>
            </p14:xfrm>
          </p:contentPart>
        </mc:Choice>
        <mc:Fallback>
          <p:pic>
            <p:nvPicPr>
              <p:cNvPr id="60" name="Ink 59">
                <a:extLst>
                  <a:ext uri="{FF2B5EF4-FFF2-40B4-BE49-F238E27FC236}">
                    <a16:creationId xmlns:a16="http://schemas.microsoft.com/office/drawing/2014/main" id="{7A1E8DA4-C616-49A7-BC75-E9B8C7D40A78}"/>
                  </a:ext>
                </a:extLst>
              </p:cNvPr>
              <p:cNvPicPr/>
              <p:nvPr/>
            </p:nvPicPr>
            <p:blipFill>
              <a:blip r:embed="rId44"/>
              <a:stretch>
                <a:fillRect/>
              </a:stretch>
            </p:blipFill>
            <p:spPr>
              <a:xfrm>
                <a:off x="6105443" y="3572139"/>
                <a:ext cx="220680" cy="19296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61" name="Ink 60">
                <a:extLst>
                  <a:ext uri="{FF2B5EF4-FFF2-40B4-BE49-F238E27FC236}">
                    <a16:creationId xmlns:a16="http://schemas.microsoft.com/office/drawing/2014/main" id="{55B63046-C665-408F-9080-61C21CEA062F}"/>
                  </a:ext>
                </a:extLst>
              </p14:cNvPr>
              <p14:cNvContentPartPr/>
              <p14:nvPr/>
            </p14:nvContentPartPr>
            <p14:xfrm>
              <a:off x="2346683" y="3760419"/>
              <a:ext cx="564120" cy="186840"/>
            </p14:xfrm>
          </p:contentPart>
        </mc:Choice>
        <mc:Fallback>
          <p:pic>
            <p:nvPicPr>
              <p:cNvPr id="61" name="Ink 60">
                <a:extLst>
                  <a:ext uri="{FF2B5EF4-FFF2-40B4-BE49-F238E27FC236}">
                    <a16:creationId xmlns:a16="http://schemas.microsoft.com/office/drawing/2014/main" id="{55B63046-C665-408F-9080-61C21CEA062F}"/>
                  </a:ext>
                </a:extLst>
              </p:cNvPr>
              <p:cNvPicPr/>
              <p:nvPr/>
            </p:nvPicPr>
            <p:blipFill>
              <a:blip r:embed="rId46"/>
              <a:stretch>
                <a:fillRect/>
              </a:stretch>
            </p:blipFill>
            <p:spPr>
              <a:xfrm>
                <a:off x="2338043" y="3751419"/>
                <a:ext cx="58176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65" name="Ink 64">
                <a:extLst>
                  <a:ext uri="{FF2B5EF4-FFF2-40B4-BE49-F238E27FC236}">
                    <a16:creationId xmlns:a16="http://schemas.microsoft.com/office/drawing/2014/main" id="{013A9D39-4B3D-4557-8B04-D17FFADA12FD}"/>
                  </a:ext>
                </a:extLst>
              </p14:cNvPr>
              <p14:cNvContentPartPr/>
              <p14:nvPr/>
            </p14:nvContentPartPr>
            <p14:xfrm>
              <a:off x="7076363" y="3573219"/>
              <a:ext cx="122040" cy="255240"/>
            </p14:xfrm>
          </p:contentPart>
        </mc:Choice>
        <mc:Fallback>
          <p:pic>
            <p:nvPicPr>
              <p:cNvPr id="65" name="Ink 64">
                <a:extLst>
                  <a:ext uri="{FF2B5EF4-FFF2-40B4-BE49-F238E27FC236}">
                    <a16:creationId xmlns:a16="http://schemas.microsoft.com/office/drawing/2014/main" id="{013A9D39-4B3D-4557-8B04-D17FFADA12FD}"/>
                  </a:ext>
                </a:extLst>
              </p:cNvPr>
              <p:cNvPicPr/>
              <p:nvPr/>
            </p:nvPicPr>
            <p:blipFill>
              <a:blip r:embed="rId48"/>
              <a:stretch>
                <a:fillRect/>
              </a:stretch>
            </p:blipFill>
            <p:spPr>
              <a:xfrm>
                <a:off x="7067723" y="3564579"/>
                <a:ext cx="139680" cy="27288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69" name="Ink 68">
                <a:extLst>
                  <a:ext uri="{FF2B5EF4-FFF2-40B4-BE49-F238E27FC236}">
                    <a16:creationId xmlns:a16="http://schemas.microsoft.com/office/drawing/2014/main" id="{CD318F64-9F6C-44E2-80A3-C81C17D8E710}"/>
                  </a:ext>
                </a:extLst>
              </p14:cNvPr>
              <p14:cNvContentPartPr/>
              <p14:nvPr/>
            </p14:nvContentPartPr>
            <p14:xfrm>
              <a:off x="7673603" y="3592659"/>
              <a:ext cx="105120" cy="227880"/>
            </p14:xfrm>
          </p:contentPart>
        </mc:Choice>
        <mc:Fallback>
          <p:pic>
            <p:nvPicPr>
              <p:cNvPr id="69" name="Ink 68">
                <a:extLst>
                  <a:ext uri="{FF2B5EF4-FFF2-40B4-BE49-F238E27FC236}">
                    <a16:creationId xmlns:a16="http://schemas.microsoft.com/office/drawing/2014/main" id="{CD318F64-9F6C-44E2-80A3-C81C17D8E710}"/>
                  </a:ext>
                </a:extLst>
              </p:cNvPr>
              <p:cNvPicPr/>
              <p:nvPr/>
            </p:nvPicPr>
            <p:blipFill>
              <a:blip r:embed="rId50"/>
              <a:stretch>
                <a:fillRect/>
              </a:stretch>
            </p:blipFill>
            <p:spPr>
              <a:xfrm>
                <a:off x="7664603" y="3583659"/>
                <a:ext cx="122760" cy="24552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74" name="Ink 73">
                <a:extLst>
                  <a:ext uri="{FF2B5EF4-FFF2-40B4-BE49-F238E27FC236}">
                    <a16:creationId xmlns:a16="http://schemas.microsoft.com/office/drawing/2014/main" id="{FACD3984-38E3-4613-A2B1-C821A973E7BE}"/>
                  </a:ext>
                </a:extLst>
              </p14:cNvPr>
              <p14:cNvContentPartPr/>
              <p14:nvPr/>
            </p14:nvContentPartPr>
            <p14:xfrm>
              <a:off x="6707723" y="3553059"/>
              <a:ext cx="289080" cy="420120"/>
            </p14:xfrm>
          </p:contentPart>
        </mc:Choice>
        <mc:Fallback>
          <p:pic>
            <p:nvPicPr>
              <p:cNvPr id="74" name="Ink 73">
                <a:extLst>
                  <a:ext uri="{FF2B5EF4-FFF2-40B4-BE49-F238E27FC236}">
                    <a16:creationId xmlns:a16="http://schemas.microsoft.com/office/drawing/2014/main" id="{FACD3984-38E3-4613-A2B1-C821A973E7BE}"/>
                  </a:ext>
                </a:extLst>
              </p:cNvPr>
              <p:cNvPicPr/>
              <p:nvPr/>
            </p:nvPicPr>
            <p:blipFill>
              <a:blip r:embed="rId52"/>
              <a:stretch>
                <a:fillRect/>
              </a:stretch>
            </p:blipFill>
            <p:spPr>
              <a:xfrm>
                <a:off x="6699072" y="3544419"/>
                <a:ext cx="306742" cy="43776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75" name="Ink 74">
                <a:extLst>
                  <a:ext uri="{FF2B5EF4-FFF2-40B4-BE49-F238E27FC236}">
                    <a16:creationId xmlns:a16="http://schemas.microsoft.com/office/drawing/2014/main" id="{262F14E1-75AC-4FE4-B290-201030EA46FE}"/>
                  </a:ext>
                </a:extLst>
              </p14:cNvPr>
              <p14:cNvContentPartPr/>
              <p14:nvPr/>
            </p14:nvContentPartPr>
            <p14:xfrm>
              <a:off x="7263923" y="3523179"/>
              <a:ext cx="351720" cy="401040"/>
            </p14:xfrm>
          </p:contentPart>
        </mc:Choice>
        <mc:Fallback>
          <p:pic>
            <p:nvPicPr>
              <p:cNvPr id="75" name="Ink 74">
                <a:extLst>
                  <a:ext uri="{FF2B5EF4-FFF2-40B4-BE49-F238E27FC236}">
                    <a16:creationId xmlns:a16="http://schemas.microsoft.com/office/drawing/2014/main" id="{262F14E1-75AC-4FE4-B290-201030EA46FE}"/>
                  </a:ext>
                </a:extLst>
              </p:cNvPr>
              <p:cNvPicPr/>
              <p:nvPr/>
            </p:nvPicPr>
            <p:blipFill>
              <a:blip r:embed="rId54"/>
              <a:stretch>
                <a:fillRect/>
              </a:stretch>
            </p:blipFill>
            <p:spPr>
              <a:xfrm>
                <a:off x="7255283" y="3514531"/>
                <a:ext cx="369360" cy="418696"/>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76" name="Ink 75">
                <a:extLst>
                  <a:ext uri="{FF2B5EF4-FFF2-40B4-BE49-F238E27FC236}">
                    <a16:creationId xmlns:a16="http://schemas.microsoft.com/office/drawing/2014/main" id="{1FD0A13C-189C-46D9-B4E0-60B760807A23}"/>
                  </a:ext>
                </a:extLst>
              </p14:cNvPr>
              <p14:cNvContentPartPr/>
              <p14:nvPr/>
            </p14:nvContentPartPr>
            <p14:xfrm>
              <a:off x="7866203" y="3475659"/>
              <a:ext cx="170640" cy="295560"/>
            </p14:xfrm>
          </p:contentPart>
        </mc:Choice>
        <mc:Fallback>
          <p:pic>
            <p:nvPicPr>
              <p:cNvPr id="76" name="Ink 75">
                <a:extLst>
                  <a:ext uri="{FF2B5EF4-FFF2-40B4-BE49-F238E27FC236}">
                    <a16:creationId xmlns:a16="http://schemas.microsoft.com/office/drawing/2014/main" id="{1FD0A13C-189C-46D9-B4E0-60B760807A23}"/>
                  </a:ext>
                </a:extLst>
              </p:cNvPr>
              <p:cNvPicPr/>
              <p:nvPr/>
            </p:nvPicPr>
            <p:blipFill>
              <a:blip r:embed="rId56"/>
              <a:stretch>
                <a:fillRect/>
              </a:stretch>
            </p:blipFill>
            <p:spPr>
              <a:xfrm>
                <a:off x="7857203" y="3466659"/>
                <a:ext cx="188280" cy="31320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77" name="Ink 76">
                <a:extLst>
                  <a:ext uri="{FF2B5EF4-FFF2-40B4-BE49-F238E27FC236}">
                    <a16:creationId xmlns:a16="http://schemas.microsoft.com/office/drawing/2014/main" id="{BC1B169E-B855-4CDE-9A5B-486FACA5C241}"/>
                  </a:ext>
                </a:extLst>
              </p14:cNvPr>
              <p14:cNvContentPartPr/>
              <p14:nvPr/>
            </p14:nvContentPartPr>
            <p14:xfrm>
              <a:off x="356963" y="5245779"/>
              <a:ext cx="276120" cy="477360"/>
            </p14:xfrm>
          </p:contentPart>
        </mc:Choice>
        <mc:Fallback>
          <p:pic>
            <p:nvPicPr>
              <p:cNvPr id="77" name="Ink 76">
                <a:extLst>
                  <a:ext uri="{FF2B5EF4-FFF2-40B4-BE49-F238E27FC236}">
                    <a16:creationId xmlns:a16="http://schemas.microsoft.com/office/drawing/2014/main" id="{BC1B169E-B855-4CDE-9A5B-486FACA5C241}"/>
                  </a:ext>
                </a:extLst>
              </p:cNvPr>
              <p:cNvPicPr/>
              <p:nvPr/>
            </p:nvPicPr>
            <p:blipFill>
              <a:blip r:embed="rId58"/>
              <a:stretch>
                <a:fillRect/>
              </a:stretch>
            </p:blipFill>
            <p:spPr>
              <a:xfrm>
                <a:off x="348323" y="5237139"/>
                <a:ext cx="293760" cy="49500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78" name="Ink 77">
                <a:extLst>
                  <a:ext uri="{FF2B5EF4-FFF2-40B4-BE49-F238E27FC236}">
                    <a16:creationId xmlns:a16="http://schemas.microsoft.com/office/drawing/2014/main" id="{B76B9013-5219-4982-BE36-EC0965F399AD}"/>
                  </a:ext>
                </a:extLst>
              </p14:cNvPr>
              <p14:cNvContentPartPr/>
              <p14:nvPr/>
            </p14:nvContentPartPr>
            <p14:xfrm>
              <a:off x="742523" y="5394099"/>
              <a:ext cx="69480" cy="262080"/>
            </p14:xfrm>
          </p:contentPart>
        </mc:Choice>
        <mc:Fallback>
          <p:pic>
            <p:nvPicPr>
              <p:cNvPr id="78" name="Ink 77">
                <a:extLst>
                  <a:ext uri="{FF2B5EF4-FFF2-40B4-BE49-F238E27FC236}">
                    <a16:creationId xmlns:a16="http://schemas.microsoft.com/office/drawing/2014/main" id="{B76B9013-5219-4982-BE36-EC0965F399AD}"/>
                  </a:ext>
                </a:extLst>
              </p:cNvPr>
              <p:cNvPicPr/>
              <p:nvPr/>
            </p:nvPicPr>
            <p:blipFill>
              <a:blip r:embed="rId60"/>
              <a:stretch>
                <a:fillRect/>
              </a:stretch>
            </p:blipFill>
            <p:spPr>
              <a:xfrm>
                <a:off x="733883" y="5385459"/>
                <a:ext cx="87120" cy="27972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79" name="Ink 78">
                <a:extLst>
                  <a:ext uri="{FF2B5EF4-FFF2-40B4-BE49-F238E27FC236}">
                    <a16:creationId xmlns:a16="http://schemas.microsoft.com/office/drawing/2014/main" id="{03DFF4F3-53EB-4369-A90F-C55A1281BD7F}"/>
                  </a:ext>
                </a:extLst>
              </p14:cNvPr>
              <p14:cNvContentPartPr/>
              <p14:nvPr/>
            </p14:nvContentPartPr>
            <p14:xfrm>
              <a:off x="929003" y="5610099"/>
              <a:ext cx="18720" cy="151560"/>
            </p14:xfrm>
          </p:contentPart>
        </mc:Choice>
        <mc:Fallback>
          <p:pic>
            <p:nvPicPr>
              <p:cNvPr id="79" name="Ink 78">
                <a:extLst>
                  <a:ext uri="{FF2B5EF4-FFF2-40B4-BE49-F238E27FC236}">
                    <a16:creationId xmlns:a16="http://schemas.microsoft.com/office/drawing/2014/main" id="{03DFF4F3-53EB-4369-A90F-C55A1281BD7F}"/>
                  </a:ext>
                </a:extLst>
              </p:cNvPr>
              <p:cNvPicPr/>
              <p:nvPr/>
            </p:nvPicPr>
            <p:blipFill>
              <a:blip r:embed="rId62"/>
              <a:stretch>
                <a:fillRect/>
              </a:stretch>
            </p:blipFill>
            <p:spPr>
              <a:xfrm>
                <a:off x="920363" y="5601459"/>
                <a:ext cx="36360" cy="16920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82" name="Ink 81">
                <a:extLst>
                  <a:ext uri="{FF2B5EF4-FFF2-40B4-BE49-F238E27FC236}">
                    <a16:creationId xmlns:a16="http://schemas.microsoft.com/office/drawing/2014/main" id="{E58FD011-AF67-4A92-9783-2EFD52E32B9D}"/>
                  </a:ext>
                </a:extLst>
              </p14:cNvPr>
              <p14:cNvContentPartPr/>
              <p14:nvPr/>
            </p14:nvContentPartPr>
            <p14:xfrm>
              <a:off x="1411403" y="5234259"/>
              <a:ext cx="63000" cy="408240"/>
            </p14:xfrm>
          </p:contentPart>
        </mc:Choice>
        <mc:Fallback>
          <p:pic>
            <p:nvPicPr>
              <p:cNvPr id="82" name="Ink 81">
                <a:extLst>
                  <a:ext uri="{FF2B5EF4-FFF2-40B4-BE49-F238E27FC236}">
                    <a16:creationId xmlns:a16="http://schemas.microsoft.com/office/drawing/2014/main" id="{E58FD011-AF67-4A92-9783-2EFD52E32B9D}"/>
                  </a:ext>
                </a:extLst>
              </p:cNvPr>
              <p:cNvPicPr/>
              <p:nvPr/>
            </p:nvPicPr>
            <p:blipFill>
              <a:blip r:embed="rId64"/>
              <a:stretch>
                <a:fillRect/>
              </a:stretch>
            </p:blipFill>
            <p:spPr>
              <a:xfrm>
                <a:off x="1402403" y="5225619"/>
                <a:ext cx="80640" cy="42588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86" name="Ink 85">
                <a:extLst>
                  <a:ext uri="{FF2B5EF4-FFF2-40B4-BE49-F238E27FC236}">
                    <a16:creationId xmlns:a16="http://schemas.microsoft.com/office/drawing/2014/main" id="{53097CAD-0C75-471D-8B59-B18BEA5E6F29}"/>
                  </a:ext>
                </a:extLst>
              </p14:cNvPr>
              <p14:cNvContentPartPr/>
              <p14:nvPr/>
            </p14:nvContentPartPr>
            <p14:xfrm>
              <a:off x="2046803" y="5431179"/>
              <a:ext cx="6120" cy="176760"/>
            </p14:xfrm>
          </p:contentPart>
        </mc:Choice>
        <mc:Fallback>
          <p:pic>
            <p:nvPicPr>
              <p:cNvPr id="86" name="Ink 85">
                <a:extLst>
                  <a:ext uri="{FF2B5EF4-FFF2-40B4-BE49-F238E27FC236}">
                    <a16:creationId xmlns:a16="http://schemas.microsoft.com/office/drawing/2014/main" id="{53097CAD-0C75-471D-8B59-B18BEA5E6F29}"/>
                  </a:ext>
                </a:extLst>
              </p:cNvPr>
              <p:cNvPicPr/>
              <p:nvPr/>
            </p:nvPicPr>
            <p:blipFill>
              <a:blip r:embed="rId66"/>
              <a:stretch>
                <a:fillRect/>
              </a:stretch>
            </p:blipFill>
            <p:spPr>
              <a:xfrm>
                <a:off x="2038163" y="5422179"/>
                <a:ext cx="23760" cy="19440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87" name="Ink 86">
                <a:extLst>
                  <a:ext uri="{FF2B5EF4-FFF2-40B4-BE49-F238E27FC236}">
                    <a16:creationId xmlns:a16="http://schemas.microsoft.com/office/drawing/2014/main" id="{71F96958-9E06-4397-BBE0-38E2FE617852}"/>
                  </a:ext>
                </a:extLst>
              </p14:cNvPr>
              <p14:cNvContentPartPr/>
              <p14:nvPr/>
            </p14:nvContentPartPr>
            <p14:xfrm>
              <a:off x="2038883" y="5232459"/>
              <a:ext cx="39600" cy="33840"/>
            </p14:xfrm>
          </p:contentPart>
        </mc:Choice>
        <mc:Fallback>
          <p:pic>
            <p:nvPicPr>
              <p:cNvPr id="87" name="Ink 86">
                <a:extLst>
                  <a:ext uri="{FF2B5EF4-FFF2-40B4-BE49-F238E27FC236}">
                    <a16:creationId xmlns:a16="http://schemas.microsoft.com/office/drawing/2014/main" id="{71F96958-9E06-4397-BBE0-38E2FE617852}"/>
                  </a:ext>
                </a:extLst>
              </p:cNvPr>
              <p:cNvPicPr/>
              <p:nvPr/>
            </p:nvPicPr>
            <p:blipFill>
              <a:blip r:embed="rId68"/>
              <a:stretch>
                <a:fillRect/>
              </a:stretch>
            </p:blipFill>
            <p:spPr>
              <a:xfrm>
                <a:off x="2029883" y="5223459"/>
                <a:ext cx="5724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88" name="Ink 87">
                <a:extLst>
                  <a:ext uri="{FF2B5EF4-FFF2-40B4-BE49-F238E27FC236}">
                    <a16:creationId xmlns:a16="http://schemas.microsoft.com/office/drawing/2014/main" id="{AC8BADDF-3658-4113-8EF5-951C9F74DFEB}"/>
                  </a:ext>
                </a:extLst>
              </p14:cNvPr>
              <p14:cNvContentPartPr/>
              <p14:nvPr/>
            </p14:nvContentPartPr>
            <p14:xfrm>
              <a:off x="2150123" y="5368899"/>
              <a:ext cx="135720" cy="237240"/>
            </p14:xfrm>
          </p:contentPart>
        </mc:Choice>
        <mc:Fallback>
          <p:pic>
            <p:nvPicPr>
              <p:cNvPr id="88" name="Ink 87">
                <a:extLst>
                  <a:ext uri="{FF2B5EF4-FFF2-40B4-BE49-F238E27FC236}">
                    <a16:creationId xmlns:a16="http://schemas.microsoft.com/office/drawing/2014/main" id="{AC8BADDF-3658-4113-8EF5-951C9F74DFEB}"/>
                  </a:ext>
                </a:extLst>
              </p:cNvPr>
              <p:cNvPicPr/>
              <p:nvPr/>
            </p:nvPicPr>
            <p:blipFill>
              <a:blip r:embed="rId70"/>
              <a:stretch>
                <a:fillRect/>
              </a:stretch>
            </p:blipFill>
            <p:spPr>
              <a:xfrm>
                <a:off x="2141123" y="5359899"/>
                <a:ext cx="153360" cy="25488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105" name="Ink 104">
                <a:extLst>
                  <a:ext uri="{FF2B5EF4-FFF2-40B4-BE49-F238E27FC236}">
                    <a16:creationId xmlns:a16="http://schemas.microsoft.com/office/drawing/2014/main" id="{AF8C9932-3AA9-4F25-95F7-35C9512D2352}"/>
                  </a:ext>
                </a:extLst>
              </p14:cNvPr>
              <p14:cNvContentPartPr/>
              <p14:nvPr/>
            </p14:nvContentPartPr>
            <p14:xfrm>
              <a:off x="1569443" y="5212659"/>
              <a:ext cx="248040" cy="446400"/>
            </p14:xfrm>
          </p:contentPart>
        </mc:Choice>
        <mc:Fallback>
          <p:pic>
            <p:nvPicPr>
              <p:cNvPr id="105" name="Ink 104">
                <a:extLst>
                  <a:ext uri="{FF2B5EF4-FFF2-40B4-BE49-F238E27FC236}">
                    <a16:creationId xmlns:a16="http://schemas.microsoft.com/office/drawing/2014/main" id="{AF8C9932-3AA9-4F25-95F7-35C9512D2352}"/>
                  </a:ext>
                </a:extLst>
              </p:cNvPr>
              <p:cNvPicPr/>
              <p:nvPr/>
            </p:nvPicPr>
            <p:blipFill>
              <a:blip r:embed="rId72"/>
              <a:stretch>
                <a:fillRect/>
              </a:stretch>
            </p:blipFill>
            <p:spPr>
              <a:xfrm>
                <a:off x="1560803" y="5203659"/>
                <a:ext cx="265680" cy="46404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106" name="Ink 105">
                <a:extLst>
                  <a:ext uri="{FF2B5EF4-FFF2-40B4-BE49-F238E27FC236}">
                    <a16:creationId xmlns:a16="http://schemas.microsoft.com/office/drawing/2014/main" id="{4EE07EBA-A5A7-4E7E-9A94-07677F963A08}"/>
                  </a:ext>
                </a:extLst>
              </p14:cNvPr>
              <p14:cNvContentPartPr/>
              <p14:nvPr/>
            </p14:nvContentPartPr>
            <p14:xfrm>
              <a:off x="1192163" y="5192139"/>
              <a:ext cx="153360" cy="468360"/>
            </p14:xfrm>
          </p:contentPart>
        </mc:Choice>
        <mc:Fallback>
          <p:pic>
            <p:nvPicPr>
              <p:cNvPr id="106" name="Ink 105">
                <a:extLst>
                  <a:ext uri="{FF2B5EF4-FFF2-40B4-BE49-F238E27FC236}">
                    <a16:creationId xmlns:a16="http://schemas.microsoft.com/office/drawing/2014/main" id="{4EE07EBA-A5A7-4E7E-9A94-07677F963A08}"/>
                  </a:ext>
                </a:extLst>
              </p:cNvPr>
              <p:cNvPicPr/>
              <p:nvPr/>
            </p:nvPicPr>
            <p:blipFill>
              <a:blip r:embed="rId74"/>
              <a:stretch>
                <a:fillRect/>
              </a:stretch>
            </p:blipFill>
            <p:spPr>
              <a:xfrm>
                <a:off x="1183184" y="5183139"/>
                <a:ext cx="170959" cy="48600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115" name="Ink 114">
                <a:extLst>
                  <a:ext uri="{FF2B5EF4-FFF2-40B4-BE49-F238E27FC236}">
                    <a16:creationId xmlns:a16="http://schemas.microsoft.com/office/drawing/2014/main" id="{D76DF120-545B-4006-98B5-D327E67EDEB0}"/>
                  </a:ext>
                </a:extLst>
              </p14:cNvPr>
              <p14:cNvContentPartPr/>
              <p14:nvPr/>
            </p14:nvContentPartPr>
            <p14:xfrm>
              <a:off x="7506563" y="5252259"/>
              <a:ext cx="360" cy="6480"/>
            </p14:xfrm>
          </p:contentPart>
        </mc:Choice>
        <mc:Fallback>
          <p:pic>
            <p:nvPicPr>
              <p:cNvPr id="115" name="Ink 114">
                <a:extLst>
                  <a:ext uri="{FF2B5EF4-FFF2-40B4-BE49-F238E27FC236}">
                    <a16:creationId xmlns:a16="http://schemas.microsoft.com/office/drawing/2014/main" id="{D76DF120-545B-4006-98B5-D327E67EDEB0}"/>
                  </a:ext>
                </a:extLst>
              </p:cNvPr>
              <p:cNvPicPr/>
              <p:nvPr/>
            </p:nvPicPr>
            <p:blipFill>
              <a:blip r:embed="rId76"/>
              <a:stretch>
                <a:fillRect/>
              </a:stretch>
            </p:blipFill>
            <p:spPr>
              <a:xfrm>
                <a:off x="7497563" y="5243619"/>
                <a:ext cx="1800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116" name="Ink 115">
                <a:extLst>
                  <a:ext uri="{FF2B5EF4-FFF2-40B4-BE49-F238E27FC236}">
                    <a16:creationId xmlns:a16="http://schemas.microsoft.com/office/drawing/2014/main" id="{393B5448-13A0-46FD-814C-5629581F2DEC}"/>
                  </a:ext>
                </a:extLst>
              </p14:cNvPr>
              <p14:cNvContentPartPr/>
              <p14:nvPr/>
            </p14:nvContentPartPr>
            <p14:xfrm>
              <a:off x="7798523" y="4836099"/>
              <a:ext cx="813240" cy="529920"/>
            </p14:xfrm>
          </p:contentPart>
        </mc:Choice>
        <mc:Fallback>
          <p:pic>
            <p:nvPicPr>
              <p:cNvPr id="116" name="Ink 115">
                <a:extLst>
                  <a:ext uri="{FF2B5EF4-FFF2-40B4-BE49-F238E27FC236}">
                    <a16:creationId xmlns:a16="http://schemas.microsoft.com/office/drawing/2014/main" id="{393B5448-13A0-46FD-814C-5629581F2DEC}"/>
                  </a:ext>
                </a:extLst>
              </p:cNvPr>
              <p:cNvPicPr/>
              <p:nvPr/>
            </p:nvPicPr>
            <p:blipFill>
              <a:blip r:embed="rId78"/>
              <a:stretch>
                <a:fillRect/>
              </a:stretch>
            </p:blipFill>
            <p:spPr>
              <a:xfrm>
                <a:off x="7789523" y="4827459"/>
                <a:ext cx="830880" cy="54756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117" name="Ink 116">
                <a:extLst>
                  <a:ext uri="{FF2B5EF4-FFF2-40B4-BE49-F238E27FC236}">
                    <a16:creationId xmlns:a16="http://schemas.microsoft.com/office/drawing/2014/main" id="{C8D9CA3A-59E0-47DC-8632-5B2BE4DA588A}"/>
                  </a:ext>
                </a:extLst>
              </p14:cNvPr>
              <p14:cNvContentPartPr/>
              <p14:nvPr/>
            </p14:nvContentPartPr>
            <p14:xfrm>
              <a:off x="6946763" y="4950219"/>
              <a:ext cx="385200" cy="429840"/>
            </p14:xfrm>
          </p:contentPart>
        </mc:Choice>
        <mc:Fallback>
          <p:pic>
            <p:nvPicPr>
              <p:cNvPr id="117" name="Ink 116">
                <a:extLst>
                  <a:ext uri="{FF2B5EF4-FFF2-40B4-BE49-F238E27FC236}">
                    <a16:creationId xmlns:a16="http://schemas.microsoft.com/office/drawing/2014/main" id="{C8D9CA3A-59E0-47DC-8632-5B2BE4DA588A}"/>
                  </a:ext>
                </a:extLst>
              </p:cNvPr>
              <p:cNvPicPr/>
              <p:nvPr/>
            </p:nvPicPr>
            <p:blipFill>
              <a:blip r:embed="rId80"/>
              <a:stretch>
                <a:fillRect/>
              </a:stretch>
            </p:blipFill>
            <p:spPr>
              <a:xfrm>
                <a:off x="6937771" y="4941227"/>
                <a:ext cx="402824" cy="447465"/>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118" name="Ink 117">
                <a:extLst>
                  <a:ext uri="{FF2B5EF4-FFF2-40B4-BE49-F238E27FC236}">
                    <a16:creationId xmlns:a16="http://schemas.microsoft.com/office/drawing/2014/main" id="{DBAF53D5-A868-41AE-82EF-1301B6A2611C}"/>
                  </a:ext>
                </a:extLst>
              </p14:cNvPr>
              <p14:cNvContentPartPr/>
              <p14:nvPr/>
            </p14:nvContentPartPr>
            <p14:xfrm>
              <a:off x="5771363" y="4981899"/>
              <a:ext cx="671400" cy="465120"/>
            </p14:xfrm>
          </p:contentPart>
        </mc:Choice>
        <mc:Fallback>
          <p:pic>
            <p:nvPicPr>
              <p:cNvPr id="118" name="Ink 117">
                <a:extLst>
                  <a:ext uri="{FF2B5EF4-FFF2-40B4-BE49-F238E27FC236}">
                    <a16:creationId xmlns:a16="http://schemas.microsoft.com/office/drawing/2014/main" id="{DBAF53D5-A868-41AE-82EF-1301B6A2611C}"/>
                  </a:ext>
                </a:extLst>
              </p:cNvPr>
              <p:cNvPicPr/>
              <p:nvPr/>
            </p:nvPicPr>
            <p:blipFill>
              <a:blip r:embed="rId82"/>
              <a:stretch>
                <a:fillRect/>
              </a:stretch>
            </p:blipFill>
            <p:spPr>
              <a:xfrm>
                <a:off x="5762728" y="4973259"/>
                <a:ext cx="689031" cy="48276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120" name="Ink 119">
                <a:extLst>
                  <a:ext uri="{FF2B5EF4-FFF2-40B4-BE49-F238E27FC236}">
                    <a16:creationId xmlns:a16="http://schemas.microsoft.com/office/drawing/2014/main" id="{4530B4CE-A2F0-456E-9565-E6DB392EE0CD}"/>
                  </a:ext>
                </a:extLst>
              </p14:cNvPr>
              <p14:cNvContentPartPr/>
              <p14:nvPr/>
            </p14:nvContentPartPr>
            <p14:xfrm>
              <a:off x="200003" y="5891619"/>
              <a:ext cx="171360" cy="446760"/>
            </p14:xfrm>
          </p:contentPart>
        </mc:Choice>
        <mc:Fallback>
          <p:pic>
            <p:nvPicPr>
              <p:cNvPr id="120" name="Ink 119">
                <a:extLst>
                  <a:ext uri="{FF2B5EF4-FFF2-40B4-BE49-F238E27FC236}">
                    <a16:creationId xmlns:a16="http://schemas.microsoft.com/office/drawing/2014/main" id="{4530B4CE-A2F0-456E-9565-E6DB392EE0CD}"/>
                  </a:ext>
                </a:extLst>
              </p:cNvPr>
              <p:cNvPicPr/>
              <p:nvPr/>
            </p:nvPicPr>
            <p:blipFill>
              <a:blip r:embed="rId84"/>
              <a:stretch>
                <a:fillRect/>
              </a:stretch>
            </p:blipFill>
            <p:spPr>
              <a:xfrm>
                <a:off x="191003" y="5882619"/>
                <a:ext cx="189000" cy="46440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121" name="Ink 120">
                <a:extLst>
                  <a:ext uri="{FF2B5EF4-FFF2-40B4-BE49-F238E27FC236}">
                    <a16:creationId xmlns:a16="http://schemas.microsoft.com/office/drawing/2014/main" id="{575EEB66-6E0E-4895-8AE6-20538C8E1B4F}"/>
                  </a:ext>
                </a:extLst>
              </p14:cNvPr>
              <p14:cNvContentPartPr/>
              <p14:nvPr/>
            </p14:nvContentPartPr>
            <p14:xfrm>
              <a:off x="565763" y="6083139"/>
              <a:ext cx="4680" cy="200520"/>
            </p14:xfrm>
          </p:contentPart>
        </mc:Choice>
        <mc:Fallback>
          <p:pic>
            <p:nvPicPr>
              <p:cNvPr id="121" name="Ink 120">
                <a:extLst>
                  <a:ext uri="{FF2B5EF4-FFF2-40B4-BE49-F238E27FC236}">
                    <a16:creationId xmlns:a16="http://schemas.microsoft.com/office/drawing/2014/main" id="{575EEB66-6E0E-4895-8AE6-20538C8E1B4F}"/>
                  </a:ext>
                </a:extLst>
              </p:cNvPr>
              <p:cNvPicPr/>
              <p:nvPr/>
            </p:nvPicPr>
            <p:blipFill>
              <a:blip r:embed="rId86"/>
              <a:stretch>
                <a:fillRect/>
              </a:stretch>
            </p:blipFill>
            <p:spPr>
              <a:xfrm>
                <a:off x="556763" y="6074139"/>
                <a:ext cx="22320" cy="21816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122" name="Ink 121">
                <a:extLst>
                  <a:ext uri="{FF2B5EF4-FFF2-40B4-BE49-F238E27FC236}">
                    <a16:creationId xmlns:a16="http://schemas.microsoft.com/office/drawing/2014/main" id="{DAA2A6DA-7853-4917-A14F-FE71A3B0AA59}"/>
                  </a:ext>
                </a:extLst>
              </p14:cNvPr>
              <p14:cNvContentPartPr/>
              <p14:nvPr/>
            </p14:nvContentPartPr>
            <p14:xfrm>
              <a:off x="526163" y="5909979"/>
              <a:ext cx="65880" cy="41040"/>
            </p14:xfrm>
          </p:contentPart>
        </mc:Choice>
        <mc:Fallback>
          <p:pic>
            <p:nvPicPr>
              <p:cNvPr id="122" name="Ink 121">
                <a:extLst>
                  <a:ext uri="{FF2B5EF4-FFF2-40B4-BE49-F238E27FC236}">
                    <a16:creationId xmlns:a16="http://schemas.microsoft.com/office/drawing/2014/main" id="{DAA2A6DA-7853-4917-A14F-FE71A3B0AA59}"/>
                  </a:ext>
                </a:extLst>
              </p:cNvPr>
              <p:cNvPicPr/>
              <p:nvPr/>
            </p:nvPicPr>
            <p:blipFill>
              <a:blip r:embed="rId88"/>
              <a:stretch>
                <a:fillRect/>
              </a:stretch>
            </p:blipFill>
            <p:spPr>
              <a:xfrm>
                <a:off x="517523" y="5900979"/>
                <a:ext cx="8352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123" name="Ink 122">
                <a:extLst>
                  <a:ext uri="{FF2B5EF4-FFF2-40B4-BE49-F238E27FC236}">
                    <a16:creationId xmlns:a16="http://schemas.microsoft.com/office/drawing/2014/main" id="{601E51CC-A7BD-4335-A342-F2494B3C9A1F}"/>
                  </a:ext>
                </a:extLst>
              </p14:cNvPr>
              <p14:cNvContentPartPr/>
              <p14:nvPr/>
            </p14:nvContentPartPr>
            <p14:xfrm>
              <a:off x="668723" y="5985219"/>
              <a:ext cx="147240" cy="215640"/>
            </p14:xfrm>
          </p:contentPart>
        </mc:Choice>
        <mc:Fallback>
          <p:pic>
            <p:nvPicPr>
              <p:cNvPr id="123" name="Ink 122">
                <a:extLst>
                  <a:ext uri="{FF2B5EF4-FFF2-40B4-BE49-F238E27FC236}">
                    <a16:creationId xmlns:a16="http://schemas.microsoft.com/office/drawing/2014/main" id="{601E51CC-A7BD-4335-A342-F2494B3C9A1F}"/>
                  </a:ext>
                </a:extLst>
              </p:cNvPr>
              <p:cNvPicPr/>
              <p:nvPr/>
            </p:nvPicPr>
            <p:blipFill>
              <a:blip r:embed="rId90"/>
              <a:stretch>
                <a:fillRect/>
              </a:stretch>
            </p:blipFill>
            <p:spPr>
              <a:xfrm>
                <a:off x="659723" y="5976579"/>
                <a:ext cx="164880" cy="23328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147" name="Ink 146">
                <a:extLst>
                  <a:ext uri="{FF2B5EF4-FFF2-40B4-BE49-F238E27FC236}">
                    <a16:creationId xmlns:a16="http://schemas.microsoft.com/office/drawing/2014/main" id="{45F996C4-C9DF-4508-84A9-FBE214E71B77}"/>
                  </a:ext>
                </a:extLst>
              </p14:cNvPr>
              <p14:cNvContentPartPr/>
              <p14:nvPr/>
            </p14:nvContentPartPr>
            <p14:xfrm>
              <a:off x="2185763" y="5733579"/>
              <a:ext cx="201240" cy="460080"/>
            </p14:xfrm>
          </p:contentPart>
        </mc:Choice>
        <mc:Fallback>
          <p:pic>
            <p:nvPicPr>
              <p:cNvPr id="147" name="Ink 146">
                <a:extLst>
                  <a:ext uri="{FF2B5EF4-FFF2-40B4-BE49-F238E27FC236}">
                    <a16:creationId xmlns:a16="http://schemas.microsoft.com/office/drawing/2014/main" id="{45F996C4-C9DF-4508-84A9-FBE214E71B77}"/>
                  </a:ext>
                </a:extLst>
              </p:cNvPr>
              <p:cNvPicPr/>
              <p:nvPr/>
            </p:nvPicPr>
            <p:blipFill>
              <a:blip r:embed="rId92"/>
              <a:stretch>
                <a:fillRect/>
              </a:stretch>
            </p:blipFill>
            <p:spPr>
              <a:xfrm>
                <a:off x="2176763" y="5724939"/>
                <a:ext cx="218880" cy="47772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161" name="Ink 160">
                <a:extLst>
                  <a:ext uri="{FF2B5EF4-FFF2-40B4-BE49-F238E27FC236}">
                    <a16:creationId xmlns:a16="http://schemas.microsoft.com/office/drawing/2014/main" id="{A459C4EC-8FFC-421C-8840-47F3EDDFC86F}"/>
                  </a:ext>
                </a:extLst>
              </p14:cNvPr>
              <p14:cNvContentPartPr/>
              <p14:nvPr/>
            </p14:nvContentPartPr>
            <p14:xfrm>
              <a:off x="7381283" y="5961819"/>
              <a:ext cx="18000" cy="165960"/>
            </p14:xfrm>
          </p:contentPart>
        </mc:Choice>
        <mc:Fallback>
          <p:pic>
            <p:nvPicPr>
              <p:cNvPr id="161" name="Ink 160">
                <a:extLst>
                  <a:ext uri="{FF2B5EF4-FFF2-40B4-BE49-F238E27FC236}">
                    <a16:creationId xmlns:a16="http://schemas.microsoft.com/office/drawing/2014/main" id="{A459C4EC-8FFC-421C-8840-47F3EDDFC86F}"/>
                  </a:ext>
                </a:extLst>
              </p:cNvPr>
              <p:cNvPicPr/>
              <p:nvPr/>
            </p:nvPicPr>
            <p:blipFill>
              <a:blip r:embed="rId94"/>
              <a:stretch>
                <a:fillRect/>
              </a:stretch>
            </p:blipFill>
            <p:spPr>
              <a:xfrm>
                <a:off x="7372643" y="5953179"/>
                <a:ext cx="35640" cy="18360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162" name="Ink 161">
                <a:extLst>
                  <a:ext uri="{FF2B5EF4-FFF2-40B4-BE49-F238E27FC236}">
                    <a16:creationId xmlns:a16="http://schemas.microsoft.com/office/drawing/2014/main" id="{E2FC8160-2250-4BEA-A27A-285AC6399292}"/>
                  </a:ext>
                </a:extLst>
              </p14:cNvPr>
              <p14:cNvContentPartPr/>
              <p14:nvPr/>
            </p14:nvContentPartPr>
            <p14:xfrm>
              <a:off x="7474523" y="5704059"/>
              <a:ext cx="118080" cy="236880"/>
            </p14:xfrm>
          </p:contentPart>
        </mc:Choice>
        <mc:Fallback>
          <p:pic>
            <p:nvPicPr>
              <p:cNvPr id="162" name="Ink 161">
                <a:extLst>
                  <a:ext uri="{FF2B5EF4-FFF2-40B4-BE49-F238E27FC236}">
                    <a16:creationId xmlns:a16="http://schemas.microsoft.com/office/drawing/2014/main" id="{E2FC8160-2250-4BEA-A27A-285AC6399292}"/>
                  </a:ext>
                </a:extLst>
              </p:cNvPr>
              <p:cNvPicPr/>
              <p:nvPr/>
            </p:nvPicPr>
            <p:blipFill>
              <a:blip r:embed="rId96"/>
              <a:stretch>
                <a:fillRect/>
              </a:stretch>
            </p:blipFill>
            <p:spPr>
              <a:xfrm>
                <a:off x="7465883" y="5695419"/>
                <a:ext cx="135720" cy="2545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166" name="Ink 165">
                <a:extLst>
                  <a:ext uri="{FF2B5EF4-FFF2-40B4-BE49-F238E27FC236}">
                    <a16:creationId xmlns:a16="http://schemas.microsoft.com/office/drawing/2014/main" id="{546F4856-2705-467A-A7CF-32484FE44978}"/>
                  </a:ext>
                </a:extLst>
              </p14:cNvPr>
              <p14:cNvContentPartPr/>
              <p14:nvPr/>
            </p14:nvContentPartPr>
            <p14:xfrm>
              <a:off x="8088683" y="5786859"/>
              <a:ext cx="360" cy="14040"/>
            </p14:xfrm>
          </p:contentPart>
        </mc:Choice>
        <mc:Fallback>
          <p:pic>
            <p:nvPicPr>
              <p:cNvPr id="166" name="Ink 165">
                <a:extLst>
                  <a:ext uri="{FF2B5EF4-FFF2-40B4-BE49-F238E27FC236}">
                    <a16:creationId xmlns:a16="http://schemas.microsoft.com/office/drawing/2014/main" id="{546F4856-2705-467A-A7CF-32484FE44978}"/>
                  </a:ext>
                </a:extLst>
              </p:cNvPr>
              <p:cNvPicPr/>
              <p:nvPr/>
            </p:nvPicPr>
            <p:blipFill>
              <a:blip r:embed="rId98"/>
              <a:stretch>
                <a:fillRect/>
              </a:stretch>
            </p:blipFill>
            <p:spPr>
              <a:xfrm>
                <a:off x="8079683" y="5778219"/>
                <a:ext cx="1800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167" name="Ink 166">
                <a:extLst>
                  <a:ext uri="{FF2B5EF4-FFF2-40B4-BE49-F238E27FC236}">
                    <a16:creationId xmlns:a16="http://schemas.microsoft.com/office/drawing/2014/main" id="{699720A0-4B7D-4A68-B2B7-E5814C1EB55E}"/>
                  </a:ext>
                </a:extLst>
              </p14:cNvPr>
              <p14:cNvContentPartPr/>
              <p14:nvPr/>
            </p14:nvContentPartPr>
            <p14:xfrm>
              <a:off x="7663523" y="5572299"/>
              <a:ext cx="268560" cy="335160"/>
            </p14:xfrm>
          </p:contentPart>
        </mc:Choice>
        <mc:Fallback>
          <p:pic>
            <p:nvPicPr>
              <p:cNvPr id="167" name="Ink 166">
                <a:extLst>
                  <a:ext uri="{FF2B5EF4-FFF2-40B4-BE49-F238E27FC236}">
                    <a16:creationId xmlns:a16="http://schemas.microsoft.com/office/drawing/2014/main" id="{699720A0-4B7D-4A68-B2B7-E5814C1EB55E}"/>
                  </a:ext>
                </a:extLst>
              </p:cNvPr>
              <p:cNvPicPr/>
              <p:nvPr/>
            </p:nvPicPr>
            <p:blipFill>
              <a:blip r:embed="rId100"/>
              <a:stretch>
                <a:fillRect/>
              </a:stretch>
            </p:blipFill>
            <p:spPr>
              <a:xfrm>
                <a:off x="7654883" y="5563659"/>
                <a:ext cx="286200" cy="35280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168" name="Ink 167">
                <a:extLst>
                  <a:ext uri="{FF2B5EF4-FFF2-40B4-BE49-F238E27FC236}">
                    <a16:creationId xmlns:a16="http://schemas.microsoft.com/office/drawing/2014/main" id="{C1F9A080-B4F1-4111-9CDF-2A5E810D2F4E}"/>
                  </a:ext>
                </a:extLst>
              </p14:cNvPr>
              <p14:cNvContentPartPr/>
              <p14:nvPr/>
            </p14:nvContentPartPr>
            <p14:xfrm>
              <a:off x="6970523" y="5661579"/>
              <a:ext cx="330840" cy="329760"/>
            </p14:xfrm>
          </p:contentPart>
        </mc:Choice>
        <mc:Fallback>
          <p:pic>
            <p:nvPicPr>
              <p:cNvPr id="168" name="Ink 167">
                <a:extLst>
                  <a:ext uri="{FF2B5EF4-FFF2-40B4-BE49-F238E27FC236}">
                    <a16:creationId xmlns:a16="http://schemas.microsoft.com/office/drawing/2014/main" id="{C1F9A080-B4F1-4111-9CDF-2A5E810D2F4E}"/>
                  </a:ext>
                </a:extLst>
              </p:cNvPr>
              <p:cNvPicPr/>
              <p:nvPr/>
            </p:nvPicPr>
            <p:blipFill>
              <a:blip r:embed="rId102"/>
              <a:stretch>
                <a:fillRect/>
              </a:stretch>
            </p:blipFill>
            <p:spPr>
              <a:xfrm>
                <a:off x="6961533" y="5652939"/>
                <a:ext cx="348461" cy="34740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169" name="Ink 168">
                <a:extLst>
                  <a:ext uri="{FF2B5EF4-FFF2-40B4-BE49-F238E27FC236}">
                    <a16:creationId xmlns:a16="http://schemas.microsoft.com/office/drawing/2014/main" id="{FC983973-1716-45AB-B6F1-F52FA7583D21}"/>
                  </a:ext>
                </a:extLst>
              </p14:cNvPr>
              <p14:cNvContentPartPr/>
              <p14:nvPr/>
            </p14:nvContentPartPr>
            <p14:xfrm>
              <a:off x="6571643" y="5107179"/>
              <a:ext cx="289080" cy="1024920"/>
            </p14:xfrm>
          </p:contentPart>
        </mc:Choice>
        <mc:Fallback>
          <p:pic>
            <p:nvPicPr>
              <p:cNvPr id="169" name="Ink 168">
                <a:extLst>
                  <a:ext uri="{FF2B5EF4-FFF2-40B4-BE49-F238E27FC236}">
                    <a16:creationId xmlns:a16="http://schemas.microsoft.com/office/drawing/2014/main" id="{FC983973-1716-45AB-B6F1-F52FA7583D21}"/>
                  </a:ext>
                </a:extLst>
              </p:cNvPr>
              <p:cNvPicPr/>
              <p:nvPr/>
            </p:nvPicPr>
            <p:blipFill>
              <a:blip r:embed="rId104"/>
              <a:stretch>
                <a:fillRect/>
              </a:stretch>
            </p:blipFill>
            <p:spPr>
              <a:xfrm>
                <a:off x="6563003" y="5098536"/>
                <a:ext cx="306720" cy="1042566"/>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170" name="Ink 169">
                <a:extLst>
                  <a:ext uri="{FF2B5EF4-FFF2-40B4-BE49-F238E27FC236}">
                    <a16:creationId xmlns:a16="http://schemas.microsoft.com/office/drawing/2014/main" id="{EC9F0AAD-1243-48B4-98CF-9FD7914857E4}"/>
                  </a:ext>
                </a:extLst>
              </p14:cNvPr>
              <p14:cNvContentPartPr/>
              <p14:nvPr/>
            </p14:nvContentPartPr>
            <p14:xfrm>
              <a:off x="5744003" y="5659419"/>
              <a:ext cx="733320" cy="419040"/>
            </p14:xfrm>
          </p:contentPart>
        </mc:Choice>
        <mc:Fallback>
          <p:pic>
            <p:nvPicPr>
              <p:cNvPr id="170" name="Ink 169">
                <a:extLst>
                  <a:ext uri="{FF2B5EF4-FFF2-40B4-BE49-F238E27FC236}">
                    <a16:creationId xmlns:a16="http://schemas.microsoft.com/office/drawing/2014/main" id="{EC9F0AAD-1243-48B4-98CF-9FD7914857E4}"/>
                  </a:ext>
                </a:extLst>
              </p:cNvPr>
              <p:cNvPicPr/>
              <p:nvPr/>
            </p:nvPicPr>
            <p:blipFill>
              <a:blip r:embed="rId106"/>
              <a:stretch>
                <a:fillRect/>
              </a:stretch>
            </p:blipFill>
            <p:spPr>
              <a:xfrm>
                <a:off x="5735003" y="5650779"/>
                <a:ext cx="750960" cy="43668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178" name="Ink 177">
                <a:extLst>
                  <a:ext uri="{FF2B5EF4-FFF2-40B4-BE49-F238E27FC236}">
                    <a16:creationId xmlns:a16="http://schemas.microsoft.com/office/drawing/2014/main" id="{64F082F3-2ABB-4A4E-AE19-77536932498C}"/>
                  </a:ext>
                </a:extLst>
              </p14:cNvPr>
              <p14:cNvContentPartPr/>
              <p14:nvPr/>
            </p14:nvContentPartPr>
            <p14:xfrm>
              <a:off x="1991003" y="6422979"/>
              <a:ext cx="20520" cy="153000"/>
            </p14:xfrm>
          </p:contentPart>
        </mc:Choice>
        <mc:Fallback>
          <p:pic>
            <p:nvPicPr>
              <p:cNvPr id="178" name="Ink 177">
                <a:extLst>
                  <a:ext uri="{FF2B5EF4-FFF2-40B4-BE49-F238E27FC236}">
                    <a16:creationId xmlns:a16="http://schemas.microsoft.com/office/drawing/2014/main" id="{64F082F3-2ABB-4A4E-AE19-77536932498C}"/>
                  </a:ext>
                </a:extLst>
              </p:cNvPr>
              <p:cNvPicPr/>
              <p:nvPr/>
            </p:nvPicPr>
            <p:blipFill>
              <a:blip r:embed="rId108"/>
              <a:stretch>
                <a:fillRect/>
              </a:stretch>
            </p:blipFill>
            <p:spPr>
              <a:xfrm>
                <a:off x="1982363" y="6414339"/>
                <a:ext cx="3816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179" name="Ink 178">
                <a:extLst>
                  <a:ext uri="{FF2B5EF4-FFF2-40B4-BE49-F238E27FC236}">
                    <a16:creationId xmlns:a16="http://schemas.microsoft.com/office/drawing/2014/main" id="{7BDB377B-87A7-4713-B860-2F2B86486C4E}"/>
                  </a:ext>
                </a:extLst>
              </p14:cNvPr>
              <p14:cNvContentPartPr/>
              <p14:nvPr/>
            </p14:nvContentPartPr>
            <p14:xfrm>
              <a:off x="1985243" y="6307419"/>
              <a:ext cx="53640" cy="34560"/>
            </p14:xfrm>
          </p:contentPart>
        </mc:Choice>
        <mc:Fallback>
          <p:pic>
            <p:nvPicPr>
              <p:cNvPr id="179" name="Ink 178">
                <a:extLst>
                  <a:ext uri="{FF2B5EF4-FFF2-40B4-BE49-F238E27FC236}">
                    <a16:creationId xmlns:a16="http://schemas.microsoft.com/office/drawing/2014/main" id="{7BDB377B-87A7-4713-B860-2F2B86486C4E}"/>
                  </a:ext>
                </a:extLst>
              </p:cNvPr>
              <p:cNvPicPr/>
              <p:nvPr/>
            </p:nvPicPr>
            <p:blipFill>
              <a:blip r:embed="rId110"/>
              <a:stretch>
                <a:fillRect/>
              </a:stretch>
            </p:blipFill>
            <p:spPr>
              <a:xfrm>
                <a:off x="1976243" y="6298779"/>
                <a:ext cx="71280" cy="5220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180" name="Ink 179">
                <a:extLst>
                  <a:ext uri="{FF2B5EF4-FFF2-40B4-BE49-F238E27FC236}">
                    <a16:creationId xmlns:a16="http://schemas.microsoft.com/office/drawing/2014/main" id="{77B93760-B984-4737-BEB5-383DC4E30D67}"/>
                  </a:ext>
                </a:extLst>
              </p14:cNvPr>
              <p14:cNvContentPartPr/>
              <p14:nvPr/>
            </p14:nvContentPartPr>
            <p14:xfrm>
              <a:off x="2118083" y="6385899"/>
              <a:ext cx="99720" cy="188280"/>
            </p14:xfrm>
          </p:contentPart>
        </mc:Choice>
        <mc:Fallback>
          <p:pic>
            <p:nvPicPr>
              <p:cNvPr id="180" name="Ink 179">
                <a:extLst>
                  <a:ext uri="{FF2B5EF4-FFF2-40B4-BE49-F238E27FC236}">
                    <a16:creationId xmlns:a16="http://schemas.microsoft.com/office/drawing/2014/main" id="{77B93760-B984-4737-BEB5-383DC4E30D67}"/>
                  </a:ext>
                </a:extLst>
              </p:cNvPr>
              <p:cNvPicPr/>
              <p:nvPr/>
            </p:nvPicPr>
            <p:blipFill>
              <a:blip r:embed="rId112"/>
              <a:stretch>
                <a:fillRect/>
              </a:stretch>
            </p:blipFill>
            <p:spPr>
              <a:xfrm>
                <a:off x="2109443" y="6377259"/>
                <a:ext cx="117360" cy="20592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192" name="Ink 191">
                <a:extLst>
                  <a:ext uri="{FF2B5EF4-FFF2-40B4-BE49-F238E27FC236}">
                    <a16:creationId xmlns:a16="http://schemas.microsoft.com/office/drawing/2014/main" id="{3B9C6F04-7EA2-4832-A5D2-E6FA3D001A36}"/>
                  </a:ext>
                </a:extLst>
              </p14:cNvPr>
              <p14:cNvContentPartPr/>
              <p14:nvPr/>
            </p14:nvContentPartPr>
            <p14:xfrm>
              <a:off x="2467643" y="5059659"/>
              <a:ext cx="3185280" cy="1757880"/>
            </p14:xfrm>
          </p:contentPart>
        </mc:Choice>
        <mc:Fallback>
          <p:pic>
            <p:nvPicPr>
              <p:cNvPr id="192" name="Ink 191">
                <a:extLst>
                  <a:ext uri="{FF2B5EF4-FFF2-40B4-BE49-F238E27FC236}">
                    <a16:creationId xmlns:a16="http://schemas.microsoft.com/office/drawing/2014/main" id="{3B9C6F04-7EA2-4832-A5D2-E6FA3D001A36}"/>
                  </a:ext>
                </a:extLst>
              </p:cNvPr>
              <p:cNvPicPr/>
              <p:nvPr/>
            </p:nvPicPr>
            <p:blipFill>
              <a:blip r:embed="rId114"/>
              <a:stretch>
                <a:fillRect/>
              </a:stretch>
            </p:blipFill>
            <p:spPr>
              <a:xfrm>
                <a:off x="2459003" y="5050661"/>
                <a:ext cx="3202920" cy="1775516"/>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193" name="Ink 192">
                <a:extLst>
                  <a:ext uri="{FF2B5EF4-FFF2-40B4-BE49-F238E27FC236}">
                    <a16:creationId xmlns:a16="http://schemas.microsoft.com/office/drawing/2014/main" id="{706A8BAB-8834-416D-B28C-3AC27D4D394D}"/>
                  </a:ext>
                </a:extLst>
              </p14:cNvPr>
              <p14:cNvContentPartPr/>
              <p14:nvPr/>
            </p14:nvContentPartPr>
            <p14:xfrm>
              <a:off x="1148243" y="5750499"/>
              <a:ext cx="738360" cy="938880"/>
            </p14:xfrm>
          </p:contentPart>
        </mc:Choice>
        <mc:Fallback>
          <p:pic>
            <p:nvPicPr>
              <p:cNvPr id="193" name="Ink 192">
                <a:extLst>
                  <a:ext uri="{FF2B5EF4-FFF2-40B4-BE49-F238E27FC236}">
                    <a16:creationId xmlns:a16="http://schemas.microsoft.com/office/drawing/2014/main" id="{706A8BAB-8834-416D-B28C-3AC27D4D394D}"/>
                  </a:ext>
                </a:extLst>
              </p:cNvPr>
              <p:cNvPicPr/>
              <p:nvPr/>
            </p:nvPicPr>
            <p:blipFill>
              <a:blip r:embed="rId116"/>
              <a:stretch>
                <a:fillRect/>
              </a:stretch>
            </p:blipFill>
            <p:spPr>
              <a:xfrm>
                <a:off x="1139603" y="5741499"/>
                <a:ext cx="756000" cy="95652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194" name="Ink 193">
                <a:extLst>
                  <a:ext uri="{FF2B5EF4-FFF2-40B4-BE49-F238E27FC236}">
                    <a16:creationId xmlns:a16="http://schemas.microsoft.com/office/drawing/2014/main" id="{B68DDD06-CA4D-4B4E-8C93-F8A42EB53BC7}"/>
                  </a:ext>
                </a:extLst>
              </p14:cNvPr>
              <p14:cNvContentPartPr/>
              <p14:nvPr/>
            </p14:nvContentPartPr>
            <p14:xfrm>
              <a:off x="547043" y="6366099"/>
              <a:ext cx="353160" cy="309240"/>
            </p14:xfrm>
          </p:contentPart>
        </mc:Choice>
        <mc:Fallback>
          <p:pic>
            <p:nvPicPr>
              <p:cNvPr id="194" name="Ink 193">
                <a:extLst>
                  <a:ext uri="{FF2B5EF4-FFF2-40B4-BE49-F238E27FC236}">
                    <a16:creationId xmlns:a16="http://schemas.microsoft.com/office/drawing/2014/main" id="{B68DDD06-CA4D-4B4E-8C93-F8A42EB53BC7}"/>
                  </a:ext>
                </a:extLst>
              </p:cNvPr>
              <p:cNvPicPr/>
              <p:nvPr/>
            </p:nvPicPr>
            <p:blipFill>
              <a:blip r:embed="rId118"/>
              <a:stretch>
                <a:fillRect/>
              </a:stretch>
            </p:blipFill>
            <p:spPr>
              <a:xfrm>
                <a:off x="538403" y="6357459"/>
                <a:ext cx="370800" cy="32688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97" name="Ink 196">
                <a:extLst>
                  <a:ext uri="{FF2B5EF4-FFF2-40B4-BE49-F238E27FC236}">
                    <a16:creationId xmlns:a16="http://schemas.microsoft.com/office/drawing/2014/main" id="{50D32512-DA38-4BC2-BE25-7C185A17C3D5}"/>
                  </a:ext>
                </a:extLst>
              </p14:cNvPr>
              <p14:cNvContentPartPr/>
              <p14:nvPr/>
            </p14:nvContentPartPr>
            <p14:xfrm>
              <a:off x="2297003" y="2690499"/>
              <a:ext cx="4552920" cy="213120"/>
            </p14:xfrm>
          </p:contentPart>
        </mc:Choice>
        <mc:Fallback>
          <p:pic>
            <p:nvPicPr>
              <p:cNvPr id="197" name="Ink 196">
                <a:extLst>
                  <a:ext uri="{FF2B5EF4-FFF2-40B4-BE49-F238E27FC236}">
                    <a16:creationId xmlns:a16="http://schemas.microsoft.com/office/drawing/2014/main" id="{50D32512-DA38-4BC2-BE25-7C185A17C3D5}"/>
                  </a:ext>
                </a:extLst>
              </p:cNvPr>
              <p:cNvPicPr/>
              <p:nvPr/>
            </p:nvPicPr>
            <p:blipFill>
              <a:blip r:embed="rId120"/>
              <a:stretch>
                <a:fillRect/>
              </a:stretch>
            </p:blipFill>
            <p:spPr>
              <a:xfrm>
                <a:off x="2288003" y="2681844"/>
                <a:ext cx="4570560" cy="230790"/>
              </a:xfrm>
              <a:prstGeom prst="rect">
                <a:avLst/>
              </a:prstGeom>
            </p:spPr>
          </p:pic>
        </mc:Fallback>
      </mc:AlternateContent>
    </p:spTree>
    <p:extLst>
      <p:ext uri="{BB962C8B-B14F-4D97-AF65-F5344CB8AC3E}">
        <p14:creationId xmlns:p14="http://schemas.microsoft.com/office/powerpoint/2010/main" val="115652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1143000"/>
          </a:xfrm>
        </p:spPr>
        <p:txBody>
          <a:bodyPr>
            <a:normAutofit fontScale="90000"/>
          </a:bodyPr>
          <a:lstStyle/>
          <a:p>
            <a:r>
              <a:rPr lang="en-US" b="1" dirty="0"/>
              <a:t>Interpret Expressions for Functions in Terms of the Situation They Model</a:t>
            </a:r>
          </a:p>
        </p:txBody>
      </p:sp>
      <p:sp>
        <p:nvSpPr>
          <p:cNvPr id="3" name="Content Placeholder 2"/>
          <p:cNvSpPr>
            <a:spLocks noGrp="1"/>
          </p:cNvSpPr>
          <p:nvPr>
            <p:ph idx="1"/>
          </p:nvPr>
        </p:nvSpPr>
        <p:spPr>
          <a:xfrm>
            <a:off x="304800" y="2027237"/>
            <a:ext cx="8305800" cy="4525963"/>
          </a:xfrm>
        </p:spPr>
        <p:txBody>
          <a:bodyPr>
            <a:normAutofit lnSpcReduction="10000"/>
          </a:bodyPr>
          <a:lstStyle/>
          <a:p>
            <a:r>
              <a:rPr lang="en-US" dirty="0"/>
              <a:t>A parameter is the independent variable or variables in a system of equations with more than one dependent variable. </a:t>
            </a:r>
          </a:p>
          <a:p>
            <a:r>
              <a:rPr lang="en-US" dirty="0"/>
              <a:t>A parameter as a constant term generally affects the intercepts.</a:t>
            </a:r>
          </a:p>
          <a:p>
            <a:r>
              <a:rPr lang="en-US" dirty="0"/>
              <a:t>If the parameter is a coefficient, in general it will affect the rate of change.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41D0185-165B-46F5-8482-7487303D4AB9}"/>
                  </a:ext>
                </a:extLst>
              </p14:cNvPr>
              <p14:cNvContentPartPr/>
              <p14:nvPr/>
            </p14:nvContentPartPr>
            <p14:xfrm>
              <a:off x="1155803" y="2157965"/>
              <a:ext cx="2027880" cy="291240"/>
            </p14:xfrm>
          </p:contentPart>
        </mc:Choice>
        <mc:Fallback>
          <p:pic>
            <p:nvPicPr>
              <p:cNvPr id="4" name="Ink 3">
                <a:extLst>
                  <a:ext uri="{FF2B5EF4-FFF2-40B4-BE49-F238E27FC236}">
                    <a16:creationId xmlns:a16="http://schemas.microsoft.com/office/drawing/2014/main" id="{141D0185-165B-46F5-8482-7487303D4AB9}"/>
                  </a:ext>
                </a:extLst>
              </p:cNvPr>
              <p:cNvPicPr/>
              <p:nvPr/>
            </p:nvPicPr>
            <p:blipFill>
              <a:blip r:embed="rId3"/>
              <a:stretch>
                <a:fillRect/>
              </a:stretch>
            </p:blipFill>
            <p:spPr>
              <a:xfrm>
                <a:off x="1137803" y="2122325"/>
                <a:ext cx="2063520" cy="3628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0793FD7B-755C-43F2-BF5F-D99C7CFD00CA}"/>
                  </a:ext>
                </a:extLst>
              </p14:cNvPr>
              <p14:cNvContentPartPr/>
              <p14:nvPr/>
            </p14:nvContentPartPr>
            <p14:xfrm>
              <a:off x="1316363" y="3930605"/>
              <a:ext cx="1817280" cy="407880"/>
            </p14:xfrm>
          </p:contentPart>
        </mc:Choice>
        <mc:Fallback>
          <p:pic>
            <p:nvPicPr>
              <p:cNvPr id="5" name="Ink 4">
                <a:extLst>
                  <a:ext uri="{FF2B5EF4-FFF2-40B4-BE49-F238E27FC236}">
                    <a16:creationId xmlns:a16="http://schemas.microsoft.com/office/drawing/2014/main" id="{0793FD7B-755C-43F2-BF5F-D99C7CFD00CA}"/>
                  </a:ext>
                </a:extLst>
              </p:cNvPr>
              <p:cNvPicPr/>
              <p:nvPr/>
            </p:nvPicPr>
            <p:blipFill>
              <a:blip r:embed="rId5"/>
              <a:stretch>
                <a:fillRect/>
              </a:stretch>
            </p:blipFill>
            <p:spPr>
              <a:xfrm>
                <a:off x="1298723" y="3894965"/>
                <a:ext cx="1852920" cy="479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F0FAED4D-45E0-49C9-9A4A-682559A50838}"/>
                  </a:ext>
                </a:extLst>
              </p14:cNvPr>
              <p14:cNvContentPartPr/>
              <p14:nvPr/>
            </p14:nvContentPartPr>
            <p14:xfrm>
              <a:off x="1945283" y="4845365"/>
              <a:ext cx="2114640" cy="450720"/>
            </p14:xfrm>
          </p:contentPart>
        </mc:Choice>
        <mc:Fallback>
          <p:pic>
            <p:nvPicPr>
              <p:cNvPr id="6" name="Ink 5">
                <a:extLst>
                  <a:ext uri="{FF2B5EF4-FFF2-40B4-BE49-F238E27FC236}">
                    <a16:creationId xmlns:a16="http://schemas.microsoft.com/office/drawing/2014/main" id="{F0FAED4D-45E0-49C9-9A4A-682559A50838}"/>
                  </a:ext>
                </a:extLst>
              </p:cNvPr>
              <p:cNvPicPr/>
              <p:nvPr/>
            </p:nvPicPr>
            <p:blipFill>
              <a:blip r:embed="rId7"/>
              <a:stretch>
                <a:fillRect/>
              </a:stretch>
            </p:blipFill>
            <p:spPr>
              <a:xfrm>
                <a:off x="1927643" y="4809365"/>
                <a:ext cx="2150280" cy="522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a:extLst>
                  <a:ext uri="{FF2B5EF4-FFF2-40B4-BE49-F238E27FC236}">
                    <a16:creationId xmlns:a16="http://schemas.microsoft.com/office/drawing/2014/main" id="{B9B5A079-0407-48BF-8753-76D3911E0273}"/>
                  </a:ext>
                </a:extLst>
              </p14:cNvPr>
              <p14:cNvContentPartPr/>
              <p14:nvPr/>
            </p14:nvContentPartPr>
            <p14:xfrm>
              <a:off x="202163" y="4824125"/>
              <a:ext cx="501840" cy="662040"/>
            </p14:xfrm>
          </p:contentPart>
        </mc:Choice>
        <mc:Fallback>
          <p:pic>
            <p:nvPicPr>
              <p:cNvPr id="7" name="Ink 6">
                <a:extLst>
                  <a:ext uri="{FF2B5EF4-FFF2-40B4-BE49-F238E27FC236}">
                    <a16:creationId xmlns:a16="http://schemas.microsoft.com/office/drawing/2014/main" id="{B9B5A079-0407-48BF-8753-76D3911E0273}"/>
                  </a:ext>
                </a:extLst>
              </p:cNvPr>
              <p:cNvPicPr/>
              <p:nvPr/>
            </p:nvPicPr>
            <p:blipFill>
              <a:blip r:embed="rId9"/>
              <a:stretch>
                <a:fillRect/>
              </a:stretch>
            </p:blipFill>
            <p:spPr>
              <a:xfrm>
                <a:off x="184523" y="4788125"/>
                <a:ext cx="537480" cy="733680"/>
              </a:xfrm>
              <a:prstGeom prst="rect">
                <a:avLst/>
              </a:prstGeom>
            </p:spPr>
          </p:pic>
        </mc:Fallback>
      </mc:AlternateContent>
    </p:spTree>
    <p:extLst>
      <p:ext uri="{BB962C8B-B14F-4D97-AF65-F5344CB8AC3E}">
        <p14:creationId xmlns:p14="http://schemas.microsoft.com/office/powerpoint/2010/main" val="1810716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2895600"/>
          </a:xfrm>
        </p:spPr>
        <p:txBody>
          <a:bodyPr>
            <a:noAutofit/>
          </a:bodyPr>
          <a:lstStyle/>
          <a:p>
            <a:pPr algn="l"/>
            <a:r>
              <a:rPr lang="en-US" sz="3200" b="1" dirty="0">
                <a:solidFill>
                  <a:srgbClr val="0070C0"/>
                </a:solidFill>
              </a:rPr>
              <a:t>Ex 3: Alice finds that her flower bulbs multiply each year. She started with just 24 tulip plants. After one year she had 72 plants. Two years later she had 120. Find a linear function to model the growth of Alice’s bulbs.</a:t>
            </a:r>
            <a:endParaRPr lang="en-US" sz="4000" b="1" dirty="0">
              <a:solidFill>
                <a:srgbClr val="0070C0"/>
              </a:solidFill>
            </a:endParaRPr>
          </a:p>
        </p:txBody>
      </p:sp>
      <p:pic>
        <p:nvPicPr>
          <p:cNvPr id="3" name="Picture 2"/>
          <p:cNvPicPr>
            <a:picLocks noChangeAspect="1"/>
          </p:cNvPicPr>
          <p:nvPr/>
        </p:nvPicPr>
        <p:blipFill>
          <a:blip r:embed="rId2"/>
          <a:stretch>
            <a:fillRect/>
          </a:stretch>
        </p:blipFill>
        <p:spPr>
          <a:xfrm>
            <a:off x="1728924" y="2938462"/>
            <a:ext cx="5662476" cy="1365890"/>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FF40D393-7C69-4F3D-9C50-68D2B50C2EAA}"/>
                  </a:ext>
                </a:extLst>
              </p14:cNvPr>
              <p14:cNvContentPartPr/>
              <p14:nvPr/>
            </p14:nvContentPartPr>
            <p14:xfrm>
              <a:off x="6134603" y="2155899"/>
              <a:ext cx="946800" cy="71640"/>
            </p14:xfrm>
          </p:contentPart>
        </mc:Choice>
        <mc:Fallback>
          <p:pic>
            <p:nvPicPr>
              <p:cNvPr id="4" name="Ink 3">
                <a:extLst>
                  <a:ext uri="{FF2B5EF4-FFF2-40B4-BE49-F238E27FC236}">
                    <a16:creationId xmlns:a16="http://schemas.microsoft.com/office/drawing/2014/main" id="{FF40D393-7C69-4F3D-9C50-68D2B50C2EAA}"/>
                  </a:ext>
                </a:extLst>
              </p:cNvPr>
              <p:cNvPicPr/>
              <p:nvPr/>
            </p:nvPicPr>
            <p:blipFill>
              <a:blip r:embed="rId4"/>
              <a:stretch>
                <a:fillRect/>
              </a:stretch>
            </p:blipFill>
            <p:spPr>
              <a:xfrm>
                <a:off x="6125603" y="2147259"/>
                <a:ext cx="964440" cy="892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5" name="Ink 104">
                <a:extLst>
                  <a:ext uri="{FF2B5EF4-FFF2-40B4-BE49-F238E27FC236}">
                    <a16:creationId xmlns:a16="http://schemas.microsoft.com/office/drawing/2014/main" id="{F535022D-86FB-4DD3-BACC-3A4114F5A1CA}"/>
                  </a:ext>
                </a:extLst>
              </p14:cNvPr>
              <p14:cNvContentPartPr/>
              <p14:nvPr/>
            </p14:nvContentPartPr>
            <p14:xfrm>
              <a:off x="32243" y="3201339"/>
              <a:ext cx="7548120" cy="3476880"/>
            </p14:xfrm>
          </p:contentPart>
        </mc:Choice>
        <mc:Fallback>
          <p:pic>
            <p:nvPicPr>
              <p:cNvPr id="105" name="Ink 104">
                <a:extLst>
                  <a:ext uri="{FF2B5EF4-FFF2-40B4-BE49-F238E27FC236}">
                    <a16:creationId xmlns:a16="http://schemas.microsoft.com/office/drawing/2014/main" id="{F535022D-86FB-4DD3-BACC-3A4114F5A1CA}"/>
                  </a:ext>
                </a:extLst>
              </p:cNvPr>
              <p:cNvPicPr/>
              <p:nvPr/>
            </p:nvPicPr>
            <p:blipFill>
              <a:blip r:embed="rId6"/>
              <a:stretch>
                <a:fillRect/>
              </a:stretch>
            </p:blipFill>
            <p:spPr>
              <a:xfrm>
                <a:off x="23603" y="3192340"/>
                <a:ext cx="7565760" cy="3494518"/>
              </a:xfrm>
              <a:prstGeom prst="rect">
                <a:avLst/>
              </a:prstGeom>
            </p:spPr>
          </p:pic>
        </mc:Fallback>
      </mc:AlternateContent>
    </p:spTree>
    <p:extLst>
      <p:ext uri="{BB962C8B-B14F-4D97-AF65-F5344CB8AC3E}">
        <p14:creationId xmlns:p14="http://schemas.microsoft.com/office/powerpoint/2010/main" val="31444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4191000"/>
          </a:xfrm>
        </p:spPr>
        <p:txBody>
          <a:bodyPr>
            <a:noAutofit/>
          </a:bodyPr>
          <a:lstStyle/>
          <a:p>
            <a:pPr algn="l"/>
            <a:r>
              <a:rPr lang="en-US" sz="3200" b="1" dirty="0">
                <a:solidFill>
                  <a:srgbClr val="0070C0"/>
                </a:solidFill>
              </a:rPr>
              <a:t>Ex 4: Suppose Alice discovers she counted wrong the second year and she actually had 216 tulip plants. She realizes the growth is not linear because the rate of change was not the same. She must use an exponential model for the growth of her tulip bulbs. Find the exponential function to model the growth.</a:t>
            </a:r>
            <a:endParaRPr lang="en-US" sz="4000"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59" name="Ink 58">
                <a:extLst>
                  <a:ext uri="{FF2B5EF4-FFF2-40B4-BE49-F238E27FC236}">
                    <a16:creationId xmlns:a16="http://schemas.microsoft.com/office/drawing/2014/main" id="{CEF5FE31-EE92-420B-BB53-DB47D6F3923C}"/>
                  </a:ext>
                </a:extLst>
              </p14:cNvPr>
              <p14:cNvContentPartPr/>
              <p14:nvPr/>
            </p14:nvContentPartPr>
            <p14:xfrm>
              <a:off x="6035603" y="3445779"/>
              <a:ext cx="63000" cy="2959200"/>
            </p14:xfrm>
          </p:contentPart>
        </mc:Choice>
        <mc:Fallback>
          <p:pic>
            <p:nvPicPr>
              <p:cNvPr id="59" name="Ink 58">
                <a:extLst>
                  <a:ext uri="{FF2B5EF4-FFF2-40B4-BE49-F238E27FC236}">
                    <a16:creationId xmlns:a16="http://schemas.microsoft.com/office/drawing/2014/main" id="{CEF5FE31-EE92-420B-BB53-DB47D6F3923C}"/>
                  </a:ext>
                </a:extLst>
              </p:cNvPr>
              <p:cNvPicPr/>
              <p:nvPr/>
            </p:nvPicPr>
            <p:blipFill>
              <a:blip r:embed="rId3"/>
              <a:stretch>
                <a:fillRect/>
              </a:stretch>
            </p:blipFill>
            <p:spPr>
              <a:xfrm>
                <a:off x="6026603" y="3437139"/>
                <a:ext cx="80640" cy="29768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1" name="Ink 60">
                <a:extLst>
                  <a:ext uri="{FF2B5EF4-FFF2-40B4-BE49-F238E27FC236}">
                    <a16:creationId xmlns:a16="http://schemas.microsoft.com/office/drawing/2014/main" id="{1E4FEFDB-A8AB-44A3-B999-6F9DD35A9022}"/>
                  </a:ext>
                </a:extLst>
              </p14:cNvPr>
              <p14:cNvContentPartPr/>
              <p14:nvPr/>
            </p14:nvContentPartPr>
            <p14:xfrm>
              <a:off x="6240083" y="3721179"/>
              <a:ext cx="242280" cy="328680"/>
            </p14:xfrm>
          </p:contentPart>
        </mc:Choice>
        <mc:Fallback>
          <p:pic>
            <p:nvPicPr>
              <p:cNvPr id="61" name="Ink 60">
                <a:extLst>
                  <a:ext uri="{FF2B5EF4-FFF2-40B4-BE49-F238E27FC236}">
                    <a16:creationId xmlns:a16="http://schemas.microsoft.com/office/drawing/2014/main" id="{1E4FEFDB-A8AB-44A3-B999-6F9DD35A9022}"/>
                  </a:ext>
                </a:extLst>
              </p:cNvPr>
              <p:cNvPicPr/>
              <p:nvPr/>
            </p:nvPicPr>
            <p:blipFill>
              <a:blip r:embed="rId5"/>
              <a:stretch>
                <a:fillRect/>
              </a:stretch>
            </p:blipFill>
            <p:spPr>
              <a:xfrm>
                <a:off x="6231083" y="3712179"/>
                <a:ext cx="259920" cy="346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2" name="Ink 61">
                <a:extLst>
                  <a:ext uri="{FF2B5EF4-FFF2-40B4-BE49-F238E27FC236}">
                    <a16:creationId xmlns:a16="http://schemas.microsoft.com/office/drawing/2014/main" id="{28F08D11-B6F9-4779-B9AE-8DB1B859C9FC}"/>
                  </a:ext>
                </a:extLst>
              </p14:cNvPr>
              <p14:cNvContentPartPr/>
              <p14:nvPr/>
            </p14:nvContentPartPr>
            <p14:xfrm>
              <a:off x="6562283" y="3981819"/>
              <a:ext cx="120240" cy="213840"/>
            </p14:xfrm>
          </p:contentPart>
        </mc:Choice>
        <mc:Fallback>
          <p:pic>
            <p:nvPicPr>
              <p:cNvPr id="62" name="Ink 61">
                <a:extLst>
                  <a:ext uri="{FF2B5EF4-FFF2-40B4-BE49-F238E27FC236}">
                    <a16:creationId xmlns:a16="http://schemas.microsoft.com/office/drawing/2014/main" id="{28F08D11-B6F9-4779-B9AE-8DB1B859C9FC}"/>
                  </a:ext>
                </a:extLst>
              </p:cNvPr>
              <p:cNvPicPr/>
              <p:nvPr/>
            </p:nvPicPr>
            <p:blipFill>
              <a:blip r:embed="rId7"/>
              <a:stretch>
                <a:fillRect/>
              </a:stretch>
            </p:blipFill>
            <p:spPr>
              <a:xfrm>
                <a:off x="6553643" y="3972819"/>
                <a:ext cx="13788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5" name="Ink 64">
                <a:extLst>
                  <a:ext uri="{FF2B5EF4-FFF2-40B4-BE49-F238E27FC236}">
                    <a16:creationId xmlns:a16="http://schemas.microsoft.com/office/drawing/2014/main" id="{5322D512-BC1D-445F-A2AA-876B0859988B}"/>
                  </a:ext>
                </a:extLst>
              </p14:cNvPr>
              <p14:cNvContentPartPr/>
              <p14:nvPr/>
            </p14:nvContentPartPr>
            <p14:xfrm>
              <a:off x="7037123" y="3689859"/>
              <a:ext cx="214200" cy="302040"/>
            </p14:xfrm>
          </p:contentPart>
        </mc:Choice>
        <mc:Fallback>
          <p:pic>
            <p:nvPicPr>
              <p:cNvPr id="65" name="Ink 64">
                <a:extLst>
                  <a:ext uri="{FF2B5EF4-FFF2-40B4-BE49-F238E27FC236}">
                    <a16:creationId xmlns:a16="http://schemas.microsoft.com/office/drawing/2014/main" id="{5322D512-BC1D-445F-A2AA-876B0859988B}"/>
                  </a:ext>
                </a:extLst>
              </p:cNvPr>
              <p:cNvPicPr/>
              <p:nvPr/>
            </p:nvPicPr>
            <p:blipFill>
              <a:blip r:embed="rId9"/>
              <a:stretch>
                <a:fillRect/>
              </a:stretch>
            </p:blipFill>
            <p:spPr>
              <a:xfrm>
                <a:off x="7028483" y="3681219"/>
                <a:ext cx="231840" cy="3196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66" name="Ink 65">
                <a:extLst>
                  <a:ext uri="{FF2B5EF4-FFF2-40B4-BE49-F238E27FC236}">
                    <a16:creationId xmlns:a16="http://schemas.microsoft.com/office/drawing/2014/main" id="{742380F8-4FEB-444A-A144-3F7017067410}"/>
                  </a:ext>
                </a:extLst>
              </p14:cNvPr>
              <p14:cNvContentPartPr/>
              <p14:nvPr/>
            </p14:nvContentPartPr>
            <p14:xfrm>
              <a:off x="7353923" y="3902979"/>
              <a:ext cx="5040" cy="173880"/>
            </p14:xfrm>
          </p:contentPart>
        </mc:Choice>
        <mc:Fallback>
          <p:pic>
            <p:nvPicPr>
              <p:cNvPr id="66" name="Ink 65">
                <a:extLst>
                  <a:ext uri="{FF2B5EF4-FFF2-40B4-BE49-F238E27FC236}">
                    <a16:creationId xmlns:a16="http://schemas.microsoft.com/office/drawing/2014/main" id="{742380F8-4FEB-444A-A144-3F7017067410}"/>
                  </a:ext>
                </a:extLst>
              </p:cNvPr>
              <p:cNvPicPr/>
              <p:nvPr/>
            </p:nvPicPr>
            <p:blipFill>
              <a:blip r:embed="rId11"/>
              <a:stretch>
                <a:fillRect/>
              </a:stretch>
            </p:blipFill>
            <p:spPr>
              <a:xfrm>
                <a:off x="7344923" y="3893979"/>
                <a:ext cx="22680" cy="1915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2" name="Ink 81">
                <a:extLst>
                  <a:ext uri="{FF2B5EF4-FFF2-40B4-BE49-F238E27FC236}">
                    <a16:creationId xmlns:a16="http://schemas.microsoft.com/office/drawing/2014/main" id="{5392F014-1FD7-4E16-87AA-10C3E39933B2}"/>
                  </a:ext>
                </a:extLst>
              </p14:cNvPr>
              <p14:cNvContentPartPr/>
              <p14:nvPr/>
            </p14:nvContentPartPr>
            <p14:xfrm>
              <a:off x="8506283" y="3881019"/>
              <a:ext cx="6480" cy="246960"/>
            </p14:xfrm>
          </p:contentPart>
        </mc:Choice>
        <mc:Fallback>
          <p:pic>
            <p:nvPicPr>
              <p:cNvPr id="82" name="Ink 81">
                <a:extLst>
                  <a:ext uri="{FF2B5EF4-FFF2-40B4-BE49-F238E27FC236}">
                    <a16:creationId xmlns:a16="http://schemas.microsoft.com/office/drawing/2014/main" id="{5392F014-1FD7-4E16-87AA-10C3E39933B2}"/>
                  </a:ext>
                </a:extLst>
              </p:cNvPr>
              <p:cNvPicPr/>
              <p:nvPr/>
            </p:nvPicPr>
            <p:blipFill>
              <a:blip r:embed="rId13"/>
              <a:stretch>
                <a:fillRect/>
              </a:stretch>
            </p:blipFill>
            <p:spPr>
              <a:xfrm>
                <a:off x="8497643" y="3872019"/>
                <a:ext cx="24120" cy="2646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84" name="Ink 83">
                <a:extLst>
                  <a:ext uri="{FF2B5EF4-FFF2-40B4-BE49-F238E27FC236}">
                    <a16:creationId xmlns:a16="http://schemas.microsoft.com/office/drawing/2014/main" id="{60C18DAF-7986-454A-A517-87CEAF38FC16}"/>
                  </a:ext>
                </a:extLst>
              </p14:cNvPr>
              <p14:cNvContentPartPr/>
              <p14:nvPr/>
            </p14:nvContentPartPr>
            <p14:xfrm>
              <a:off x="7110923" y="4489779"/>
              <a:ext cx="383040" cy="325080"/>
            </p14:xfrm>
          </p:contentPart>
        </mc:Choice>
        <mc:Fallback>
          <p:pic>
            <p:nvPicPr>
              <p:cNvPr id="84" name="Ink 83">
                <a:extLst>
                  <a:ext uri="{FF2B5EF4-FFF2-40B4-BE49-F238E27FC236}">
                    <a16:creationId xmlns:a16="http://schemas.microsoft.com/office/drawing/2014/main" id="{60C18DAF-7986-454A-A517-87CEAF38FC16}"/>
                  </a:ext>
                </a:extLst>
              </p:cNvPr>
              <p:cNvPicPr/>
              <p:nvPr/>
            </p:nvPicPr>
            <p:blipFill>
              <a:blip r:embed="rId15"/>
              <a:stretch>
                <a:fillRect/>
              </a:stretch>
            </p:blipFill>
            <p:spPr>
              <a:xfrm>
                <a:off x="7102275" y="4481139"/>
                <a:ext cx="400697" cy="3427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85" name="Ink 84">
                <a:extLst>
                  <a:ext uri="{FF2B5EF4-FFF2-40B4-BE49-F238E27FC236}">
                    <a16:creationId xmlns:a16="http://schemas.microsoft.com/office/drawing/2014/main" id="{20D7B0AB-7273-444A-92B6-3B15493A586E}"/>
                  </a:ext>
                </a:extLst>
              </p14:cNvPr>
              <p14:cNvContentPartPr/>
              <p14:nvPr/>
            </p14:nvContentPartPr>
            <p14:xfrm>
              <a:off x="6223883" y="4545939"/>
              <a:ext cx="624240" cy="450000"/>
            </p14:xfrm>
          </p:contentPart>
        </mc:Choice>
        <mc:Fallback>
          <p:pic>
            <p:nvPicPr>
              <p:cNvPr id="85" name="Ink 84">
                <a:extLst>
                  <a:ext uri="{FF2B5EF4-FFF2-40B4-BE49-F238E27FC236}">
                    <a16:creationId xmlns:a16="http://schemas.microsoft.com/office/drawing/2014/main" id="{20D7B0AB-7273-444A-92B6-3B15493A586E}"/>
                  </a:ext>
                </a:extLst>
              </p:cNvPr>
              <p:cNvPicPr/>
              <p:nvPr/>
            </p:nvPicPr>
            <p:blipFill>
              <a:blip r:embed="rId17"/>
              <a:stretch>
                <a:fillRect/>
              </a:stretch>
            </p:blipFill>
            <p:spPr>
              <a:xfrm>
                <a:off x="6214883" y="4536939"/>
                <a:ext cx="641880" cy="4676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86" name="Ink 85">
                <a:extLst>
                  <a:ext uri="{FF2B5EF4-FFF2-40B4-BE49-F238E27FC236}">
                    <a16:creationId xmlns:a16="http://schemas.microsoft.com/office/drawing/2014/main" id="{A78297B0-FDAB-4686-B4E5-B6BEA863D017}"/>
                  </a:ext>
                </a:extLst>
              </p14:cNvPr>
              <p14:cNvContentPartPr/>
              <p14:nvPr/>
            </p14:nvContentPartPr>
            <p14:xfrm>
              <a:off x="6789083" y="3811179"/>
              <a:ext cx="108720" cy="39600"/>
            </p14:xfrm>
          </p:contentPart>
        </mc:Choice>
        <mc:Fallback>
          <p:pic>
            <p:nvPicPr>
              <p:cNvPr id="86" name="Ink 85">
                <a:extLst>
                  <a:ext uri="{FF2B5EF4-FFF2-40B4-BE49-F238E27FC236}">
                    <a16:creationId xmlns:a16="http://schemas.microsoft.com/office/drawing/2014/main" id="{A78297B0-FDAB-4686-B4E5-B6BEA863D017}"/>
                  </a:ext>
                </a:extLst>
              </p:cNvPr>
              <p:cNvPicPr/>
              <p:nvPr/>
            </p:nvPicPr>
            <p:blipFill>
              <a:blip r:embed="rId19"/>
              <a:stretch>
                <a:fillRect/>
              </a:stretch>
            </p:blipFill>
            <p:spPr>
              <a:xfrm>
                <a:off x="6780113" y="3802179"/>
                <a:ext cx="126302" cy="572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0" name="Ink 89">
                <a:extLst>
                  <a:ext uri="{FF2B5EF4-FFF2-40B4-BE49-F238E27FC236}">
                    <a16:creationId xmlns:a16="http://schemas.microsoft.com/office/drawing/2014/main" id="{551EDBE5-4B5F-4C87-AC0F-7FDC11A58A0B}"/>
                  </a:ext>
                </a:extLst>
              </p14:cNvPr>
              <p14:cNvContentPartPr/>
              <p14:nvPr/>
            </p14:nvContentPartPr>
            <p14:xfrm>
              <a:off x="3496523" y="3513459"/>
              <a:ext cx="2238120" cy="2304000"/>
            </p14:xfrm>
          </p:contentPart>
        </mc:Choice>
        <mc:Fallback>
          <p:pic>
            <p:nvPicPr>
              <p:cNvPr id="90" name="Ink 89">
                <a:extLst>
                  <a:ext uri="{FF2B5EF4-FFF2-40B4-BE49-F238E27FC236}">
                    <a16:creationId xmlns:a16="http://schemas.microsoft.com/office/drawing/2014/main" id="{551EDBE5-4B5F-4C87-AC0F-7FDC11A58A0B}"/>
                  </a:ext>
                </a:extLst>
              </p:cNvPr>
              <p:cNvPicPr/>
              <p:nvPr/>
            </p:nvPicPr>
            <p:blipFill>
              <a:blip r:embed="rId21"/>
              <a:stretch>
                <a:fillRect/>
              </a:stretch>
            </p:blipFill>
            <p:spPr>
              <a:xfrm>
                <a:off x="3487523" y="3504459"/>
                <a:ext cx="2255760" cy="23216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91" name="Ink 90">
                <a:extLst>
                  <a:ext uri="{FF2B5EF4-FFF2-40B4-BE49-F238E27FC236}">
                    <a16:creationId xmlns:a16="http://schemas.microsoft.com/office/drawing/2014/main" id="{B5503E56-5A16-4BD0-9F6F-AC42E96BC15E}"/>
                  </a:ext>
                </a:extLst>
              </p14:cNvPr>
              <p14:cNvContentPartPr/>
              <p14:nvPr/>
            </p14:nvContentPartPr>
            <p14:xfrm>
              <a:off x="436523" y="3849339"/>
              <a:ext cx="2444040" cy="1628280"/>
            </p14:xfrm>
          </p:contentPart>
        </mc:Choice>
        <mc:Fallback>
          <p:pic>
            <p:nvPicPr>
              <p:cNvPr id="91" name="Ink 90">
                <a:extLst>
                  <a:ext uri="{FF2B5EF4-FFF2-40B4-BE49-F238E27FC236}">
                    <a16:creationId xmlns:a16="http://schemas.microsoft.com/office/drawing/2014/main" id="{B5503E56-5A16-4BD0-9F6F-AC42E96BC15E}"/>
                  </a:ext>
                </a:extLst>
              </p:cNvPr>
              <p:cNvPicPr/>
              <p:nvPr/>
            </p:nvPicPr>
            <p:blipFill>
              <a:blip r:embed="rId23"/>
              <a:stretch>
                <a:fillRect/>
              </a:stretch>
            </p:blipFill>
            <p:spPr>
              <a:xfrm>
                <a:off x="427882" y="3840699"/>
                <a:ext cx="2461683" cy="16459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3" name="Ink 92">
                <a:extLst>
                  <a:ext uri="{FF2B5EF4-FFF2-40B4-BE49-F238E27FC236}">
                    <a16:creationId xmlns:a16="http://schemas.microsoft.com/office/drawing/2014/main" id="{10D5E6B3-2CB8-4BE3-BD30-59209BE280AF}"/>
                  </a:ext>
                </a:extLst>
              </p14:cNvPr>
              <p14:cNvContentPartPr/>
              <p14:nvPr/>
            </p14:nvContentPartPr>
            <p14:xfrm>
              <a:off x="7623203" y="3312579"/>
              <a:ext cx="766800" cy="1586880"/>
            </p14:xfrm>
          </p:contentPart>
        </mc:Choice>
        <mc:Fallback>
          <p:pic>
            <p:nvPicPr>
              <p:cNvPr id="93" name="Ink 92">
                <a:extLst>
                  <a:ext uri="{FF2B5EF4-FFF2-40B4-BE49-F238E27FC236}">
                    <a16:creationId xmlns:a16="http://schemas.microsoft.com/office/drawing/2014/main" id="{10D5E6B3-2CB8-4BE3-BD30-59209BE280AF}"/>
                  </a:ext>
                </a:extLst>
              </p:cNvPr>
              <p:cNvPicPr/>
              <p:nvPr/>
            </p:nvPicPr>
            <p:blipFill>
              <a:blip r:embed="rId25"/>
              <a:stretch>
                <a:fillRect/>
              </a:stretch>
            </p:blipFill>
            <p:spPr>
              <a:xfrm>
                <a:off x="7614563" y="3303939"/>
                <a:ext cx="784440" cy="1604520"/>
              </a:xfrm>
              <a:prstGeom prst="rect">
                <a:avLst/>
              </a:prstGeom>
            </p:spPr>
          </p:pic>
        </mc:Fallback>
      </mc:AlternateContent>
    </p:spTree>
    <p:extLst>
      <p:ext uri="{BB962C8B-B14F-4D97-AF65-F5344CB8AC3E}">
        <p14:creationId xmlns:p14="http://schemas.microsoft.com/office/powerpoint/2010/main" val="3664373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Build New Functions from Existing Functions</a:t>
            </a:r>
          </a:p>
        </p:txBody>
      </p:sp>
      <p:sp>
        <p:nvSpPr>
          <p:cNvPr id="3" name="Content Placeholder 2"/>
          <p:cNvSpPr>
            <a:spLocks noGrp="1"/>
          </p:cNvSpPr>
          <p:nvPr>
            <p:ph idx="1"/>
          </p:nvPr>
        </p:nvSpPr>
        <p:spPr>
          <a:xfrm>
            <a:off x="381000" y="1676400"/>
            <a:ext cx="8305800" cy="4526280"/>
          </a:xfrm>
        </p:spPr>
        <p:txBody>
          <a:bodyPr>
            <a:normAutofit/>
          </a:bodyPr>
          <a:lstStyle/>
          <a:p>
            <a:r>
              <a:rPr lang="en-US" dirty="0"/>
              <a:t>Parent Functions:</a:t>
            </a:r>
          </a:p>
          <a:p>
            <a:pPr lvl="1"/>
            <a:r>
              <a:rPr lang="en-US" dirty="0"/>
              <a:t>Linear: f(x) = x</a:t>
            </a:r>
          </a:p>
          <a:p>
            <a:pPr lvl="1"/>
            <a:r>
              <a:rPr lang="en-US" dirty="0"/>
              <a:t>Quadratic: g(x) = x</a:t>
            </a:r>
            <a:r>
              <a:rPr lang="en-US" baseline="30000" dirty="0"/>
              <a:t>2</a:t>
            </a:r>
          </a:p>
          <a:p>
            <a:pPr lvl="1"/>
            <a:r>
              <a:rPr lang="en-US" dirty="0"/>
              <a:t>Exponential: h(x) = 2</a:t>
            </a:r>
            <a:r>
              <a:rPr lang="en-US" baseline="30000" dirty="0"/>
              <a:t>x</a:t>
            </a:r>
          </a:p>
          <a:p>
            <a:pPr lvl="1"/>
            <a:endParaRPr lang="en-US" baseline="30000" dirty="0"/>
          </a:p>
          <a:p>
            <a:r>
              <a:rPr lang="en-US" dirty="0"/>
              <a:t>Transformations: Reflection, Stretch, Shrink, Translation</a:t>
            </a:r>
          </a:p>
        </p:txBody>
      </p:sp>
    </p:spTree>
    <p:extLst>
      <p:ext uri="{BB962C8B-B14F-4D97-AF65-F5344CB8AC3E}">
        <p14:creationId xmlns:p14="http://schemas.microsoft.com/office/powerpoint/2010/main" val="1414459965"/>
      </p:ext>
    </p:extLst>
  </p:cSld>
  <p:clrMapOvr>
    <a:masterClrMapping/>
  </p:clrMapOvr>
</p:sld>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1834</TotalTime>
  <Words>814</Words>
  <Application>Microsoft Office PowerPoint</Application>
  <PresentationFormat>On-screen Show (4:3)</PresentationFormat>
  <Paragraphs>85</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Century Gothic</vt:lpstr>
      <vt:lpstr>iRespondGraphMaster</vt:lpstr>
      <vt:lpstr>Office Theme</vt:lpstr>
      <vt:lpstr>GSE Algebra I</vt:lpstr>
      <vt:lpstr>Unit 5:  Comparing and Contrasting Functions</vt:lpstr>
      <vt:lpstr>Construct and Compare Linear, Quadratic, and Exponential Models and Solve Problems</vt:lpstr>
      <vt:lpstr>Ex 1: Given the sequence 7, 10, 13, 16…  a. Does it appear to be linear or exponential? b. Determine a function to describe the sequence. c. What would the 20th term of the sequence be?</vt:lpstr>
      <vt:lpstr>Ex 2: This table shows that the value of f(x) = 5x2 + 4 is greater than the value of g(x) = 2x over the interval [0, 8].      As x increase, will the value of f(x) always be greater than the value of g(x)? Explain how you know.</vt:lpstr>
      <vt:lpstr>Interpret Expressions for Functions in Terms of the Situation They Model</vt:lpstr>
      <vt:lpstr>Ex 3: Alice finds that her flower bulbs multiply each year. She started with just 24 tulip plants. After one year she had 72 plants. Two years later she had 120. Find a linear function to model the growth of Alice’s bulbs.</vt:lpstr>
      <vt:lpstr>Ex 4: Suppose Alice discovers she counted wrong the second year and she actually had 216 tulip plants. She realizes the growth is not linear because the rate of change was not the same. She must use an exponential model for the growth of her tulip bulbs. Find the exponential function to model the growth.</vt:lpstr>
      <vt:lpstr>Build New Functions from Existing Functions</vt:lpstr>
      <vt:lpstr>Ex 5: Look at the graphs of the function f(x) = x2 – 1 and g(x) = x –1.  What transformation makes g(x) &gt; f(x) for -2 &lt; x &lt; 3?</vt:lpstr>
      <vt:lpstr>Ex 6: As the input x increases by a factor of 3, the output g(x) doubles. What type of functions fits this situation?</vt:lpstr>
      <vt:lpstr>Interpret Functions in Context</vt:lpstr>
      <vt:lpstr>Ex 7: Roger is washing cars for people in his neighborhood. He bought cleaning supplies with his own money before he began washing cars. He charges a flat fee of $15 for each car washed. Roger’s total amount of profit, y, in dollars, for washing x cars can be modeled by the function y = 15x – 40.    a. What is the domain of this function?   b. What does the y-intercept of this  function represent?</vt:lpstr>
      <vt:lpstr>Unit 6: Describing Data</vt:lpstr>
      <vt:lpstr>Summarize, Represent, and Interpret Data on a Single Count or Measurable Variable</vt:lpstr>
      <vt:lpstr>Summarize, Represent, and Interpret Data on a Single Count or Measurable Variable</vt:lpstr>
      <vt:lpstr>Interpret Expressions for Functions in Terms of the Situation They Model</vt:lpstr>
      <vt:lpstr>Summarize, Represent, and Interpret Data on Two Categorical and Quantitative Variables</vt:lpstr>
      <vt:lpstr>Summarize, Represent, and Interpret Data on Two Categorical and Quantitative Variables</vt:lpstr>
      <vt:lpstr>Ex 1: A fast-food restaurant wants to determine whether the season of the year affects the choice of soft-drink size purchased. It surveyed 278 customers, and the table shows its results.        a. In which season did the most customers prefer jumbo drinks?  b. What percentage of those surveyed purchased small drinks?  c. What percentage of those surveyed purchased medium drinks in the summer?  d. What do you think the fast-food restaurant learned from its survey?</vt:lpstr>
      <vt:lpstr>Ex 2: This scatter plot suggest a relationship between the variables age and income.   A. What type of relationship is suggested by the scatter plot (positive/negative, weak/strong)?  B. What is the domain of ages considered by the researchers?  C. What is the range of incomes?  D. Do you think age causes income level to increase? Why or why not?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 GPS Coordinate Algebra</dc:title>
  <dc:creator>Elizabeth Hayden</dc:creator>
  <cp:lastModifiedBy>Michelle A. Taisee</cp:lastModifiedBy>
  <cp:revision>106</cp:revision>
  <dcterms:created xsi:type="dcterms:W3CDTF">2012-11-27T01:45:48Z</dcterms:created>
  <dcterms:modified xsi:type="dcterms:W3CDTF">2018-11-30T20:31:55Z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ies>
</file>