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7" r:id="rId2"/>
  </p:sldMasterIdLst>
  <p:sldIdLst>
    <p:sldId id="256" r:id="rId3"/>
    <p:sldId id="274" r:id="rId4"/>
    <p:sldId id="257" r:id="rId5"/>
    <p:sldId id="281" r:id="rId6"/>
    <p:sldId id="330" r:id="rId7"/>
    <p:sldId id="319" r:id="rId8"/>
    <p:sldId id="259" r:id="rId9"/>
    <p:sldId id="315" r:id="rId10"/>
    <p:sldId id="324" r:id="rId11"/>
    <p:sldId id="325" r:id="rId12"/>
    <p:sldId id="326" r:id="rId13"/>
    <p:sldId id="323" r:id="rId14"/>
    <p:sldId id="328" r:id="rId15"/>
    <p:sldId id="329" r:id="rId16"/>
    <p:sldId id="32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5" autoAdjust="0"/>
    <p:restoredTop sz="94388" autoAdjust="0"/>
  </p:normalViewPr>
  <p:slideViewPr>
    <p:cSldViewPr>
      <p:cViewPr>
        <p:scale>
          <a:sx n="120" d="100"/>
          <a:sy n="120" d="100"/>
        </p:scale>
        <p:origin x="20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13:13.60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1 378,'2'0,"1"1,0 0,0 0,-1 0,1 0,0 1,-1-1,1 1,-1-1,0 1,0 0,0 0,1 0,-2 0,1 1,0-1,0 0,-1 1,1-1,-1 1,0-1,0 1,0 0,0 0,0-1,0 2,4 14,0 0,0 1,-1 6,8 82,-5 1,-4 0,-8 48,3-85,-38 571,40-637,0 0,0 0,0 0,0-1,1 1,0 0,0 0,0 0,1 0,-1-1,1 1,0-1,1 1,-1-1,1 0,2 4,1-2,0 0,0 0,0 0,1-1,0 0,0 0,0-1,1 1,4 1,10 2,0 0,1-1,0-1,-1-2,2 0,19 1,189 2,131-17,-126 1,782 13,-786 0,189 12,106 0,415 1,-808-13,1185-40,-232-2,-141 68,-934-29,-8-1,0 1,0-1,0 0,0 0,0-1,0 1,-1-1,4-1,-6 1,0 0,0 0,0-1,0 1,0-1,0 1,0-1,-1 0,1 1,0-1,-1 0,0 0,1 0,-1-1,0 1,0 0,0 0,0-1,0-1,20-67,-3 0,-4-2,3-43,1-6,43-208,24-154,-69 372,-5 0,-4 0,-8-82,1 192,-1-1,1 1,-1 0,0-1,0 1,0 0,0-1,0 1,0 0,-1 0,1 0,-1 0,1 0,-1 1,0-1,1 0,-1 1,0-1,0 1,0 0,-1-1,1 1,0 0,0 0,-1 1,1-1,0 0,-1 1,1-1,-1 1,1 0,0 0,-1 0,0 0,-14 0,0 0,1 1,-1 1,-10 2,21-3,-252 35,-2-11,-149-8,-932-43,-1122-5,210 47,1529-17,721 1,0 1,0 0,-1 0,2 0,-1 0,0 1,0-1,0 1,1 0,-1 0,1 0,-1 0,1 0,0 0,0 1,0-1,0 1,0-1,0 1,0 1,-4 6,0 1,0 0,1 0,-2 7,0 10,1 0,1 0,1 1,1 0,2 4,-1 11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35.43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1488,'0'1,"0"0,0 0,1 0,-1-1,0 1,0 0,1 0,-1-1,1 1,-1 0,1-1,-1 1,1 0,-1-1,1 1,0 0,-1-1,1 1,0-1,-1 0,1 1,0-1,0 1,-1-1,1 0,0 0,0 1,0-1,-1 0,1 0,0 0,0 0,0 0,0 0,-1 0,1 0,0 0,0 0,0-1,-1 1,1 0,0-1,0 1,0 0,-1-1,1 1,39-19,-30 10,0-1,-1 0,0-1,0 1,-2-2,1 1,-1-1,-1 0,1-4,13-32,11-41,-16 45,67-228,45-272,-118 502,7-28,-4 0,-3-1,0-48,-3 204,4 1,4-1,10 28,5 31,11 103,30 154,-49-312,3 0,5-2,18 34,-43-112,-3-7,0 1,1-1,-1 1,0-1,-1 1,1 0,0-1,-1 1,1 0,-1 0,0 1,-1-1</inkml:trace>
  <inkml:trace contextRef="#ctx0" brushRef="#br0" timeOffset="287.389">160 1058,'0'1,"1"0,-1 1,1-1,0 0,-1 0,1 0,0 0,0 0,-1 0,1 0,0 0,0 0,0 0,0 0,0-1,1 1,-1 0,0-1,0 1,0-1,1 1,-1-1,0 0,0 1,1-1,-1 0,1 0,41 7,-38-7,39 3,-1-3,1-1,0-2,-1-2,0-2,0-2,27-10,-17 3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35.76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897 275,'-1'-10,"0"0,-1 0,0 0,0 0,-1 1,-1-1,0 1,0-1,-1 1,-1-2,-7-9,0 0,-1 0,-13-13,21 26,-1 0,1 1,-1-1,-1 1,1 1,-1 0,0 0,0 0,0 1,-1 0,0 0,-6-1,9 4,1 0,-1 0,0 1,0 0,0 0,0 0,0 1,0-1,0 2,1-1,-1 0,0 1,1 0,-1 1,1-1,0 1,0 0,0 0,0 1,-3 2,-8 9,1 0,0 1,2 1,0 0,0 0,2 1,0 1,1 0,1 1,1-1,1 2,1-1,-4 18,-6 41,3 2,-2 77,14-151,-21 843,22-588,0-246,-1 36,0-49,1-1,0 1,-1-1,1 1,-1-1,0 1,0-1,0 0,0 1,0-1,0 0,-1 0,1 0,-1 0,0 0,-1 2,2-4,0 0,0 1,0-1,0 0,0 1,0-1,0 0,-1 0,1 0,0 0,0 0,0 0,0 0,0-1,0 1,0 0,0-1,0 1,0 0,0-1,0 1,0-1,0 0,0 1,0-1,0 0,1 1,-1-1,0 0,1 1,-19-16</inkml:trace>
  <inkml:trace contextRef="#ctx0" brushRef="#br0" timeOffset="256.247">1 1392,'1'0,"4"0,4 0,7 0,9 0,9 0,21 0,25 0,10 0,13-1,-2-2,-4-9,-6-15,-19-4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41.91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15 0,'0'0,"-1"0,1 0,-1 0,0 1,1-1,-1 0,1 0,-1 0,0 0,1 1,-1-1,1 0,-1 0,1 1,-1-1,1 1,-1-1,1 0,0 1,-1-1,1 1,-1-1,1 1,0-1,-1 1,1-1,0 1,0-1,-1 1,1-1,0 1,0 0,1 26,1-22,-1 0,1 0,-1 0,2 0,-1 0,0 0,1-1,2 4,-3-7,-1 0,1 0,-1 0,1 0,0 0,0-1,-1 1,1-1,0 1,0-1,0 1,-1-1,1 0,0 0,0 0,0 0,0 0,-1-1,1 1,0 0,1-1,-2 1,-1 0,1-1,-1 1,1 0,-1 0,1 0,-1-1,1 1,-1 0,1-1,-1 1,1 0,-1-1,0 1,1-1,-1 1,1 0,-1-1,0 1,1-1,-1 1,0-1,0 1,0-1,1 1,-1-1,0 0,0 1,0-1,0 1,0-1,0 1,0-1,0 0,0 1,0-1,0 1,0-1,-1 1,1-1,0 1,0-1,0 1,-1-1,1 1,0-1,-1 1,1-1,0 1,-1-1,1 1,-1 0,1-1,-1 1,1 0,-1-1,1 1,-1 0,1 0,-1-1,1 1,-1 0,1 0,-2-1,1 1,0 0,0-1,0 1,-1 0,1 0,0 0,0 0,0 0,-1 0,1 0,0 0,0 0,-1 0,1 1,0-1,0 0,0 1,-1-1,1 1,0 0,0-1,0 1,0 0,0 0,0-1,0 1,1 0,-1 0,0 0,0 0,1 0,-1 0,0 0,1 1,-1 0,-1 1,0 0,0 0,0 0,1 1,-1-1,1 1,0-1,-1 1,2 0,-1-1,0 1,1 1,1-1,1 0,0 0,0 0,0-1,0 1,1-1,-1 1,1-1,0 0,0 0,0 0,0 0,1-1,-1 1,1-1,0 0,-1 0,1 0,0-1,0 1,0-1,0 0,0 0,1 0,-1-1,0 1,0-1,1 0,-1 0,0-1,0 1,0-1,1 0,2-1,-5 0,0 0,0 0,0-1,0 1,-1 0,1-1,-1 1,1-1,-1 1,0-1,0 0,0 1,-1-1,1 0,-1 0,1 0,-1 1,0-1,0 0,0 0,0 0,-1 0,1 0,0 0,0 0,0 0,0 0,-1 1,1-1,-1 0,0 0,0 0,0 1,0-1,-1 1,1-1,-1 1,1-1,-1 1,0 0,0 0,0 0,0 0,0 0,-1 0,2 1,0 1,0 0,0-1,0 1,0 0,0 0,0 0,0 0,-1 0,1 0,0 0,0 0,0 0,0 1,0-1,0 0,0 1,0-1,0 0,0 1,0 0,0-1,0 1,0-1,0 1,0 0,0 0,1 0,-1-1,0 1,1 0,-1 0,0 0,1 0,-1 0,1 0,-1 2,-1 0,1 0,0 0,0 0,0 0,1 0,-1 0,1 1,-1-1,1 0,0 0,0 1,1-7,-1 0,1 0,0 0,0 1,0-1,0 0,0 1,1-1,-1 1,2-2,9-22,-11 25,-1 0,1 0,-1 0,0 0,0 0,0 0,1 0,-1 0,0 0,0 0,0 0,-1 0,1 0,0 0,0 0,-1 0,1 0,0 0,-1 0,1 0,-1 0,1 0,-1 0,1 0,-1 1,0-1,1 0,-1 0,0 1,0-1,0 1,0-1,0 0,0 1,0 0,0 0,-1 0,1 0,0 1,0-1,0 0,0 1,0-1,0 1,1-1,-1 1,0-1,0 1,0 0,0-1,0 1,1 0,-1 0,0-1,1 1,-1 0,1 0,-1 0,1 0,-1 0,1 0,-1 0,1 0,0 0,0 0,-1 1,-11-2,11-1,0 1,1-1,-1 1,0 0,1-1,-1 1,0 0,1-1,-1 1,0 0,0 0,1 0,-1 0,0 0,0 0,1 0,-1 0,0 0,0 0,1 0,-1 1,0-1,0 0,1 0,-1 1,0-1,1 0,-1 1,0-1,1 1,-1-1,1 1,-1-1,1 1,-1 0,1-1,-1 1,1-1,-1 1,-1 22,2-17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43.19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650 227,'-1'-5,"-1"1,0 0,0 0,0 0,-1 0,0 0,1 0,-1 1,0-1,-1 1,-1-3,-4-2,-7-10,-1 2,0 0,-2 1,0 1,0 0,-1 2,-1 0,0 1,-15-4,26 10,-1 1,0 0,-1 1,1 0,0 0,-1 1,0 1,1 0,-1 1,0 0,1 1,-1 0,0 0,1 2,0-1,-1 1,1 1,0 0,0 1,-2 1,2 3,0-1,1 1,0 1,1-1,0 2,0-1,1 1,0 1,1-1,1 1,-4 8,-1 4,2 0,0 1,1 0,2 1,-2 14,6-22,0 0,1 0,2 0,-1-1,2 1,0 0,5 17,-5-29,0 1,1 0,-1-1,1 0,0 1,1-1,0 0,-1-1,2 1,1 1,-3-4,0 0,0-1,0 0,0 1,0-1,0 0,1-1,-1 1,1-1,-1 1,1-1,0 0,-1 0,1-1,0 1,0-1,0 0,0 0,0 0,4-1,0-1,0 0,0 0,0-1,0 0,-1 0,0-1,1 0,-1 0,0-1,-1 1,1-2,-1 1,0-1,0 0,-1 0,4-6,11-13,-2-2,-1 0,12-27,-11 19,-1-1,-2 0,-2-1,-2-1,4-22,-18 87,1-1,1 1,3 26,0 20,-2 236,-7 192,7-486,0-7,0 1,-1-1,1 0,-1 1,-1-1,0 0,0 0,-1 0,0 0,0-1,-2 5,-2-4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42.42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26 22,'-2'1,"0"0,0 1,0-1,1 1,-1-1,1 1,-1-1,1 1,-1 0,1 0,0 0,0 0,0 0,0 0,0 0,1 0,-1 0,1 0,-1 1,1-1,0 0,0 2,6-2,0-3</inkml:trace>
  <inkml:trace contextRef="#ctx0" brushRef="#br0" timeOffset="1335.473">78 0,'-2'0,"1"1,0-1,0 0,-1 0,1 0,0 1,0-1,-1 1,1-1,0 1,0-1,0 1,0 0,0-1,0 1,0 0,0 0,0 0,0 0,0 0,0 0,1 0,-1 0,0 1,-1 1,1 0,0 0,0 1,0-1,0 1,0-1,0 1,1 0,0 2,0-1,0 1,0 0,0-1,1 1,0-1,0 1,0-1,1 1,0-1,0 0,0 0,2 2,-3-6,0 0,0 0,-1 0,1-1,0 1,0 0,0-1,0 1,0-1,0 1,0-1,0 1,1-1,-1 0,0 1,0-1,0 0,0 0,0 0,1 0,-1 0,0 0,0 0,0-1,0 1,0 0,0 0,1-1,-1 1,0-1,0 1,0-1,0 0,0 1,-1-1,1 0,0 0,0 1,0-1,-1 0,1 0,0 0,-1 0,1 0,2-3,0 1,-1 0,1-1,-1 0,0 1,0-1,0 0,0 0,-1 0,0 0,1-4,-4 4,0 1,0 0,-1-1,1 1,-1 0,1 0,-1 0,0 0,-3-1,5 3,-2-2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7:04.53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7941 1595,'-66'6,"-14"1,-350-42,-3 0,-63 34,111 2,-765 4,725 0,-257 11,-88 37,458-16,1 13,3 13,-185 68,358-86,3 5,1 6,-57 37,112-50,1 4,2 2,3 4,2 3,2 3,-9 14,-1 8,4 3,3 3,4 3,-17 37,57-82,2 1,2 1,2 1,-9 38,19-51,2 1,1 0,1 0,2 1,2-1,1 1,3 3,2 15,2-1,3 0,3 0,1-1,3-1,2 0,11 17,-11-31,2-1,1-1,2-1,1-1,2-1,1-2,2 0,1-2,32 23,37 18,4-4,2-4,3-6,2-4,3-5,29 4,194 53,187 25,38-21,477 26,-639-98,251 29,358 22,2-45,-691-31,968-9,-1064-18,-1-11,-1-10,-2-9,12-13,552-169,-705 201,-1-2,-1-4,-2-4,48-31,-74 37,-2-3,0-2,-3-2,-1-1,-2-3,-1-1,-1-4,-1-3,-2-1,-2-1,-3-2,-1-4,-13 22,-2-1,-1-1,-3 0,0-1,-3 0,3-36,-5 6,-3 0,-3-1,-4 1,-2 0,-3 0,-4 1,-2 0,-3 1,-6-7,-5-2,-4 0,-2 3,-4 1,-3 1,-3 3,-3 1,-34-34,-12-2,-4 4,-4 5,-5 4,-3 5,-36-16,-22-5,-5 8,-3 7,-80-23,10 19,-4 11,-114-17,-10 18,-141-4,-77 30,2 30,354 18,50 1</inkml:trace>
  <inkml:trace contextRef="#ctx0" brushRef="#br0" timeOffset="1518.651">5165 1867,'-2'19,"-2"0,0 0,-1-1,-1 1,0-1,-2-1,0 1,-2 1,-5 13,-95 199,-17 37,89-169,-9 42,47-141,0 1,0-1,0 1,0-1,0 0,0 1,0-1,0 0,0 1,0-1,-1 1,1-1,0 0,0 1,0-1,0 0,-1 1,1-1,0 0,0 1,-1-1,1 0,0 0,-1 1,1-1,0 0,-1 0,1 0,0 0,-1 1,1-1,0 0,-1 0,1 0,-1 0,-6-12,-1-23,-1-53,-4 1,-21-68,27 127,2 13,1 0,0-1,2 1,-1-15,4 29,0 1,0 0,0 0,0 0,0 0,0 0,0 0,0 0,0 0,0 0,0 0,0 1,0-1,0 0,0 1,0-1,0 1,0-1,0 1,-1-1,1 1,0 0,0-1,0 2,2 2,0 1,0 0,0 0,-1 0,1 1,-1-1,-1 1,1-1,-1 1,0 0,0 0,5 70,-5-49,8 248,-9-274,0 1,0-1,0 1,0-1,0 1,0-1,1 1,-1-1,1 0,-1 1,1-1,-1 1,1-1,0 0,0 0,-1 1,1-1,0 0,0 0,0 0,0 0,1 0,-1 0,0 0,2 0,-1 0,0 0,0-1,1 0,-1 0,0 1,1-1,-1-1,0 1,1 0,-1-1,0 1,0-1,1 1,-1-1,1 0,10-5,0-1,0 0,0-1,9-7,-22 15,45-36,-2-2,-1-1,-2-2,29-39,-49 56</inkml:trace>
  <inkml:trace contextRef="#ctx0" brushRef="#br0" timeOffset="6120.402">4719 6752,'10'-214,"25"-135,5-44,-4-90,38-121,-71 586,7-41,-3-1,-1-12,-6 72,0-1,0 1,0-1,0 1,0-1,0 1,0-1,0 1,0 0,0-1,0 1,0-1,0 1,0-1,0 1,-1-1,1 1,0 0,0-1,0 1,-1 0,1-1,0 1,0-1,-1 1,1 0,0 0,-1-1,1 1,0 0,-1-1,1 1,-1 0,1 0,0 0,-1 0,1-1,-17 9,-14 22,19-16,0 1,1 0,1 0,0 1,-6 15,51-78,7-25,-3-2,-3-2,9-33,-41 96,0 0,-4 13,0-1,1 1,-1 0,0 0,1 0,-1 0,0 0,1 1,-1-1,0 0,1 0,-1 0,0 0,0 0,1 0,-1 0,0 1,1-1,-1 0,0 0,0 0,1 1,-1-1,0 0,0 0,0 1,1-1,-1 0,0 0,0 1,0-1,0 0,0 1,0-1,0 0,1 0,-1 1,0-1,0 0,0 1,0-1,0 0,12 22,1-1,1-1,1 0,1-1,0-1,17 14,27 20,31 19,-70-55,2 1</inkml:trace>
  <inkml:trace contextRef="#ctx0" brushRef="#br0" timeOffset="6800.851">2988 6080,'-5'77,"-3"0,-3-1,-4 0,-12 33,4-15,4 1,-1 44,18-119,0 34,2-54,0 1,0-1,1 0,-1 1,0-1,0 1,1-1,-1 0,0 1,0-1,1 0,-1 0,0 1,1-1,-1 0,0 1,1-1,-1 0,1 0,-1 0,0 0,1 1,-1-1,1 0,-1 0,1 0,-1 0,1 0,-1 0,0 0,1 0,-1 0,1 0,-1 0,1 0,-1-1,0 1,1 0,-1 0,1 0,-1-1,0 1,1 0,-1 0,0-1,1 1,-1 0,0-1,1 1,-1 0,0-1,23-16,-22 15,82-78,-3-4,56-79,-88 105,-9 10,8-10,31-28,-65 73</inkml:trace>
  <inkml:trace contextRef="#ctx0" brushRef="#br0" timeOffset="7968.416">3277 6783,'0'3,"1"1,-1-1,1 0,0 0,0 0,1 0,-1-1,0 1,1 0,0-1,0 1,0-1,0 1,0-1,0 0,0 0,1 0,-1 0,1 0,0 0,-1-1,1 1,0-1,0 0,0 0,0 0,0 0,10 3,1 0,-1-1,1 0,-1-1,8 0,-6-1,-1-1,0-1,0 0,0-1,0-1,0 0,0-1,0 0,7-5,-16 8,0-1,0-1,0 1,-1-1,1 0,-1 0,0 0,0 0,0-1,0 0,0 0,-1 0,1 0,-1 0,0-1,-1 0,1 1,-1-1,0 0,0 0,-1 0,1 0,-1-1,0 1,0 0,-1-5,0 6,0 1,0 0,0-1,-1 1,0 0,1 0,-1 0,0-1,-1 1,1 0,0 1,-1-1,0 0,0 0,0 0,0 1,0-1,0 1,-1 0,1 0,-1 0,1 0,-1 0,0 0,0 1,0-1,0 1,0 0,0 0,0 0,-1 0,-3 0,1 0,-1 0,1 0,-1 1,1 0,-1 1,1 0,-1-1,1 2,-1-1,1 1,0 0,0 0,0 1,-3 2,-9 5,2 2,0 0,0 1,1 1,1 0,0 1,1 0,0 1,1 0,-7 15,13-21,0 1,0-1,1 1,1 0,0 1,0-1,1 1,1 0,-1 0,2 0,0 0,0 0,1 0,1 0,0 0,1 0,0 0,3 8,-4-15,1 0,1 1,-1-1,1 0,0 0,0 0,0-1,0 1,1-1,0 0,0 0,0 0,1 0,-1-1,1 1,0-1,0-1,0 1,0-1,0 1,1-1,-1-1,1 1,-1-1,1 0,-1 0,1-1,5 0,-2 0,0-1,0 0,0-1,-1 0,1 0,0-1,-1 0,1-1,-1 0,0 0,0 0,-1-1,0 0,1-1,-2 0,1 0,5-7,11-16,-1-1,-2-1,8-18,-7 12,2 1,11-12,-30 44,-3 7,-6 17,-14 27,-33 82,-26 101,78-230,0 0,0 0,0 0,0 0,0 0,0 0,0 0,0 0,0 0,0 0,0 0,0 0,0 0,1 0,-1 0,0 0,0-1,0 1,0 0,0 0,0 0,0 0,0 0,0 0,0 0,1 0,-1 0,0 0,0 0,0 0,0 0,0 0,0 0,0 0,0 0,0 1,0-1,0 0,1 0,-1 0,0 0,0 0,0 0,0 0,0 0,0 0,0 0,0 0,0 0,0 0,0 0,0 0,0 1,0-1,0 0,13-12,16-22,-23 28,16-20,2 0,2 2,0 1,1 2,1 0,4-1,-13 11,1 1,-1 0,2 2,-1 0,1 1,0 1,1 2,-1 0,1 0,7 2,-17 1,-1-1,0 0,0 0,0-1,0-1,-1 0,1 0,5-4,76-51,-72 45,0 0,1 1,1 1,0 1,5-1,-27 12,1-1,0 1,-1-1,1 1,0 0,-1-1,1 1,0 0,-1-1,1 1,0 0,0 0,-1 0,1 0,0-1,0 1,-1 0,1 0,0 1,0-1,-1 0,1 0,0 0,0 0,-1 1,1-1,0 0,-1 1,1-1,0 0,-1 1,1-1,0 1,-1-1,1 1,-1-1,1 1,-1 0,1-1,-1 1,0 0,1-1,-1 1,0 0,1-1,-1 1,0 0,0 0,0-1,0 1,0 0,1 0,-1-1,-1 1,1 0,0 0,0-1,0 1,0 0,0 0,-1-1,1 1,0 0,-1-1,1 2,-21 50,20-50,-91 164,-28 27,22-36,88-139,6-10,0-1,0 1,-1-1,0 0,0 0,-1 0,1-1,-2 1,1-2,-6 5,9-9,2-2</inkml:trace>
  <inkml:trace contextRef="#ctx0" brushRef="#br0" timeOffset="8210.394">3985 7166,'0'0,"1"1,2 2,1 3,4 2,4 2,4 3,6 3,11 9,5 2,2 0,-1-2,-1-3,-2-5,-4-4,0-4,0-4,-3-3</inkml:trace>
  <inkml:trace contextRef="#ctx0" brushRef="#br0" timeOffset="8384.233">4467 7696,'0'0,"0"0,0 0,0 0,0 0,0 0,0 0,0 0,2 0,3 0,5-1,4-1,4-1,9-4,-1 0</inkml:trace>
  <inkml:trace contextRef="#ctx0" brushRef="#br0" timeOffset="8864.166">5428 7722,'-22'-20,"0"1,-1 1,-1 2,-1 0,0 1,-1 1,-1 2,0 1,0 1,-1 1,-14-2,39 10,0 1,0-1,-1 1,1 0,0 0,0 0,-1 0,1 0,0 1,0 0,0 0,-1 0,1 0,0 0,0 0,0 1,0 0,1-1,1 1,-1 0,1-1,-1 1,1 0,0 0,0 0,0 0,0 0,0 0,0 0,1 0,-1 1,1-1,-1 0,1 0,0 0,0 1,0-1,0 0,0 0,1 1,-1-1,1 0,0 2,8 28,1 0,2-1,1-1,1 0,11 15,-9-19,-2 1,-2 0,0 1,-1 0,-2 1,-1 0,-1 5,-6-30,0 0,0 0,-1 0,1 0,-1 0,0 0,-1 0,1 1,-1-1,1 0,-1 0,-1 0,1-1,0 1,-1 0,0 0,0-1,0 1,0-1,0 0,-1 1,0-1,1 0,-1 0,0-1,-1 1,1-1,0 1,-1-1,1 0,-1-1,0 1,0 0,1-1,-1 0,0 0,0 0,0 0,0-1,-1 0,1 0,0 0,0 0,0 0,0-1,0 0,0 0,-7-1,0 0,0 0,0-2,1 1,0-1,0-1,0 0,0 0,1-1,-1 0,2-1,-1 0,-4-5,9 9,0-1,1 0,0 0,0 0,0 0,0 0,1-1,-1 1,1-1,0 0,1 0,-1 0,1 0,0 0,0 0,0 0,1 0,0 0,0 0,0 0,1 0,-1 0,1 0,0 0,1 0,-1 0,1 0,0 0,0 1,1-2,27-41,4 0</inkml:trace>
  <inkml:trace contextRef="#ctx0" brushRef="#br0" timeOffset="9430.663">5695 7523,'-1'12,"-2"0,0 1,0-1,-1 0,-1-1,0 1,0-1,-4 4,-7 18,-32 69,-5-2,-11 10,-131 187,179-273,-23 39,55-71,9-12,31-37,2-1,31-23,-71 67,0 0,0 1,1 1,1 1,0 1,1 0,14-3,-32 12,0 0,0 0,0 0,1 0,-1 1,0 0,0 0,0 0,1 0,-1 0,0 0,0 1,1 0,-1 0,2 0,-4 0,1 0,-1 0,0 0,0 0,1 1,-1-1,0 0,0 1,0-1,0 0,0 1,-1-1,1 1,0-1,-1 1,1 0,-1-1,1 1,-1 0,0-1,0 1,0 0,0-1,0 1,0 0,0-1,-1 1,1 0,0-1,-1 1,0 0,-8 28,-2-1,0 0,-2-1,-2-1,0 0,-10 12,-33 62,54-92,-4 6,0 0,2 0,0 1,-2 10,8-23</inkml:trace>
  <inkml:trace contextRef="#ctx0" brushRef="#br0" timeOffset="11167.215">5480 7544,'-1'4,"0"0,0-1,-1 1,1 0,-1-1,0 1,0-1,0 0,-1 1,1-1,-1 0,-8 12,-237 426,213-376,-30 62,78-154,-2-2,-1 1,-2-1,0-1,-2 0,-1 0,-2 0,0 0,-3-22,1 51,-1-1,1 1,-1 0,1 0,-1 0,1 0,0-1,-1 1,1 0,0 0,0 0,0 0,0 0,0 1,0-1,0 0,0 0,0 1,0-1,0 1,0-1,1 1,-1-1,0 1,0 0,1-1,-1 1,0 0,1 0,41-5,-11 10,-1 1,0 2,0 1,16 8,-19-7,0-1,0-1,1-1,0-2,19 2,-47-7,0 1,0-1,-1 1,1-1,0 1,-1 0,1-1,-1 1,1 0,-1 0,1-1,-1 1,1 0,-1 0,0 0,1 0,-1-1,0 1,0 0,0 0,0 0,0 0,0 0,0 0,0 0,0 0,0-1,0 1,0 0,-1 0,1 0,0 0,-1 0,1-1,-1 2,-10 34,11-36,-17 37,0-1,-3-1,-1-1,-13 15,12-19,2 2,0 1,3 0,0 1,0 6,60-84,-13 7,2 1,1 2,2 1,31-23,-41 38,1 1,0 1,1 1,1 1,0 2,0 1,1 1,2 1,-28 7,1 1,-1 0,1 0,0 0,-1 1,1-1,-1 1,1 0,0 0,-1 0,1 0,0 1,-1 0,1-1,0 1,-1 1,0-1,1 0,-1 1,0 0,1 0,2 5</inkml:trace>
  <inkml:trace contextRef="#ctx0" brushRef="#br0" timeOffset="11570.07">5784 8305,'1'5,"0"1,0 0,0-1,1 1,0-1,0 0,0 0,0 0,1 0,0 0,0 0,1-1,0 2,6 6,1 1,0-2,12 10,-17-16,-1-1,1 0,0 0,0-1,0 1,1-1,-1-1,1 1,0-1,-1 0,1-1,0 0,0 0,0 0,6-1,-8 0,0-1,0 1,0-1,0 0,0-1,0 1,-1-1,1 0,-1 0,1-1,-1 1,0-1,0 0,0 0,0-1,0 1,-1-1,1 1,-1-1,0 0,0-1,1-1,-3 4,0 1,0-1,-1 1,1-1,0 1,-1-1,1 0,-1 0,1 1,-1-1,0 0,0 0,1 1,-1-1,-1 0,1 0,0 1,0-1,-1 0,1 0,-1 1,1-1,-1 0,0 1,1-1,-1 1,0-1,0 1,0-1,-1 1,1 0,0-1,0 1,-1 0,1 0,-1 0,1 0,-1 0,1 0,-1 1,1-1,-3 0,-2-2,0 1,0 0,-1 0,0 0,1 1,-1 0,0 0,1 1,-1 0,-5 0,0 2,0 1,0 1,0 0,1 0,0 1,0 0,0 1,0 0,1 1,0 0,1 1,-1 0,-1 3,7-7,0 0,0 1,1-1,0 1,0 0,0 0,0 0,1 0,0 0,0 0,0 1,1-1,-1 4,2-5,0 1,0-1,0 0,1 0,-1 1,1-1,0 0,0 0,1 0,-1 0,1 0,0 0,0 0,0-1,1 1,-1-1,1 1,0-1,1 2,3 1,-1-1,1 1,1-1,-1 0,1-1,0 1,0-2,0 1,0-1,1 0,-1-1,1 0,-1 0,1-1,0 0,0-1,0 0,0 0,0-1,-1 0,1 0,0-1,-1 0,5-2,25-10</inkml:trace>
  <inkml:trace contextRef="#ctx0" brushRef="#br0" timeOffset="11813.054">6572 8195,'-96'104,"5"4,5 5,4 3,-6 24,55-95,33-45,0 0,0 0,0 0,1 0,-1 0,0 0,0 0,0 0,0 0,0 0,0 0,0 0,0 0,0 0,0 0,0 0,0 0,0 0,1 0,-1 0,0 0,0 0,0 0,0 0,0 0,0 0,0 0,0 0,0 0,0 0,0 1,0-1,0 0,0 0,0 0,0 0,0 0,0 0,0 0,0 0,0 0,0 0,0 0,0 0,0 0,0 1,0-1,0 0,0 0,0 0,0 0,0 0,0 0,0 0,0 0,0 0,0 0,0 0,6 0</inkml:trace>
  <inkml:trace contextRef="#ctx0" brushRef="#br0" timeOffset="12063.384">6151 8473,'0'0,"0"0,0 0,0 0,0 1,1 5,4 5,6 5,12 8,10 5,7 2,3-1,1-3,0-3,-1-3,0-3,6-3,-4-3</inkml:trace>
  <inkml:trace contextRef="#ctx0" brushRef="#br0" timeOffset="12283.034">6797 8756,'-111'-17,"96"18,1 1,-1 0,0 1,1 1,0 0,0 1,0 1,0 0,1 0,-8 7,15-10,0 0,1 1,-1 0,1 0,0 0,0 0,0 1,1 0,0 0,0 0,0 1,0-1,1 1,0 0,0 0,0 0,1 0,0 0,1 1,-1-1,1 1,0-1,0 1,1 5,1-8,-1 0,1-1,0 1,0-1,0 1,1-1,-1 0,1 1,0-1,0 0,0 0,0 0,1 0,-1 0,1-1,-1 1,1-1,0 0,0 0,0 0,0 0,1 0,-1-1,0 1,1-1,-1 0,1 0,-1 0,1 0,0-1,0 0,9 2,0-1,0-1,0 0,0-1,0 0,0-1,0-1,0 0,45-13</inkml:trace>
  <inkml:trace contextRef="#ctx0" brushRef="#br0" timeOffset="12736.829">7112 8588,'-4'1,"-1"1,1-1,0 1,0 0,0 0,0 0,0 1,0 0,0-1,1 1,-1 1,-1 1,-5 3,-67 56,3 4,3 2,3 4,1 5,64-75,-2 3,-1 0,1 1,0 0,1 0,-2 3,6-10,-1-1,1 1,0 0,-1 0,1 0,0 0,0-1,-1 1,1 0,0 0,0 0,0 0,0 0,0 0,0 0,1 0,-1-1,0 1,0 0,1 0,-1 0,0 0,1-1,-1 1,1 0,-1 0,1-1,-1 1,1 0,0-1,-1 1,1 0,0-1,-1 1,1-1,0 1,0-1,0 0,-1 1,1-1,0 0,0 1,0-1,0 0,0 0,0 0,0 0,-1 0,1 0,0 0,0 0,0 0,0 0,0-1,0 1,0 0,28-4,-1-1,0-1,0-1,-1-1,1-2,-2 0,4-4,61-21,-76 30,4-2,1 0,0 2,1 0,6 1,-22 3,-1 1,1 0,-1 0,1 0,0 1,-1-1,1 1,-1 0,0 1,1-1,-3 0,0 0,0 0,0 0,0 0,-1 1,1-1,0 0,-1 1,1-1,-1 1,1 0,-1 0,0-1,0 1,0 0,0 0,0 0,0 0,-1 0,1 2,0 2,0 1,-1 0,0-1,0 1,-1-1,1 1,-2-1,1 1,-1-1,0 1,0-1,0 0,-4 5,-44 79,47-86,-20 29,-1-1,-6 3,-18 24,37-43</inkml:trace>
  <inkml:trace contextRef="#ctx0" brushRef="#br0" timeOffset="13795.076">2017 6778,'-20'27,"6"-9,-28 63,5 2,-11 37,1 0,39-101,-10 23,-10 39,25-68,0-1,0 1,1 0,1-1,0 1,1 0,0 0,1 0,0 0,0-11,-1-1,1 1,-1-1,1 1,0-1,0 1,-1-1,1 0,0 1,0-1,1 0,-1 0,0 1,0-1,1 0,-1 0,0 0,1-1,-1 1,1 0,-1 0,1-1,-1 1,1-1,0 0,-1 1,1-1,-1 0,1 0,0 0,-1 0,1 0,0 0,0 0,7-1,0 0,0-1,0 1,-1-2,9-2,19-9,-1-1,0-2,-1-2,22-16,122-97,-100 72,65-38,-131 92,0 0,1 1,0 0,0 1,0 0,1 2,-1-1,1 1,-1 1,5 1,-11-1</inkml:trace>
  <inkml:trace contextRef="#ctx0" brushRef="#br0" timeOffset="14665.455">2395 7580,'19'1,"4"-1,0 0,0-2,0 0,11-4,-29 5,1 0,-1 0,0-1,0 0,0 0,0 0,0-1,-1 1,1-1,-1-1,0 1,1 0,-1-1,-1 0,1 0,-1 0,1 0,-1-1,0 1,-1-1,2-3,-3 5,0 1,0-1,-1 0,1 1,-1-1,1 0,-1 0,0 1,0-1,0 0,-1 0,1 1,-1-1,1 0,-1 0,0 1,0-1,0 1,-1-1,1 1,0-1,-1 1,0 0,1 0,-1 0,0 0,0 0,0 0,0 0,-1 1,1-1,0 1,-2-1,-3-2,1 1,-1-1,0 2,0-1,0 1,0 0,0 0,0 1,0 0,-1 0,1 1,-4 0,-10 3,1 0,0 1,0 2,0 0,0 1,1 0,0 2,0 1,1 0,-6 5,14-8,-1 0,1 1,1 0,-1 0,1 1,1 0,0 1,0 0,1 0,0 0,1 1,0 0,0 1,1-1,1 1,0 0,-2 10,5-15,1-1,-1 1,1 0,0 0,1-1,-1 1,1 0,1 0,-1-1,1 1,1-1,-1 0,1 1,0-1,0 0,0-1,1 1,0 0,1-1,-1 0,1 0,0 0,0-1,0 0,0 0,1 0,0 0,2 0,3 2,0-1,1-1,-1 0,1 0,0-1,0 0,0-1,0-1,1 0,-1-1,0 0,0 0,1-2,-1 1,3-2,11-4,0 0,0-2,-1-1,0-1,-1-1,0-1,12-10,-19 12,-2-2,1 0,-1 0,-1-2,-1 0,0 0,-1-1,0-1,-2 0,5-9,-13 15,-14 18,-16 20,-34 54,4 2,-21 45,73-118,1 0,0 0,0 0,1 1,1 0,-2 3,61-59,-35 32,0 0,0 2,1 0,0 2,1 0,12-2,33-6,41-4,-16 3,-74 14,-1-1,0-1,0-1,-1 0,4-4,2-1</inkml:trace>
  <inkml:trace contextRef="#ctx0" brushRef="#br0" timeOffset="15035.106">3371 7618,'-5'3,"0"1,0 0,1 1,0-1,-1 1,2 0,-1 0,0 0,1 0,-2 6,-12 15,-75 101,-103 133,191-255,-1 1,1-1,-1 1,0-1,0 0,-1 0,1 0,-1-1,0 0,-5 2,10-5,1-1,0 0,-1 0,1 0,-1 0,1 0,-1 1,1-1,-1 0,1 0,0 0,-1 0,1 0,-1-1,1 1,-1 0,1 0,-1 0,1 0,0 0,-1-1,1 1,-1 0,1 0,0-1,-1 1,1 0,0 0,-1-1,1 1,0 0,-1-1,1 1,0-1,-5-19,7-20,-1 37,0 0,-1-1,1 1,0 0,0 0,1 0,-1 0,1 0,-1 0,1 1,0-1,0 0,0 1,0-1,1 1,-1 0,1 0,-1 0,1 0,0 0,0 1,0-1,0 1,0-1,0 1,0 0,0 1,1-1,-1 0,0 1,0 0,1 0,-1 0,0 0,4 1,13 1,0 1,0 1,0 0,0 2,9 4,-9-4,57 18,-39-13</inkml:trace>
  <inkml:trace contextRef="#ctx0" brushRef="#br0" timeOffset="15277.149">3481 8315,'0'1,"0"0,0 0,0 0,0 0,0 0,0-1,0 0,0 0,0 0,1 0,2 0,2-1,4-2,3-3,4 0,5-2,-1 1</inkml:trace>
  <inkml:trace contextRef="#ctx0" brushRef="#br0" timeOffset="15770.376">4137 8299,'-61'-31,"39"18,-81-40,95 49,-1 1,0 0,0 0,0 1,-1 0,1 1,0 0,-1 0,1 1,-8 1,15-1,0 0,0 1,-1-1,1 1,0 0,0 0,0 0,0 0,0 0,0 0,0 0,0 1,1-1,-1 1,0-1,1 1,-1 0,1-1,0 1,-1 0,1 0,0 0,0 0,0 0,1 0,-1 1,0-1,1 0,-1 0,1 1,0-1,0 0,0 0,0 1,0-1,0 0,1 0,-1 1,1-1,0 1,2 13,1 0,1 0,1 0,0-1,1 2,-4-11,46 92,-33-68,-1 0,-1 0,-2 2,-1-1,5 23,-15-51,-1 1,1-1,0 1,-1-1,0 1,0-1,0 1,0-1,-1 1,1-1,-1 0,0 1,0-1,0 0,0 1,-1-1,1 0,-1 0,0 0,0 0,0 0,0-1,0 1,-1-1,1 1,-1-1,0 1,-2-1,1 0,-1 0,0 0,0 0,0-1,0 0,0 0,0 0,-1 0,1-1,0 0,0 0,-1 0,1-1,0 0,0 0,0 0,0-1,-4 0,1-1,0 0,0-1,0 1,0-1,1-1,0 0,0 0,0 0,0-1,1 0,0 0,-3-4,7 7,0 0,0 0,0 0,1 0,-1 0,1 0,0 0,-1 0,2-1,-1 1,0 0,1-1,-1 1,1 0,0-1,0 1,1-1,-1 1,1 0,-1-1,1 1,0 0,0-1,1 1,-1 0,1 0,-1 0,1 0,0 0,0 1,0-1,0 0,1 1,-1 0,3-2,22-18,3 1</inkml:trace>
  <inkml:trace contextRef="#ctx0" brushRef="#br0" timeOffset="16348.159">4478 8189,'-3'2,"0"0,1 0,-1 0,1 0,-1 0,1 0,-1 1,1-1,0 1,0 0,1-1,-1 1,0 2,-5 4,-161 240,15-22,117-180,19-27,1 2,1-1,1 2,1 0,-1 6,14-29,-1 0,1 1,0-1,0 0,0 1,0-1,0 0,0 1,0-1,0 0,0 1,0-1,0 0,0 1,0-1,0 0,0 0,0 1,0-1,0 0,0 1,1-1,-1 0,0 1,0-1,0 0,1 0,-1 1,0-1,0 0,1 0,-1 0,0 1,0-1,1 0,-1 0,0 0,0 0,1 0,-1 1,0-1,1 0,-1 0,0 0,1 0,-1 0,0 0,1 0,-1 0,0 0,1 0,-1 0,0 0,1-1,-1 1,0 0,0 0,1 0,-1 0,0 0,1-1,-1 1,0 0,0 0,1 0,-1-1,0 1,0 0,24-11,6-7,-1-2,0-1,4-6,66-47,-87 67,1 0,-1 1,1 0,0 1,0 0,0 1,11-2,-23 6,0 0,0-1,0 1,0 0,0 0,1 0,-1 0,0 0,0 0,0 0,0 0,0 0,1 1,-1-1,0 0,0 1,0-1,0 1,0-1,0 1,0 0,0-1,0 1,-1 0,1 0,0-1,0 1,0 0,-1 0,1 1,0 0,0 1,0 0,0 0,-1 0,1 0,-1 0,0 0,0-1,0 1,0 0,-1 0,1 1,-4 13,1-1,-2 0,-6 15,11-31,-15 33,-1-1,-1-1,-2-1,-1 0,-2-1,22-28,-1-1,1 0,0 0,0 0,0 1,-1-1,1 0,0 0,0 0,0 1,0-1,0 0,-1 1,1-1,0 0,0 0,0 1,0-1,0 0,0 1,0-1,0 0,0 0,0 1,0-1,0 0,0 1,0-1,0 0,1 0,-1 1,0-1,0 0,0 1,0-1,0 0,1 0,-1 0,0 1,0-1,16 2,33-8,-31 3,5 0</inkml:trace>
  <inkml:trace contextRef="#ctx0" brushRef="#br0" timeOffset="16912.14">4651 8840,'-7'2,"1"0,0 0,0 0,0 1,1 0,-1 0,1 1,-1 0,1 0,0 0,1 0,-1 1,-2 2,-12 11,-12 6,0 2,2 2,1 0,2 2,0 1,-1 5,27-36,0 1,1-1,-1 0,0 0,0 1,0-1,1 0,-1 0,0 1,0-1,1 0,-1 0,0 0,0 0,1 1,-1-1,0 0,0 0,1 0,-1 0,0 0,1 0,-1 0,0 0,1 0,-1 0,0 0,1 0,-1 0,0 0,1 0,-1 0,0 0,1 0,-1 0,0 0,0-1,1 1,-1 0,0 0,18-3,91-37,-83 28,-1 2,1 1,1 1,0 1,0 1,0 1,0 2,23 0,-44 3,0 0,-1 1,1-1,0 1,-1 0,1 1,-1 0,1-1,-1 2,0-1,4 3,-7-4,0 1,0 0,-1-1,1 1,-1 0,1 0,-1 0,0 0,0 0,0 0,0 1,0-1,0 0,0 0,-1 1,0-1,1 0,-1 1,0-1,0 1,0-1,0 0,0 1,-1-1,1 1,-1-1,0 0,1 0,-2 2,-7 22,-1-1,-1-1,-10 17,-17 35,83-104,-28 15</inkml:trace>
  <inkml:trace contextRef="#ctx0" brushRef="#br0" timeOffset="17502.934">5092 8945,'-1'0,"0"0,0 1,0-1,1 0,-1 0,0 0,0 1,1-1,-1 0,0 1,1-1,-1 1,0-1,1 1,-1-1,1 1,-1-1,1 1,-1 0,1-1,-1 1,1 0,-1-1,1 1,0 0,0 0,-1-1,1 1,0 0,0 0,0-1,0 1,0 0,0 0,0 0,0 0,-11 53,4-18,-7 4,-3 0,-1-1,-1-2,-3 0,0 0,-11 9,-23 39,55-85,1 0,0 1,0-1,0 0,0 0,-1 0,1 0,0 0,0 0,0 0,0 0,0 1,-1-1,1 0,0 0,0 0,0 0,0 1,0-1,0 0,0 0,0 0,0 1,-1-1,1 0,0 0,0 0,0 0,0 1,0-1,0 0,0 0,0 0,0 1,1-1,-1 0,0 0,0 0,0 1,0-1,0 0,0 0,0 0,0 0,0 1,1-1,-1 0,0 0,0 0,0 0,0 0,0 0,1 1,-1-1,0 0,0 0,0 0,1 0,-1 0,0 0,0 0,18-6,18-14,186-129,-222 148,1 0,0 1,0-1,-1 0,1 1,0-1,0 1,0-1,0 1,0 0,0-1,0 1,0 0,0 0,0 0,0 0,0 0,0 0,0 0,0 0,0 0,0 0,0 0,0 0,0 1,0-1,0 1,0-1,0 1,0 1,0-1,0 0,-1 1,1-1,-1 0,1 1,-1-1,1 1,-1-1,0 0,0 1,1-1,-1 1,0-1,0 1,-1 0,-10 66,10-65,-10 35,7-27,0 1,1-1,0 1,1-1,0 1,1 0,0-1,1 11,1-20,-1-1,1 1,-1 0,1-1,0 1,0-1,-1 1,1-1,0 1,1-1,-1 1,0-1,0 0,0 0,1 0,-1 0,1 0,-1 0,2 1,8 4</inkml:trace>
  <inkml:trace contextRef="#ctx0" brushRef="#br0" timeOffset="17803.235">5638 9223,'-2'1,"-1"-1,1 1,0 0,0 0,0 0,0 0,1 0,-1 0,0 0,0 1,1-1,-1 1,1 0,-1-1,1 1,0 0,-1 0,1 0,-26 43,21-34,-207 357,211-365,-1 3,-1 0,1 1,0 0,1-1,0 1,-1 2,3-8,0-1,0 1,0 0,0 0,0-1,0 1,0 0,0 0,0-1,0 1,0 0,0 0,1-1,-1 1,0 0,1-1,-1 1,0 0,1-1,-1 1,1-1,-1 1,1 0,0 0,1-1,-1 1,1-1,-1 1,1-1,-1 0,1 1,-1-1,0 0,1 0,-1 0,1 0,-1 0,1 0,-1-1,1 1,0-1,76-16,-45 12</inkml:trace>
  <inkml:trace contextRef="#ctx0" brushRef="#br0" timeOffset="18094.802">5737 9559,'-58'-2,"-44"0,93 2,-1 1,0 1,1-1,-1 1,1 1,0 0,-1 0,-4 4,11-6,1 0,0 0,-1 1,1-1,0 0,0 1,0 0,1 0,-1-1,0 1,0 0,1 1,0-1,-1 0,1 0,0 0,0 1,0-1,0 1,0-1,1 1,-1-1,1 1,0 2,0-1,1 1,-1-1,1 1,0-1,0 1,1-1,-1 0,1 0,0 0,0 0,2 3,8 10,0-1,1 0,1-1,0 0,5 2,-3-2,0-1,1 0,0-2,1 0,1-1,0-1,20 8,-7-7</inkml:trace>
  <inkml:trace contextRef="#ctx0" brushRef="#br0" timeOffset="19515.253">8041 2628,'71'-46,"221"-175,147-102,-7 43,11 19,474-201,-907 458,-6 1,0 1,0 0,0 0,1 1,-1 0,1-1,-1 1,1 1,-1-1,1 1,0-1,-4 2</inkml:trace>
  <inkml:trace contextRef="#ctx0" brushRef="#br0" timeOffset="20334.548">8135 2214,'-1'5,"0"0,-1 0,1 0,-1 1,0-1,-1-1,1 1,-1 0,-2 2,-9 20,-5 26,2 1,2 1,2 1,3 0,0 24,9-74,1-1,-1 1,1-1,0 1,1-1,-1 1,1-1,0 0,1 1,-1-1,1 0,0 0,0 0,1 0,-1 0,2 0,-1-2,0 0,0 0,0-1,0 1,1-1,-1 0,1 0,0-1,-1 1,1-1,0 1,0-1,0 0,0-1,0 1,0-1,0 0,0 0,0 0,0 0,4-1,49-7,0-2,-1-3,30-12,58-13,-106 30,-3-1</inkml:trace>
  <inkml:trace contextRef="#ctx0" brushRef="#br0" timeOffset="21365.833">11184 20,'-2'3,"0"0,0-1,0 1,1 0,0 0,-1 1,1-1,0 0,0 0,1 1,-1-1,1 0,0 1,-1-1,2 0,-1 3,-1 3,-11 316,17 86,-1-221,-4-188,6 57,-6-58,0 0,0 0,1 0,-1-1,0 1,1 0,-1 0,1 0,-1 0,1 0,-1 0,1 0,0-1,-1 1,1 0,0-1,0 1,-1 0,1-1,0 1,0-1,0 0,0 0,1 0,-1 0,0 0,0-1,0 1,0 0,0-1,0 1,0-1,0 1,0-1,0 1,0-1,0 0,0 0,0 1,0-1,0 0,-1 0,1 0,0 0,0-1,11-14,-1-1,-1-1,0 0,2-8,-5 13,11-24</inkml:trace>
  <inkml:trace contextRef="#ctx0" brushRef="#br0" timeOffset="21814.528">11409 739,'1'1,"-1"0,1 1,-1-1,1 0,-1 1,1-1,-1 0,1 0,0 0,0 0,0 0,0 0,0 0,0 0,0 0,0 0,0 0,0-1,0 1,1 0,-1-1,0 1,0-1,1 1,-1-1,0 0,1 0,-1 1,0-1,1 0,0 0,43 2,-29-3,-1-1,1-1,-1-1,0 0,0 0,0-2,-1 0,0 0,0-2,-1 0,5-3,-10 6,0 0,0-1,-1 0,0-1,0 0,0 0,-1 0,0-1,0 0,-1 0,0 0,-1-1,1 1,-2-1,1 0,-1-1,-1 1,2-7,-4 14,1 0,-1 0,1 0,-1 0,0 1,0-1,0 0,0 0,0 0,0 0,-1 0,1 0,-1 0,1 0,-1 0,0 0,1 0,-1 1,0-1,0 0,0 1,-1-1,1 1,0-1,-1 1,1-1,-1 1,1 0,-1 0,1 0,-1 0,0 0,0 0,1 0,-1 0,0 1,0-1,0 1,0 0,0-1,0 1,0 0,0 0,0 0,-1 0,-3 1,0 0,0 0,1 1,-1-1,0 1,0 0,1 1,-1 0,1-1,0 2,0-1,0 1,1-1,-1 1,0 1,-9 13,1 0,0 1,1 1,1 0,1 1,1 0,1 0,1 1,1 0,0 0,2 0,1 1,0 0,2 0,1-1,0 1,2 0,2 12,-2-26,0 0,1 0,0 0,0 0,1 0,0-1,0 1,1-1,0 0,1-1,5 7,-8-11,0-1,0 1,0-1,0 0,0 0,1 0,-1 0,1-1,-1 1,1-1,-1 0,1 0,0 0,0-1,-1 1,1-1,0 0,0 0,0 0,-1 0,1-1,0 0,0 0,-1 0,1 0,0 0,-1-1,0 1,1-1,2-2,30-20,-1-4</inkml:trace>
  <inkml:trace contextRef="#ctx0" brushRef="#br0" timeOffset="22247.031">12281 20,'-81'-19,"76"18,-1 1,1 0,0 0,-1 0,1 1,0 0,-1 0,1 0,0 1,0 0,0 0,0 0,0 0,0 1,1-1,-1 1,1 1,-3 1,1 2,0 0,0 0,0 0,1 1,1-1,-1 1,1 1,0-1,1 0,-2 7,-4 20,1 1,2 1,2 0,1-1,2 2,1-33,-3 109,5 0,5-1,5 0,5 0,-13-65,-10-27,6-20,-1-1,1 0,0 0,-1 1,1-1,-1 0,1 0,-1 0,1 1,-1-1,1 0,0 0,-1 0,1 0,-1 0,1 0,-1 0,1 0,-1 0,1 0,-1 0,1 0,-1-1,1 1,-1 0,1 0,0 0,-1-1,1 1,-1 0,1 0,0-1,-1 1,1 0,0-1,-1 1,1 0,0-1,-1 1,-7-8</inkml:trace>
  <inkml:trace contextRef="#ctx0" brushRef="#br0" timeOffset="22500.131">11976 723,'27'1,"1"-2,-1-1,0-1,0-1,0-1,-1-2,0 0,0-2,0-1,-1-1,-1-1,21-14,-11 2</inkml:trace>
  <inkml:trace contextRef="#ctx0" brushRef="#br0" timeOffset="22735.593">12616 73,'-2'61,"-10"52,0 2,5 398,9-381,-2-131,0 0,0 0,0 0,1 0,-1 0,0 0,-1 0,1 0,0 0,0 0,0 0,0 0,-1 0,1-1,0 1,-1 0,1 0,-1 0,1 0,-1-1,0 1,-10-10,-10-34,20 42,-13-32</inkml:trace>
  <inkml:trace contextRef="#ctx0" brushRef="#br0" timeOffset="22982.693">12401 603,'0'0,"1"0,0 0,1 0,-1 0,2 0,3 0,7 0,6 0,6-1,15-6,8-4,1-1,0 0,-3-2,2-7,-8 1</inkml:trace>
  <inkml:trace contextRef="#ctx0" brushRef="#br0" timeOffset="23600.929">11200 1505,'5'75,"3"0,14 53,12 100,-30-165,-3 40,3-167,3 1,2 0,3 1,12-32,-12 48,3 1,1 0,2 2,19-33,-32 66,1 0,1 0,-1 0,1 1,1 0,0 0,0 1,1 0,0 0,1 1,-1 0,1 1,0 0,1 1,0 0,-1 0,2 1,-1 1,0 0,1 0,6 0,3 1</inkml:trace>
  <inkml:trace contextRef="#ctx0" brushRef="#br0" timeOffset="23914.359">11866 1626,'2'119,"0"-8,-8 42,0-121,1-17,5-15,0 0,0 0,0 0,0 0,0 0,0 0,0 1,0-1,0 0,0 0,0 0,0 0,0 0,0 0,0 0,0 0,0 1,0-1,-1 0,1 0,0 0,0 0,0 0,0 0,0 0,0 0,0 0,0 0,0 0,0 0,-1 0,1 0,0 0,0 0,0 0,0 0,0 1,0-1,0 0,-1 0,1 0,0-1,0 1,0 0,0 0,0 0,0 0,0 0,0 0,-1 0,1 0,0 0,0 0,0 0,0 0,0 0,0 0,0 0,0 0,0 0,0-1,0 1,0 0,-1 0,1 0,0 0,0 0,-3-10</inkml:trace>
  <inkml:trace contextRef="#ctx0" brushRef="#br0" timeOffset="24161.225">11866 1237,'0'0,"0"0,0 0,0 0,0 0,0 2,1 2,2 1,2 1,2 1,2 2,0-1,2-1,2 2,-1 0</inkml:trace>
  <inkml:trace contextRef="#ctx0" brushRef="#br0" timeOffset="24797.951">12354 1526,'-11'0,"0"0,0 1,0 0,0 0,0 1,1 1,-1 0,1 0,-3 2,7-2,0 1,1 0,-1-1,1 2,0-1,0 1,1-1,-1 1,1 1,0-1,0 0,1 1,0 0,0 0,-2 6,-1 3,0 1,1 0,1 0,1 1,0-1,0 10,2-15,1-1,0 0,0 1,1-1,1 0,0 1,0-1,1 0,0-1,0 1,2 2,-4-10,0 0,0 0,0 0,0 0,0 0,1-1,-1 1,1 0,-1-1,1 1,-1-1,1 1,0-1,0 0,0 0,0 1,0-1,0-1,0 1,0 0,0 0,0-1,0 1,1-1,0-1,0 1,0 0,0-1,0 0,0 0,0 0,-1 0,1 0,0 0,-1-1,1 1,-1-1,0 1,2-2,6-6,0-1,0 0,-1 0,0-1,-1 0,5-10,2-4,-1-1,-1 0,-2 0,-1-1,0 0,-2-1,-2 0,0-1,0-19,-4 197,17 107,4 89,-23-284,-3 0,-2 0,-3-1,-10 37,-7-16,23-76,0 0,0 0,-1 0,0-1,0 1,0-1,-1 1,1-1,-1 0,0-1,0 1,-1 0,-3 2,5-5,0-1,1 1,-1-1,1 1,-1-1,1 0,-1 0,0 0,1 0,-1 0,0-1,1 1,-1-1,1 0,-1 0,1 0,-1 0,1 0,0 0,0 0,-1-1,1 0,0 1,0-1,0 0,1 0,-1 0,0 0,1 0,-1 0,1-1,-9-9,1-2,0 1,1-2,-3-4,2-2,1 0,1 0,0-1,2 0,0 0,2 0,-1-23,1-27,7-58,-2 83,2-29</inkml:trace>
  <inkml:trace contextRef="#ctx0" brushRef="#br0" timeOffset="25344.416">12611 1138,'2'0,"1"1,0-1,-1 1,0 0,1 0,-1 0,1 0,-1 0,0 1,0-1,0 1,0-1,0 1,0 0,0 0,0 0,-1 0,1 0,-1 0,1 0,-1 0,0 1,24 54,-2 21,-3 1,-4 1,4 64,-10-19,-5 1,-7 15,6-211,2 1,4 0,2 1,3 0,4 1,4-5,-20 64,1 0,0 0,0 1,1-1,0 1,4-6,-8 12,0 0,-1 0,1 0,0 0,0 0,0 0,0 1,0-1,0 0,0 0,0 1,0-1,0 0,1 1,-1 0,0-1,0 1,1-1,-1 1,0 0,0 0,1 0,-1 0,0 0,1 0,-1 0,0 0,0 1,1-1,-1 0,0 1,0-1,0 1,1-1,-1 1,0 0,0-1,0 1,0 0,0 0,0 0,0 0,0 0,-1 0,1 0,0 0,-1 0,1 1,6 8,-1 0,-1 1,0 0,0 0,-1 1,-1-1,3 12,11 89,-11-64,7 50,-2 55,3-245,-8 50</inkml:trace>
  <inkml:trace contextRef="#ctx0" brushRef="#br0" timeOffset="25614.658">13241 922,'6'18,"-1"0,-1 0,0 0,-1 1,-1-1,-1 1,-1 5,3 26,29 237,-9-85,-7 14,-16-214,1 0,-1 0,0 0,0-1,0 1,-1 0,1 0,0 0,-1-1,1 1,-1 0,1-1,-1 1,0 1,0-3,1 0,0 0,-1 0,1 0,0 1,-1-1,1 0,-1 0,1 0,0 0,-1 0,1 0,-1 0,1 0,0 0,-1 0,1-1,-1 1,1 0,0 0,-1 0,1 0,0 0,-1-1,1 1,0 0,-1 0,1-1,0 1,0 0,-1 0,1-1,0 1,0 0,-1-1,-25-41,10 3</inkml:trace>
  <inkml:trace contextRef="#ctx0" brushRef="#br0" timeOffset="25862.382">13204 1489,'0'0,"1"0,0 0,0 0,0 0,2 0,-1 0,4 0,6 0,6 0,5 0,5-1,4-2,3-1,2-3,-1-3,4-7,-6-2</inkml:trace>
  <inkml:trace contextRef="#ctx0" brushRef="#br0" timeOffset="26534.511">10092 3997,'2'0,"0"1,-1-1,1 1,-1 0,1-1,-1 1,1 0,-1 0,1 0,-1 0,0 0,1 0,-1 1,0-1,0 0,0 0,0 1,0-1,0 1,0 1,19 38,-15-30,275 691,-31 18,-233-673,238 779,-252-818,4 10,-2 0,0 1,-2 0,0-1,0 1,-2 1,-4-19,-4-9,-8-18,-45-109,-18-62,43 98</inkml:trace>
  <inkml:trace contextRef="#ctx0" brushRef="#br0" timeOffset="27086.603">10092 3971,'1'0,"0"1,0 0,0-1,0 1,-1-1,1 1,0 0,-1 0,1 0,0-1,-1 1,1 0,-1 0,1 0,-1 0,0 0,1 0,-1 0,0 0,0 0,0 0,0 0,1 0,-1 0,-1 0,1 0,0 0,0 0,0 0,-1 42,0-36,-9 100,-13 46,0 7,31-225,12-35,-15 77,1 0,1 1,1 0,1 1,1-1,12-17,-20 36,1 0,-1 0,1 0,-1 0,1 0,0 1,0-1,0 1,1 0,-1 0,0 0,1 0,-1 1,1 0,0-1,0 1,-1 0,1 1,0-1,0 1,0 0,1 0,9 0,1 2,0 0,0 1,-1 0,6 3,41 8,33-11,-41-6</inkml:trace>
  <inkml:trace contextRef="#ctx0" brushRef="#br0" timeOffset="28031.096">11347 5372,'0'45,"2"0,3 0,1 0,2 0,2-1,2-1,2 0,2 0,2-2,2 3,-17-38,0-1,1 1,-1-1,1 0,0 0,1-1,-1 1,1-1,0 0,0 0,0 0,0-1,1 0,-4-2,1 0,-1 0,1-1,-1 1,1-1,0 1,-1-1,1 0,0 0,-1 0,1-1,-1 1,1-1,0 1,-1-1,1 0,-1 0,0 0,1 0,-1 0,0-1,1 1,-1-1,0 0,0 1,0-1,-1 0,1 0,0 0,-1 0,2-2,7-10,-1-1,0 0,-1 0,-1-1,-1 0,0 0,-1-1,0 0,-1 1,0-12,4-36,-3 0,-2-10,-3 68,-2-77,1 55,0-1,2 1,1 0,3-11,-3 32,0 0,0 0,1 0,0 0,0 0,1 1,0 0,0-1,0 1,1 1,0-1,0 1,0 0,1 0,0 0,4-2,-6 4,0 1,0-1,0 1,0 0,0 1,1-1,-1 1,1 0,-1 0,1 0,-1 1,1-1,-1 1,1 0,0 0,-1 1,1-1,-1 1,1 0,-1 1,1-1,-1 1,0-1,0 1,0 1,0-1,1 1,8 8,0 0,-1 1,0 1,-1 0,0 0,-1 1,0 1,-1 0,-1 0,-1 1,0-1,3 14,10 31,-3 1,6 53,44 291,-17 15,-48-402,3 29,-5-45,1 1,-1-1,0 1,-1-1,1 0,0 1,-1-1,1 0,-1 1,0-1,0 0,0 0,0 1,-1 1,2-4,-1 0,0 0,1 0,-1 0,1 0,-1 0,1 0,-1 0,0 0,1-1,-1 1,1 0,-1 0,1 0,-1-1,1 1,-1 0,1-1,-1 1,1 0,0-1,-1 1,1 0,-1-1,1 1,0-1,-1 1,1-1,0 1,0-1,-1 1,1-1,0 1,0-1,0 1,-1-1,-13-26,13 24,-42-92,5-3,11 28</inkml:trace>
  <inkml:trace contextRef="#ctx0" brushRef="#br0" timeOffset="28366.016">11866 5262,'5'-8,"-1"0,1 1,1-1,0 1,0 1,0-1,1 1,0 0,0 0,0 1,7-4,-1 2,-1 0,1 1,1 0,-1 1,1 0,0 1,1 0,-5 2,1 1,-1 0,1 0,0 1,-1 0,1 1,0 0,-1 1,1 0,-1 0,0 1,0 1,0 0,0 0,0 1,6 5,-9-6,-1 1,0 0,0 1,0-1,-1 1,0 0,0 1,0-1,-1 1,0 0,0 0,-1 0,0 0,0 1,-1 0,0-1,0 1,0 0,-1 0,-1 0,1 0,-2 7,0 9,-2 0,-1-1,-1 1,0-1,-2 0,-1 0,-1-1,-10 18,14-27,-2-1,0 0,0-1,-1 0,0 0,-1 0,-1-1,1-1,-1 0,-1 0,0 0,0-2,-1 1,0-2,0 1,-3 0,9-5,1-1,0 1,0-1,-1 0,1-1,-1 1,1-1,-1 0,1-1,0 1,-1-1,1 0,0 0,-1-1,1 1,0-1,0 0,0-1,0 1,1-1,-1 0,1 0,-4-3,-24-23</inkml:trace>
  <inkml:trace contextRef="#ctx0" brushRef="#br0" timeOffset="29466.349">11819 6684,'-1'1,"0"0,-1 1,1-1,0 0,0 0,-1 0,1 1,0-1,-1-1,1 1,-1 0,0 0,1-1,-1 1,1 0,-1-1,0 0,0 1,1-1,-1 0,0 0,1 0,-1 0,0 0,0 0,0-1,-54-10,44 8,1 1,-7-3,-1 1,0 1,1 0,-1 2,-8 0,23 1,0 0,0 1,1-1,-1 1,0-1,0 1,1 0,-1 1,0-1,1 0,-1 1,1 0,0 0,-1 0,1 1,0-1,0 0,1 1,-1 0,0 0,1 0,0 0,-1 0,1 0,1 1,-1-1,0 1,1-1,0 2,-3 11,1 0,0 1,1-1,1 1,1-1,1 1,0-1,1 1,0-1,4 9,0 0,1 0,1-1,1 0,1 0,2-1,6 10,-14-26,0-1,1 0,-1 0,1 0,0-1,1 0,-1 0,1 0,0 0,0-1,1 0,4 2,-9-5,1 0,0 0,0-1,-1 1,1-1,0 0,0 1,0-1,0 0,0-1,-1 1,1-1,0 1,0-1,0 0,-1 0,1 0,-1 0,1 0,0-1,-1 1,0-1,1 1,-1-1,0 0,0 0,0 0,0 0,0-1,-1 1,1 0,-1-1,1 1,-1-1,5-8,0 0,-1 0,0 0,-1-1,0 0,-1 0,0 0,-1 0,-1-2,3-30,-1-41,-3 51,-5-144,-20-125,2 49,40 359,18 49,-10-45,-9-35,4 21,3 0,5-1,22 46,-32-108,-7-27,-3-21,-3-18,-1 0,-2-1,-2 0,-3-26,1-14,1 17,-3-150,15 291,5-2,3 1,3-2,24 54,-44-129,0 0,1 0,0 0,0 0,0-1,1 1,-1-1,1 0,0 0,1 0,3 3,-7-6,0-1,0 1,0-1,0 1,0-1,0 1,0-1,1 0,-1 1,0-1,0 0,0 0,0 0,1 0,-1 0,0 0,0 0,0 0,0-1,0 1,1 0,0-1,-1 0,1-1,0 1,-1-1,1 1,-1-1,1 1,-1-1,0 0,1 0,-1 0,0 0,0 0,-1 0,1 0,0 0,-1 0,1-1,3-14,-1 0,-1-1,0 1,-1-1,-1 1,-1-1,-1 1,-2-12,-4-14,-1 1,-15-39,21 73,-5-17,-1 0,-1 1,-6-8,14 27,-1 0,1 0,-1 1,-1-1,1 1,0 0,-1 0,0 0,0 0,0 1,-1 0,1-1,-1 2,1-1,-1 0,0 1,0 0,-5-1,6 2,1 2</inkml:trace>
  <inkml:trace contextRef="#ctx0" brushRef="#br0" timeOffset="30052.706">12291 6358,'2'9,"0"0,0-1,0 0,1 1,1-1,-1 0,1 0,5 7,7 15,5 22,32 65,-47-104,2 0,0-1,0 0,1 0,1 0,0-1,2 1,-11-11,0 1,0-1,0 0,1 0,-1 0,1 0,-1 0,0 0,1 0,-1-1,1 1,0 0,-1-1,1 0,0 1,-1-1,1 0,0 1,-1-1,1 0,0 0,-1-1,1 1,1 0,-1-1,0-1,-1 1,1 0,0 0,-1-1,1 1,-1-1,0 1,1-1,-1 0,0 0,0 1,0-1,0 0,0 0,-1 0,1-1,3-12,0 0,-1 0,-1 0,0-14,-1 27,0-50,-2-1,-6-36,-1-42,8 131,0-1,0 1,-1 0,1 0,0-1,0 1,0 0,0 0,0-1,0 1,0 0,0 0,0-1,0 1,0 0,0 0,0-1,0 1,0 0,0 0,0-1,0 1,0 0,0 0,0-1,0 1,1 0,-1 0,0-1,0 1,0 0,0 0,1 0,-1-1,0 1,0 0,0 0,1 0,-1 0,0 0,0-1,0 1,1 0,-1 0,0 0,0 0,1 0,-1 0,0 0,1 0,-1 0,0 0,0 0,1 0,-1 0,0 0,0 0,1 0,14 17,13 30,2 13,-21-39,2 1,0-2,1 1,0-2,2 1,1-2,0 0,6 5,-21-23,1 0,-1 1,0-1,0 0,1 1,-1-1,0 0,0 1,1-1,-1 0,0 0,1 1,-1-1,0 0,1 0,-1 0,1 0,-1 0,0 1,1-1,-1 0,1 0,-1 0,0 0,1 0,-1 0,1 0,-1 0,0 0,1 0,-1-1,0 1,1 0,-1 0,1 0,-1 0,0 0,1-1,-1 1,0 0,1 0,-1-1,3-19,-9-25,6 44,-22-95,6 32,3-2,3 1,3-1,1-29,7 63</inkml:trace>
  <inkml:trace contextRef="#ctx0" brushRef="#br0" timeOffset="30447.831">12810 5839,'6'16,"0"-1,1 1,1-1,5 7,13 27,15 51,-4 2,-4 1,-5 2,9 72,-40-213,1-1,3 1,1 0,0-42,-3 37,0 16,0 1,2-1,0 0,2 1,1-1,1 1,0 0,6-9,-10 30,0 0,0 1,0-1,0 1,1 0,0-1,-1 1,1 0,0 0,0 0,0 0,0 0,0 1,1-1,-1 0,1 1,-1 0,1 0,-1 0,1 0,-1 0,1 0,0 0,0 1,-1 0,1-1,0 1,0 0,0 0,-1 1,1-1,0 0,0 1,-1 0,2 0,11 4,-1 1,1 0,-1 1,0 1,12 8,-7-3,0-2,0 0,0-1,1-1,0-1,20 6,-33-12,0-1,0 0,0 0,0-1,0 0,0 0,0-1,0 1,-1-2,1 1,0-1,0 0,-1 0,1-1,-1 1,0-2,1 1,-1-1,-1 0,4-2,37-39,-6-4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1:17.60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0,'1'9,"0"0,1-1,0 0,1 1,0-1,0 0,0 0,2 1,15 43,-4 36,-4 2,-4-1,-3 38,-3-79,0 11,23 346,-15-322,4 1,3-2,22 63,-32-125,0-1,1 0,0 0,2-1,0 0,1 0,1-2,12 14,-15-21,0 0,0-1,1 0,0-1,0 0,1-1,0 0,0 0,0-1,1-1,-1 0,1-1,0 0,1 0,2-1,40 3,0-1,0-4,33-4,167-24,-55 4,438-9,-17 0,-136 4,1 22,0 21,54 26,-322-26,0-9,148-19,329-18,-683 31,-1 0,0 0,1-1,-1-1,0 0,0 0,-1-1,1 0,-1-1,0 0,0-1,6-4,-9 3,-1 1,1 0,-1-1,0-1,0 1,-1-1,0 1,-1-2,0 1,0 0,0-1,-1 0,-1 1,1-1,0-7,9-60,-1-27,6-41,21-60,9-57,-42 233,-2-1,-1 1,-1-1,-1 0,-2 1,-1-6,2 28,0 0,0-1,-1 1,0 0,0 0,0 0,-1 0,0 0,0 0,-1 1,1-1,-1 1,0 0,-1 0,1 1,-1-1,0 1,0 0,0 0,-1 1,1-1,-1 1,0 1,0-1,0 1,0 0,0 0,-1 1,-3-1,-70-7,1 4,-1 3,-10 4,-74-1,-587-28,257-18,141 8,40 10,-262-19,167 45,224 5,-155-18,171 2,-129 7,-166 26,76-2,87-3,-142 32,334-37,65-10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1:21.42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3 208,'1'1,"0"0,-1-1,1 1,-1 0,1 0,0-1,0 1,-1-1,1 1,0-1,0 1,0-1,0 1,0-1,-1 0,1 1,0-1,0 0,0 0,0 0,0 1,0-1,0 0,0-1,0 1,0 0,0 0,1 0,44-3,-27 2,725-24,81-19,70-3,-89 16,-746 31,41-3,-115 2,0 0,0-1,0-1,-9-3,-21-4,-85-8,-2 4,-34 6,-266 7,226 4,-1763 13,1620-15,347-1,0 0,0 0,-1 0,1 0,0 0,0 0,-1 0,1 0,0 1,0-1,0 0,0 1,0-1,0 1,-1 0,1-1,0 1,0 0,1-1,-2 2,2-2,0 1,0-1,0 1,0 0,-1-1,1 1,0 0,0-1,0 1,1 0,-1-1,0 1,0 0,0-1,0 1,0-1,1 1,-1 0,0-1,1 1,-1-1,0 1,1-1,-1 1,1 0,2 2,0 0,0 0,0 0,1 0,-1 0,1-1,0 1,0-1,0 0,2 0,40 12,0-1,2-3,-1-2,22-1,199 7,-247-14,956 0,-405-5,304-5,-855 8,-21 2,0 0,0 0,0 0,-1 0,1 0,0 0,0 0,0 0,0 0,0 0,0 0,0 0,0 0,0 0,0 0,0-1,0 1,0 0,0 0,-1 0,1 0,0 0,0 0,0 0,0 0,0 0,0 0,0 0,0 0,0 0,0-1,0 1,0 0,0 0,0 0,0 0,0 0,0 0,0 0,0 0,0 0,0 0,0 0,0-1,0 1,1 0,-1 0,0 0,0 0,0 0,0 0,0 0,0 0,0 0,0 0,0 0,0 0,-41-8,-220-17,-1 12,0 12,-166 23,160-2,-911 93,962-97,345-18,1018-68,-217 41,-597 25,23-11,-353 15,14-1,-16 1,0 0,1 0,-1 0,0 0,0 0,1 0,-1 0,0-1,0 1,0 0,1 0,-1 0,0 0,0 0,0 0,0 0,1-1,-1 1,0 0,0 0,0 0,0 0,0-1,1 1,-1 0,0 0,0 0,0-1,0 1,0 0,0 0,0 0,0-1,0 1,0 0,0 0,0 0,0-1,0 1,0 0,0 0,0-1,0 1,0 0,0 0,0 0,0-1,0 1,-1 0,1 0,0 0,0 0,0-1,0 1,0 0,-1 0,1 0,0 0,-7-7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1:23.74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2590 180,'-13'3,"0"-1,0 0,0-1,0 0,0-1,0-1,-4 0,-22-1,-430-29,25-1,-1086 16,1931 12,205-44,-218 13,2 17,-152 24,11 12,-14-1,24-10,-238-10,-40-4,-42-5,-70-2,-1 6,-93 7,-267 30,5 0,-250-28,294-4,408 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1:31.31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655 13,'-2'27,"-1"-1,-1 1,-6 22,-4 21,-17 182,28-207,1 1,3-1,2 1,6 25,-7-57,1-1,1 1,0-1,1 0,0 0,1 0,0-1,6 8,-10-16,1-1,0 1,-1-1,1 0,0 1,1-1,-1 0,1-1,-1 1,1-1,0 0,0 0,0 0,0 0,0 0,0-1,0 0,1 0,-1 0,0 0,1-1,-1 0,1 0,-1 0,0 0,1-1,-1 0,5-1,6-3,0-1,0 0,-1-1,0-1,0 0,-1-1,0-1,0 0,-1-1,0 0,-1 0,-1-1,0-1,0 0,3-6,5-11,0 0,-2-1,-2-1,-1-1,-1 1,5-26,-2-14,-4-1,-2-1,-4 0,-3 0,-5-41,-3 378,8 100,-14 559,5-817,-6 0,-4-1,-25 81,22-114,-4-1,-2-1,-4-1,-2-2,-34 51,49-90,-2-1,0-1,-2-1,-1-1,0-1,-2-1,-15 11,28-24,-1 0,0 0,0-1,-1-1,1 0,-1-1,-1 0,1-1,-1 0,0-1,0-1,0 0,0-1,0-1,0 0,0 0,-14-4,10 0,0-1,0-1,0 0,1-2,0 0,0 0,1-2,0 0,1-1,0-1,1 0,0-1,1 0,-5-7,2 0,0-1,2 0,1-1,0-1,2 0,0 0,2-1,1-1,0 1,1-6,-7-44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1:35.65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1 547,'14'1,"-1"1,1 0,-1 1,1 1,2 0,32 9,40 2,46 1,-93-13,0-2,0-2,0-2,19-4,-54 6,0 0,-1 0,1-1,0 0,-1 0,1-1,2-1,7-6</inkml:trace>
  <inkml:trace contextRef="#ctx0" brushRef="#br0" timeOffset="266.709">264 200,'-2'121,"3"108,1-189,2 0,2 0,2 0,8 21,-15-57,18 44,-18-46,0 0,0 0,0 0,0-1,1 1,-1 0,1-1,-1 1,1-1,0 0,-1 1,1-1,0 0,0 0,0 0,0 0,0 0,0-1,0 1,0-1,1 1,15-1</inkml:trace>
  <inkml:trace contextRef="#ctx0" brushRef="#br0" timeOffset="619.321">872 1,'2'43,"2"-1,6 20,3 42,-10 15,-6 0,-4 0,-6 5,-4 54,14-151,1-18,1 0,0 0,1 1,0-1,0 0,1 0,0 1,1 1,0-13,0 0,1-1,-1 1,0 0,0-1,0 1,-1-1,1 0,-1 1,1-3,32-89,-16 32</inkml:trace>
  <inkml:trace contextRef="#ctx0" brushRef="#br0" timeOffset="970.795">1271 290,'-1'10,"0"1,-1-1,0 1,-1-1,0 0,0 0,-1 0,0 0,-4 5,-54 86,37-65,-48 64,47-68,2 1,-17 31,40-62,-1 0,1 0,0 1,1-1,-1 0,0 1,1-1,-1 0,1 1,0-1,0 1,0-1,0 1,0-1,0 0,1 1,-1-1,1 1,-1-1,1 0,0 0,0 1,0-1,0 0,1 0,-1 0,1 0,-1 0,1 0,0-1,-1 1,1 0,0-1,0 1,0-1,0 0,0 0,1 0,-1 0,0 0,1 0,13 6,0-1,1 0,0-1,0-1,4 0,-16-3,84 13,0-4,1-4,86-5,-151-1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49.10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0,'11'292,"-11"-289,13 472,-12-471,2 31,-3-34,0 0,0 0,0 0,0 0,0 0,1 0,-1 0,0 0,0 0,1 0,-1 0,0 0,1 0,-1 0,1 0,0 0,-1 0,1-1,0 1,-1 0,1 0,0-1,0 1,-1-1,1 1,2-4,0 1,0-1,0 0,-1 0,1 0,-1-1,0 1,0-1,0 1,0-1,0-1,4-7,6-6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1:31.65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0,'0'0,"0"0,0 0,0 1,2 1,3 2,4 1,6-1,5-1,7-1,5 1,5-3,3-1,0-1,0 0,3-1,-5 1</inkml:trace>
  <inkml:trace contextRef="#ctx0" brushRef="#br0" timeOffset="247.665">116 163,'0'0,"0"2,0 0,0 0,2 1,2 0,5 2,7 1,5-1,6 0,6-2,6-2,5-2,17-12,13-16,-7-2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1:33.92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1746 677,'11'228,"0"-5,-18-12,2 77,6-295,1 1,0 0,0-1,0 1,1 0,0 0,0 1,2-3,6-12,15-37,3 1,2 2,11-13,-30 49,2 0,0 1,0 1,2 0,0 1,0 0,2 1,-1 1,2 1,0 1,2 0,-13 7,1 0,-1 1,1 1,0-1,0 1,0 1,0 0,1 0,-1 1,0 0,0 0,1 1,6 2,-10-2,0 1,0 0,-1 0,1 1,0 0,-1 0,0 0,0 0,0 1,0 0,0 0,-1 0,0 1,0-1,0 1,0 0,-1 0,0 1,0-1,0 1,-1 0,3 5,-1 1,0 1,-1-1,-1 0,0 1,0-1,-2 1,1 0,-1-1,-1 1,-1 0,1-1,-2 1,0-1,0 0,-1 0,-1 0,0 0,-1-1,0 0,0 0,-1 0,-1-1,-4 5,3-4,0 0,-2-1,1 0,-1-1,0 0,-1 0,0-2,-1 1,1-1,-1-1,-1-1,1 1,-1-2,0 0,0-1,0 0,0-1,-1-1,1 0,0-1,-7-1,8 0,0-1,1 0,-1-1,1 0,-1-2,1 1,0-1,1-1,-1 0,1 0,0-2,1 1,0-1,0-1,1 1,-1-2,2 1,0-1,0-1,1 1,0-1,0-1,2 1,-10-22</inkml:trace>
  <inkml:trace contextRef="#ctx0" brushRef="#br0" timeOffset="378.568">2686 162,'1'8,"1"0,1-1,-1 0,1 0,1 0,-1 0,1 0,0 0,1-1,-1 0,1 0,1 0,9 13,41 64,-21-29,3-1,2-2,25 24,-58-68,1 0,-1-1,1 0,0 0,0 0,1-1,0-1,0 1,2-1,5 1</inkml:trace>
  <inkml:trace contextRef="#ctx0" brushRef="#br0" timeOffset="650.13">3000 68,'-1'5,"-1"0,1-1,-1 1,0-1,0 1,-1-1,1 0,-1 0,0 0,0 0,0 0,-1-1,-13 20,-77 140,42-69,-3-3,-6-1,27-53,19-26</inkml:trace>
  <inkml:trace contextRef="#ctx0" brushRef="#br0" timeOffset="901.226">3247 341,'0'0,"0"0,0 0,3 0,4 0,5 0,7 0,7 0,7-2,6-1,2-2,1-1,0-4,6-7,-5-1</inkml:trace>
  <inkml:trace contextRef="#ctx0" brushRef="#br0" timeOffset="1382.912">3745 0,'-9'114,"1"-35,-4 139,10 10,2-228,-1 0,1 1,0-1,0 1,0-1,0 0,0 1,0-1,0 0,0 1,0-1,0 0,0 1,0-1,0 0,0 1,0-1,0 1,0-1,1 0,-1 1,0-1,0 0,0 0,1 1,-1-1,0 0,0 1,0-1,1 0,-1 0,0 0,1 1,-1-1,0 0,1 0,-1 0,0 0,1 1,-1-1,0 0,1 0,-1 0,0 0,1 0,15-15,20-38,-31 43,17-24,2 1,0 1,28-27,-43 50,1-1,0 1,1 0,0 1,0 1,1-1,0 2,0 0,0 0,1 1,0 1,0 0,8-1,-17 4,1 0,-1 1,0-1,1 1,-1 0,1 0,-1 1,1-1,-1 1,1 0,-1 0,0 1,0-1,0 1,1 0,-1 0,-1 0,1 1,0-1,-1 1,1 0,-1 0,0 0,0 1,0-1,0 1,-1-1,1 1,0 3,1 0,-2 1,1 0,-1 0,0 0,0 1,-1-1,0 0,-1 0,0 1,0-1,-1 1,0-1,0 0,-1 0,-1 5,-39 103,38-104</inkml:trace>
  <inkml:trace contextRef="#ctx0" brushRef="#br0" timeOffset="-1269.029">435 892,'8'10,"0"0,0 0,-1 1,0 0,-1 0,0 1,-1 0,2 6,4 16,0 1,0 13,-11-48,0 0,0 0,0 0,0 0,0 0,0 0,0 0,-1 0,1 0,0 0,0 0,0 0,0 0,0 0,0 0,0 0,0 0,0 0,0 0,0 0,0 0,-1 0,1 0,0 0,0 0,0 0,0 0,0 0,0 0,0 0,0 0,0 0,0 0,0 0,-1 0,1 0,0 0,0 0,0 0,-9-15,-10-21,11 18,-5-14,-1 1,-1 1,-13-17,25 41,-1 0,-1 0,1 0,-1 0,0 0,-1 1,1 0,-1 0,0 1,0 0,-1 0,1 0,-1 1,0 0,0 0,0 0,0 1,-7-1,9 3,1 0,-1 0,0 1,1-1,-1 1,0 0,1 1,-1-1,1 1,0 0,-1 0,1 0,0 1,0-1,0 1,1 0,-4 3,-6 6,0 2,1-1,0 2,0 0,-9 16,2 0,0 1,2 2,2-1,1 2,1 0,3 0,0 1,2 0,2 1,2 0,1 0,1 0,2 0,5 34,-3-60,0 0,1 0,0 0,1-1,0 1,0-1,1 0,0 0,5 6,-7-12,-1-1,1 1,0-1,0 0,0 0,1 0,-1 0,1-1,0 1,-1-1,1 0,0 0,0 0,0-1,1 1,-1-1,0 0,0 0,1 0,-1-1,1 0,-1 0,0 0,1 0,-1-1,2 0,10-3,0-1,-1 0,0-2,0 0,0 0,-1-1,0-1,-1-1,0 0,0 0,-1-1,2-3,8-8,-1-2,-1-1,-1 0,-1-2,13-25,-17 20,-1 0,-2 0,-1-1,-1-1,-2 0,-2 0,-1 0,-1 0,-2-1,-2 1,-3-24,-10 100,0 64,1 42,11-113,2 1,2-1,1 1,1-1,3 0,2 7,-6-32,0-1,0 0,1 0,0 0,0-1,1 1,0-1,1 0,0-1,0 1,1-1,0 0,-3-4,0 0,0 0,0 0,1 0,-1-1,1 0,0 0,-1 0,1-1,0 1,0-1,0 0,0-1,0 1,1-1,-1 0,0 0,0-1,0 1,0-1,0 0,0-1,1 0,36-14,-3-2</inkml:trace>
  <inkml:trace contextRef="#ctx0" brushRef="#br0" timeOffset="-678.53">1012 1202,'0'0,"0"0,0 0,0 0,0 0,0 0,0 0,0 1,1 0,3 0,-1 0,3-3,3-3,1-2</inkml:trace>
  <inkml:trace contextRef="#ctx0" brushRef="#br0" timeOffset="9847.517">1331 504,'-6'-2,"12"10,1 8,0 0,-1 0,-1 1,0 0,-2 0,0 0,0 0,-2 4,3 43,-5 37,1-73,-11 161,-20 89,8-87,4 80,18-211,-2-6,4 1,5 41,-6-92,1 0,0 0,1 0,-1 0,1 0,-1 0,1 0,0 0,1-1,-1 1,1-1,-1 1,1-1,0 0,0 0,1 0,-1-1,1 1,-1-1,1 0,0 0,-1 0,1 0,0-1,0 0,1 1,-1-1,17 3,0 0,0-1,1-1,-1-1,2-1,4 1,557 0,-218-4,-364 3,-1-1,1 1,-1 0,0-1,1 0,-1 1,0-1,1 0,-1 0,0 0,0 0,0 0,0 0,0 0,0 0,0 0,0 0,0-1,-1 1,1 0,0 0,-1-1,1 1,-1-1,1 1,-1 0,0-1,0 1,0-1,1 0,2-45,-7 0,-2 0,-3 0,-6-21,1 9,-5-51,1-194,20-303,6 492,16-78,-16 136,-6 52,-1-1,-1 0,1 0,-1 0,0 0,0 0,-1 0,0 1,0-1,0 0,-1 0,-1-3,1 6,0 0,-1 0,1 0,-1 1,1-1,-1 1,0-1,0 1,0 0,0 0,0 0,0 1,0-1,-1 1,1 0,-1 0,1 0,-1 0,1 1,-1-1,-3 1,-29-4,-1 2,0 2,0 1,-13 4,-152 25,120-17,63-10,-116 19,-107 32,214-45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1:47.37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75 594,'9'-1,"-1"-1,1 0,0 0,-1-1,1 0,-1-1,0 0,0 0,22-9,15-4,0 3,40-8,-70 19,1 0,-1 1,1 1,-1 1,1 0,-1 1,1 0,-1 1,1 1,9 3,-21-5,-1 0,0 1,1-1,-1 0,0 1,0 0,0 0,0 0,0 0,-1 0,1 1,-1-1,1 1,-1 0,0-1,0 1,0 0,0 0,0 0,-1 1,1 2,0-1,-2 1,1-1,-1 1,1-1,-1 1,-1-1,1 1,-1-1,0 1,0-1,-1 0,0 1,0 0,-6 14,-2-1,0 0,-1 0,-1-1,-1 0,-11 11,-1-1,-1-2,-2-1,0-1,-2-1,0-2,-22 11,5-6,-1-3,-2-1,0-3,-15 3,102-32,-1 1,1 2,1 1,-1 3,1 0,0 3,-1 1,1 2,22 4,-40-3,1 1,-1 1,1 1,-2 1,1 0,-1 1,-1 2,11 6,-16-7,0 0,-1 0,0 2,-1-1,0 1,0 1,-2 0,0 1,0-1,-1 2,6 14,-8-11,0 1,-1 0,-1 1,0-1,-2 1,0-1,-1 1,-1 0,-1-1,-1 1,-1 0,0-1,-1 0,-2 0,-2 6,1-2,-2 1,-1-2,-1 1,-1-1,-1-1,-1 0,-1-1,0 0,-2-1,0-1,-17 13,20-20,-1-1,0-1,-1 0,0-1,0 0,-1-2,0 0,0-1,0 0,-1-1,0-2,0 1,0-2,0 0,0-2,-9-1,13 1,1 0,-1-2,1 0,0 0,0-1,0-1,0 0,1-1,0 0,0-1,0 0,1-1,0 0,1-1,-1 0,2-1,0 0,0-1,0 1,1-2,-4-7,-4-15</inkml:trace>
  <inkml:trace contextRef="#ctx0" brushRef="#br0" timeOffset="408.231">1097 200,'3'7,"0"-1,1 0,0 0,0 0,0 0,0 0,1-1,0 0,4 3,54 42,-46-37,124 83,4-5,21 2,-156-87,-7-4,0 0,0 1,1-1,0 0,-1 0,1-1,0 1,0-1,0 0,-1 0,1 0,0-1,1 1,-1-1,0 0,0 0,3-1,3-5</inkml:trace>
  <inkml:trace contextRef="#ctx0" brushRef="#br0" timeOffset="645.872">1560 1,'-4'3,"0"0,0 0,1 0,-1 1,1-1,0 1,0 0,1 0,-2 3,-9 10,-37 48,3 1,3 2,3 2,-6 20,-28 47,44-84,4-4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2:02.10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534 1,'-25'37,"-7"15,7 15,3 2,3 0,3 0,4 2,2 0,3 15,6-75,-3 79,5-82,-1-1,1 0,0 0,1 0,-1 1,1-1,1-1,-1 1,1 0,4 6,-6-12,1 1,-1 0,1-1,-1 1,1-1,0 1,0-1,-1 0,1 0,0 0,0 0,0 0,0 0,0 0,1-1,-1 1,0-1,0 0,0 1,1-1,-1 0,0 0,0 0,0-1,0 1,1-1,-1 1,0-1,1 0,9-3,0-1,-1 0,1 0,8-7,-15 9,31-19,-2-2,0-2,-1-1,-2-1,-1-2,-1-1,-2-1,15-23,-16 17,-1 0,-2-2,-2 0,-2-2,-2 0,-1-1,-2 0,-3-2,-6 26,-2 0,0 0,-2 0,0-1,-3 49,-1 0,-2 0,-5 13,-6 45,-4 106,9 2,11 102,0-45,-14 32,8-218,-3 0,-3 0,-2-1,-23 58,28-96,-1-1,-2-1,0 0,-2 0,-1-1,0-1,-2-1,-1 0,0-1,-2-1,0-1,-23 16,29-26,0-1,0-1,0-1,-1 0,0 0,-1-2,1 0,-1-1,0 0,1-1,-1-1,0-1,0 0,0-1,-3-1,-8-1,1-1,0-2,0-1,0-1,1-1,0-1,0-1,-12-8,28 13,0 0,0-1,0 0,1 0,0-1,0 0,1 0,0-1,1 0,0 0,0 0,1-1,0 0,1 0,0 0,0-1,1 1,1-1,0 0,0 0,1 0,0 0,1 0,1-3,1-30,3 1,1-1,3 1,1 0,7-16,14-42,-2 15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2:02.35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34,'1'0,"1"0,3 0,-1 0,2 0,2-1,3-1,6 0,9-1,8-1,10 1,6 1,5 0,-1-1,7-3,-6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2:02.57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0,'0'1,"0"2,0 3,0-1,4 0,4-2,6 0,8-1,7 0,6-1,5 1,11-1,-3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2:00.58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251 152,'1'1,"-1"-1,0 1,0 0,1-1,-1 1,1-1,-1 1,1-1,-1 1,1-1,-1 1,1-1,-1 1,1-1,-1 0,1 1,0-1,-1 0,1 0,0 1,-1-1,1 0,0 0,-1 0,1 0,0 0,-1 0,2 0,27 3,-17-3,119 19,75 23,-104-20,-94-20,0 0,0 0,0-1,0 0,0 0,1-1,5 0,-13-1,0 1,0 0,0 0,0 0,0-1,0 1,-1 0,1-1,0 1,0-1,0 1,0-1,0 0,-1 1,1-1,0 0,0 1,-1-1,1 0,0 0,0-1,-1 0,0 1,1-1,-1 0,0 0,0 0,0 0,0 0,0 1,0-1,0 0,-1 0,1 0,-1 0,1 1,-1-1,-1-1,-10-25,-2-1</inkml:trace>
  <inkml:trace contextRef="#ctx0" brushRef="#br0" timeOffset="486.736">324 0,'-14'9,"0"0,1 1,0 1,1 0,0 1,1 0,0 0,1 2,-3 4,-11 19,2 0,-16 39,15-21,2 1,3 1,3 0,2 1,3 1,2 0,1 29,6-81,1 0,0 0,0 0,0 0,1 0,0 0,1 0,-1 0,1 0,1-1,-1 1,1-1,0 1,4 4,-3-6,0 0,1-1,0 1,0-1,0 0,0 0,1-1,-1 0,1 1,0-2,0 1,0-1,0 0,0 0,1-1,0 1,48 6,0-2,0-3,1-2,21-3,79 1,-155 1,70 3,-1 3,10 5,-60-8,-1 1,1 1,-1 1,0 1,0 0,-1 2,0 0,0 1,14 11,-25-15,0 0,0 0,-1 1,0 0,0 0,0 0,-1 1,-1 0,1 0,-1 0,0 1,-1 0,2 7,-1-2,-2 0,0 1,0-1,-1 0,-1 1,-1-1,0 1,-2 10,-1-3,-1 0,-1 0,-1-1,-1 0,-1-1,0 0,-2 0,0-1,-1 0,-1-1,-10 11,5-11,0-1,-2-2,1 1,-2-2,0-1,-1-1,0 0,0-2,-1 0,-1-2,0-1,0 0,0-2,-1-1,1-1,-1-1,-6 0,-23-2,-1-2,0-3,1-2,0-2,1-3,0-1,-14-9,-18-8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2:00.00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1 405,'11'-6,"1"2,0-1,1 2,-1 0,1 0,10 0,6 1,0 2,0 1,0 1,0 1,-1 2,11 3,-8-1,0-2,1-1,-1-2,1 0,6-3,-33 1,-1-1,1 1,-1-1,0 0,1 0,-1-1,0 1,0-1,0 0,0 0,0 0,0-1,0 1,-1-1,0 0,1 0,-1 0,0 0,0-1,-1 1,1-1,-1 0,1 0,-1 0,-1 0,1 0,0 0,-1 0,0-1,6-23</inkml:trace>
  <inkml:trace contextRef="#ctx0" brushRef="#br0" timeOffset="247.543">300 1,'-2'224,"5"249,-3-470,6 46,-6-48,0-1,1 1,-1 0,0 0,0 0,0 0,1 0,-1 0,1 0,-1 0,1 0,-1-1,1 1,-1 0,1 0,0-1,-1 1,1 0,0-1,0 1,-1 0,1-1,0 1,0-1,0 0,0 1,0-1,0 0,-1 1,1-1,0 0,0 0,0 0,0 0,0 0,0 0,0 0,0 0,0 0,0 0,1-1,14-7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3:08.12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89 319,'34'16,"-30"-15,1 1,-1 0,1 0,-1 0,0 0,0 1,0-1,0 1,0 0,-1 0,1 1,-1-1,0 1,0-1,0 1,-1 0,1 0,-1 0,0 1,0-1,0 0,0 3,4 16,0 2,-1-1,-2 1,0-1,-2 24,-8 126,5-146,-16 125,-7 0,-44 143,21-98,0 54,46-242,1 1,0-1,0 0,1 1,0-1,1 1,1 5,-1-13,0 0,0-1,0 1,0 0,1 0,0 0,-1-1,1 1,0-1,0 1,0-1,0 0,1 0,-1 0,0 0,1 0,0-1,-1 1,1-1,0 1,0-1,0 0,0 0,0 0,0-1,0 1,0-1,25 3,0-2,0 0,0-2,0-1,-1-2,1 0,11-5,25-2,196-23,2 11,36 11,734 12,-672 3,1515 13,-990 40,-447-21,771-10,-892-26,-298 1,-1 0,1-1,-1-1,0-1,14-4,-28 6,1 0,-1-1,1 0,-1 0,0 0,0-1,0 1,0-1,0 0,0 0,-1 0,1 0,-1-1,0 0,0 1,0-1,-1 0,1 0,-1-1,0 1,0 0,-1-1,1 0,0-2,4-34,-2-1,-1 1,-3-1,-3-39,0 7,5-452,-3-108,0 628,1 1,-1-1,0 1,0-1,-1 1,1 0,-1 0,0 0,-1 0,1 0,-1 0,0 0,0 1,-1 0,1-1,-1 1,0 1,0-1,0 0,-1 1,1 0,-1 0,0 0,-2 0,-14-7,-1 1,0 2,-1 0,0 1,-5 0,-2 0,-138-25,-2 8,-161-1,249 19,-509-20,-108-7,193-18,186 15,-252 7,-85 21,-286 8,887 2,-201 8,-89-14,163-9,-28-2,-193 13,333 10,1 3,0 3,1 3,-32 14,101-32,-34 11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3:15.75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185 231,'1'-5,"0"0,1-1,-1 1,1 1,0-1,0 0,0 0,1 1,0-1,0 1,0 0,0 0,1 0,-1 0,1 1,0-1,4-2,13-10,0 1,20-11,-39 25,25-15,1 2,0 0,1 2,27-7,-44 15,-1 1,1 0,0 1,0 0,1 1,-1 0,0 1,0 1,0 0,0 0,1 2,-2-1,1 1,1 1,-9-2,0 0,1 0,-1 0,0 1,0-1,-1 1,1 0,0 1,-1-1,0 0,0 1,0 0,0-1,0 1,-1 1,0-1,2 4,-2 0,1-1,-1 1,-1 0,0 0,0 0,-1 0,1 0,-2 0,1 0,-1 2,-4 16,-1 0,-1 0,-1-1,-1 0,-2-1,0 1,-19 33,-2-2,-2-1,-3-2,-26 27,-180 189,82-97,154-164,-46 58,50-62,0 0,1 0,-1 0,1 0,0 1,1-1,-1 1,1-1,0 1,0 0,0-1,0 1,1 0,0 0,0 2,1-5,0 1,0-1,0 1,0-1,1 1,-1-1,1 0,0 1,-1-1,1 0,0 0,0-1,0 1,1 0,-1 0,0-1,1 0,-1 1,0-1,1 0,0 0,-1 0,1-1,0 1,0-1,13 4,1-1,0 0,12-1,-15-1,74 2,-1-4,0-4,85-16,-50 5,68 3,-189 13,-1 0,1 0,-1 0,0 0,1-1,-1 1,0 0,1 0,-1 0,0 0,0-1,1 1,-1 0,0 0,0-1,1 1,-1 0,0-1,0 1,1 0,-1-1,0 1,0 0,0-1,0 1,0 0,0-1,0 1,0 0,1-1,-1 1,0 0,-1-1,1 1,0-1,0 1,0 0,0-1,0 1,0-3,0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49.35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16 0,'3'82,"0"-42,-3 1,-1 3,-19 285,20-327,0-5,0 3,0-5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3:17.39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6,'59'-2,"-39"0,0 1,0 1,0 1,0 0,-1 2,2 0,-18-2,-1 0,1-1,-1 1,1 0,-1 0,1 0,-1 0,0 1,0-1,1 1,-1-1,0 1,0 0,-1 0,1 0,0 0,-1 0,1 0,-1 0,1 1,-1-1,1 2,-2 0,1 0,0 0,-1 1,0-1,0 0,0 0,0 0,-1 0,1 0,-1 0,0 0,0 0,-2 2,-4 12,-1-1,-1 0,-1-1,0 0,-11 12,-34 33,41-47,-1 2,2-1,0 2,-6 10,19-27,-1 1,1-1,0 0,0 1,-1-1,1 1,0-1,0 1,0-1,0 1,-1-1,1 1,0-1,0 1,0-1,0 1,0-1,0 1,0-1,0 0,0 1,1-1,-1 1,0-1,0 1,0-1,0 1,1-1,-1 1,0-1,0 0,1 1,-1-1,0 1,1-1,-1 0,1 1,-1-1,0 0,1 0,26 6,34-10,-58 4,41-7,0-2,36-13,-33 7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3:18.32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172 42,'8'-1,"1"-1,-1 1,0-1,1-1,7-3,23-6,-9 7,0 1,-1 1,6 1,-28 2,-1 0,1 0,0 0,-1 1,1 0,0 0,-1 1,0 0,1 0,-1 0,0 1,0 0,0 0,0 1,-1 0,1-1,1 3,-5-3,0 1,0-1,0 0,-1 1,1-1,-1 1,0-1,0 1,0 0,0 0,-1-1,1 1,-1 0,0 0,0-1,-1 1,1 0,-1 0,0-1,0 1,0 0,0-1,0 1,-1-1,0 1,0-1,-1 2,-7 14,-2-1,0-1,-1 0,-4 4,-17 16,-1-1,-1-2,-2-2,-2-1,-1-3,-1 0,-30 13,51-31,7-3,38-12,22-8,2 3,-1 1,39-1,-74 9,0 0,0 1,1 1,-1-1,0 2,0 0,0 0,0 1,-1 1,1 0,-1 1,0 0,0 0,0 1,-1 1,0-1,8 8,-14-10,0 1,0 0,0-1,0 1,-1 1,0-1,0 0,0 1,0 0,-1-1,0 1,-1 0,1 0,-1 0,0 0,0 6,-1-2,-1 0,0 0,0 0,-1 0,0 0,-1 0,0-1,0 1,-1-1,-1 1,-6 10,0 0,-2-1,0-1,-1 0,0 0,-2-2,0 0,-1-1,-1 0,1-3,0 0,-1-2,0 0,-1-1,0-1,-1-1,-19 5,26-8,-1-1,0-1,0 0,0 0,0-2,0 0,0 0,0-1,1-1,-1 0,0-1,-3-2,12 3,0 0,0 0,1 0,-1-1,1 0,-1 0,1 0,0 0,-1-2,3 3,1 1,-1-1,1 0,-1 0,1 1,0-1,0 0,0 0,0 0,0 0,1-1,-1 1,1 0,-1 0,1 0,0-1,-1 1,1 0,0 0,1 0,-1-1,1-1,3-10</inkml:trace>
  <inkml:trace contextRef="#ctx0" brushRef="#br0" timeOffset="669.23">901 451,'-8'8,"1"1,0-1,0 2,0-1,1 1,0 1,5-9,0-1,0 1,0-1,0 1,0 0,0 0,1 0,-1-1,1 1,-1 0,1 0,0 0,0 0,0 0,0 0,0 0,0 0,0-1,1 1,-1 0,0 0,1 0,0 0,-1 0,1-1,0 1,0 0,0-1,0 1,1-1,-1 1,0-1,1 1,-1-1,0 0,1 0,0 0,-1 0,1 0,0 0,0 0,0 0,1-1,-1 0,0 1,0-1,0 0,1 0,-1 0,0 0,0-1,0 1,1 0,-1-1,0 0,0 1,0-1,0 0,0 0,0 0,0-1,0 1,-1 0,1-1,0 1,-1-1,1 1,-1-1,1-1,-1 2,0 0,0 0,0 0,-1 0,1 0,0-1,-1 1,1 0,0 0,-1-1,0 1,1 0,-1-1,0 1,0-1,0 1,0 0,0-1,0 1,0-1,0 1,0 0,-1-1,1 1,-1 0,1-1,-1 1,1 0,-1 0,0-1,0 1,1 0,-1 0,0 0,0 0,0 0,0 0,0 0,0 0,-1 1,1-1,0 0,0 1,-2-2,-4-1,0 0,0 0,0 1,0 0,-1 0,1 0,-1 1,1 1,-1-1,-5 1,30-4,8-1,-24 5,0 0,0 0,0 1,0-1,0 0,0 1,-1-1,1 0,0 1,0-1,0 1,-1-1,1 1,0 0,-1-1,1 1,0 0,-1-1,1 1,-1 0,1 0,-1 0,0-1,1 1,-1 0,0 0,1 0,-1 0,2 1,0 0,0 0,0-1,1 1,-1-1,1 0,-1 1,1-1,-1 0,1 0,0-1,-1 1,1-1,0 1,-1-1,1 0,0 0,1 0,4 1,6 1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3:16.28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41 0,'1'7,"0"0,0 0,0 0,1 0,0-1,0 1,1-1,0 1,0-1,1 0,-1 0,3 2,59 70,-42-52,-19-22,53 61,3-2,33 25,-93-88,1 2,1 0,0 0,0 0,-1-1,1 1,1-1,-1 1,0-1,0 0,0 0,1 0,-1 0,1 0,-1-1,0 1,1-1,-1 1,1-1,0 0,-1 0,1 0,-1 0,2-1,10-6</inkml:trace>
  <inkml:trace contextRef="#ctx0" brushRef="#br0" timeOffset="299.815">236 21,'-3'3,"1"0,-1 0,1 1,0-1,0 1,0-1,0 1,1 0,-1 0,1-1,0 3,-2 2,-45 96,-17 18,-23 49,80-150,7-16</inkml:trace>
  <inkml:trace contextRef="#ctx0" brushRef="#br0" timeOffset="565.413">514 163,'0'0,"0"1,0 0,0 0,1 1,2 1,5 2,5 1,7-1,5 0,4-1,3-2,-1-1,1-4,-4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3:51.50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34 230,'-5'0,"-19"-3,23 2,1 0,-1 0,1 0,-1 0,1 0,0 0,0 0,-1 0,1 0,0 0,0 0,0 0,0 0,0 0,0-1,0 1,1 0,-1 0,0 0,1 0,-1 0,0 0,1 1,-1-1,1 0,-1 0,2-1,4-10,1 0,1 0,0 0,0 1,1 0,1 0,0 1,0 1,1 0,0 0,1 1,3-1,-1 0,0 1,1 0,-1 1,2 1,-1 0,1 1,0 1,0 1,0 0,7 0,-20 3,0-1,0 1,0 0,0 0,1 0,-1 1,0-1,0 1,0 0,0-1,0 1,0 1,-1-1,1 0,0 1,0-1,-1 1,1 0,-1 0,1 0,-1 0,0 0,0 1,0-1,0 1,-1-1,1 1,0 2,-1-1,0 0,0 1,0 0,0-1,-1 1,0-1,0 1,0 0,0-1,-1 1,1-1,-1 1,-1-1,1 1,-1-1,1 0,-2 2,-11 22,-1-1,-1 0,-2-2,0 0,-2 0,0-2,-2-1,0 0,-2-2,0-1,-10 5,12-14,41-15,-5 3,26-5,0 3,0 1,0 2,40 3,-71-1,1 0,-1 0,1 1,-1 1,0-1,0 1,0 1,0 0,-1 0,1 1,-1 0,0 0,0 1,-1 0,0 0,0 0,0 1,-1 1,0-1,0 1,-1 0,0 0,3 7,-5-8,-1 1,1 0,-1 0,0 0,-1 0,0 0,-1 0,1 0,-1 0,-1 0,0 0,0 0,0 0,-1 0,0 0,-1 0,0 0,0-1,0 0,-1 0,0 0,-1 0,1 0,-1-1,-1 0,-2 3,-3 2,1 0,-2-1,0 0,0-1,0-1,-1 0,0-1,-1 0,0-1,0 0,0-1,-1-1,-13 3,9-4,-1 0,0-2,0 0,1-1,-1-1,-3-1,-6-11,25 11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3:51.87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91,'66'-3,"0"-4,-1-2,30-10,72-10,-49 16,65 3,-141 10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3:50.12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37 651,'-1'27,"-2"0,-1 0,-5 18,-8 61,15-82,2 1,0-1,2 5,-1-23,-1-1,1 0,0 1,0-1,1 0,-1 0,1 0,0 0,1 0,-1 0,1-1,0 1,0-1,0 0,1 1,-1-2,4 4,-6-6,1 0,0 0,0 0,0 0,0 0,-1 0,1 0,0 0,0-1,1 1,-1-1,0 0,0 1,0-1,0 0,0 0,0-1,0 1,0 0,0-1,0 1,0-1,1 0,1 0,-1-1,0-1,1 1,-1 0,0-1,0 0,0 1,-1-1,1 0,0 0,-1-1,0 1,5-8,-1-1,0 1,-1-1,0 0,-1 0,-1 0,1-6,0 2,-2-1,0 0,-1 0,-1 0,0 0,-1 0,-1 0,-1 0,0 1,-1-1,-1 1,-1 0,0 0,-1 0,0 1,-2 0,1 0,-2 1,0 1,-1-1,0 2,-1-1,0 2,-1-1,-6-2,18 13,1 1,-1 0,0-1,1 1,-1-1,1 1,-1-1,0 1,1-1,-1 1,1-1,-1 0,1 1,0-1,-1 0,1 1,0-1,-1 0,1 1,0-1,0 0,0 0,-1 1,1-1,0 0,0 0,0 0,0 1,1-1,-1 0,0 0,3-7</inkml:trace>
  <inkml:trace contextRef="#ctx0" brushRef="#br0" timeOffset="372.299">708 158,'0'-5,"-1"0,0 0,-1 1,1-1,-1 0,0 1,0 0,0-1,-1 1,0 0,0 0,0 0,0 1,0-1,-1 1,1 0,-3-2,-13-10,0 0,-19-10,33 22,0 0,0 0,0 0,0 1,-1-1,1 1,-1 0,1 1,-1-1,0 1,-2 0,5 1,1 0,-1 0,1 0,-1 1,1-1,-1 1,1-1,0 1,-1 0,1 0,0 0,0 0,0 0,-1 1,1-1,1 1,-1-1,0 1,0 0,0-1,1 1,-1 0,1 0,0 0,-1 0,1 1,0-1,-4 11,-1 0,2 0,0 1,0-1,2 1,-1 0,1 9,-2 106,4-87,4 161,8-1,24 104,-35-300,3 27,-4-32,0 0,0 0,0 0,0 0,0 0,0 0,0 0,0 0,0 0,0 0,-1 0,1 0,0 0,-1-1,1 1,0 0,-1 0,1 0,-1 0,0-1,1 1,-1 0,1-1,-1 1,0 0,0 0,-6-1</inkml:trace>
  <inkml:trace contextRef="#ctx0" brushRef="#br0" timeOffset="620.159">263 761,'0'0,"0"0,0 0,2 0,3 0,4-1,6-2,6-1,8-2,16-4,8-2,6-3,-2-2,6-7,-9 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3:47.23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304 473,'1'-2,"0"1,0 0,-1-1,1 1,-1-1,1 1,-1 0,1-1,-1 1,0-1,0 1,0-1,0 0,0 1,0-1,0 1,0-1,-1 1,1-1,0 1,-1 0,0-1,1 1,-1-1,0 1,1 0,-3-2,1 1,0 0,-1-1,1 1,-1 0,1 1,-1-1,0 0,0 1,0-1,0 1,-1 0,-6-3,0 2,-1-1,1 1,-1 1,1 0,-1 0,-3 1,2 1,1 1,0 0,0 0,0 1,0 1,0 0,1 1,-1-1,1 2,1 0,-3 1,10-5,-1 0,1-1,-1 1,1 0,0 1,0-1,-1 0,2 1,-1-1,0 1,0 0,1-1,0 1,-1 0,1 0,0 0,1 0,-1 0,0 0,1 0,0 0,-1 0,1 0,0 0,1 0,-1 0,1 1,-1-1,1 0,0 0,0 0,0-1,0 1,1 0,-1 0,1-1,0 1,0-1,0 1,0-1,0 0,2 2,13 13,1 0,1-1,1-1,1-1,1 0,5 4,0 1,22 21,-42-34,-1 1,0 0,0 0,0 0,-1 1,0 0,0 0,-1 0,0 1,-1-1,0 1,1 2,-4-5,1-1,-1 0,0 1,0-1,0 0,-1 1,0-1,0 0,0 1,-1-1,0 0,0 0,0 0,0-1,-1 1,0 0,0-1,0 0,-1 1,1-1,-1-1,0 1,0 0,0-1,-4 2,-5 5,0-1,-1-1,0 0,0-1,-1 0,1-1,-2-1,-1 1,9-4,0-1,1 1,-1-1,0 0,0-1,0 0,0 0,0-1,0 0,-4-1,9 1,0 0,1 0,-1 0,1 0,-1 0,1-1,-1 1,1-1,0 0,0 0,-1 0,2 0,-1 0,0 0,0 0,1-1,-1 1,1 0,-1-1,1 0,0 1,0-1,0 0,1 1,-1-1,1 0,-1 0,1 0,0 0,0 1,0-2,10-83,-2 42</inkml:trace>
  <inkml:trace contextRef="#ctx0" brushRef="#br0" timeOffset="805.122">415 1,'16'153,"-11"702,-4-854,-1 0,0 0,0 0,0-1,0 1,0 0,0 0,0 0,0 0,-1 0,1 0,0-1,0 1,-1 0,1 0,0 0,-1-1,1 1,-1 0,1 0,-1-1,1 1,-1 0,0 0,-13-12,-15-41,26 46,-136-293,138 298,1 0,-1 0,0 0,1 0,-1 0,0-1,1 1,0 0,-1 0,1-1,0 1,-1 0,1-1,0 1,0 0,0-1,0 1,0 0,1-1,-1 1,0 0,0-1,1 0,1 1,-1 0,1 0,0 1,-1-1,1 0,0 1,0-1,0 1,-1 0,1-1,0 1,0 0,0 0,0 0,27-4,48-22,-64 20,-1 1,1 0,0 1,0 0,0 1,0 1,0 0,1 1,-1 0,10 1,-20 1,1 0,0 1,0-1,-1 1,1 0,-1 0,0 0,1 0,-1 1,0-1,0 1,-1 0,1 0,0 0,-1 0,0 0,0 0,0 1,0-1,0 1,-1 0,1-1,-1 1,0 0,0 2,4 16,-1-1,-1 1,0 0,-2 4,0-9,4 224,-5-288,2 0,2 1,3-1,10-38,-12 63,2 2,0-1,1 1,1 0,1 0,0 1,2 1,0 0,1 1,1 0,11-10,-23 25,0-1,0 1,1 0,-1 0,1 1,0-1,-1 1,1-1,0 1,0 0,0 0,0 0,2 0,3 0</inkml:trace>
  <inkml:trace contextRef="#ctx0" brushRef="#br0" timeOffset="1202.532">840 651,'1'3,"-1"0,1 0,0 0,0-1,0 1,1 0,-1 0,1-1,-1 1,1-1,0 1,0-1,0 0,0 0,0 0,1 0,-1 0,1 0,-1 0,1-1,2 2,-1-1,1 1,-1-1,0 0,1-1,-1 1,1-1,0 0,0 0,-1 0,1 0,0-1,0 0,1 0,1-2,-1 0,1-1,-1 0,0 0,0 0,0-1,0 0,0 0,-1 0,0-1,0 1,0-1,2-4,-4 6,0 0,-1 0,1 0,-1-1,0 1,1-1,-2 0,1 1,0-1,-1 0,0 0,0 0,0 0,0 0,-1-1,1 1,-1 0,0 0,-1 0,1 0,-1 0,1 0,-2-1,2 4,0 0,0 0,0 0,-1 0,1 0,0 0,-1 0,1 0,-1 0,1 0,-1 0,1 0,-1 0,0 1,1-1,-1 0,0 0,0 1,0-1,0 0,1 1,-1-1,0 1,0-1,0 1,0 0,0-1,0 1,0 0,0 0,0 0,0 0,-1 0,1 0,0 0,0 0,0 0,0 0,0 0,0 1,0-1,0 0,0 1,0-1,0 1,0-1,1 1,-1-1,0 1,0 0,0 0,-3 2,1 1,-1-1,1 1,0-1,0 1,1 0,-1 1,1-1,0 0,-2 5,-1 7,1 1,1 0,1 0,0 0,1 0,1 1,2 15,-2-24,1 0,0 0,1 0,0 0,0-1,1 1,0-1,1 1,0-1,0 0,1 0,0-1,0 1,1-1,5 5,-9-9,0-1,1 0,-1 0,1 0,0-1,0 1,0-1,0 1,0-1,0 0,0 0,0 0,0-1,0 1,1-1,-1 0,0 0,0 0,1 0,-1 0,2-1,1-1,-1 0,0 0,1 0,-1-1,0 0,-1 0,1 0,0 0,-1-1,0 0,0 0,0 0,9-11,0-1,-2 0,0-1,-1 0,0-1,5-16,5-19,-4 1</inkml:trace>
  <inkml:trace contextRef="#ctx0" brushRef="#br0" timeOffset="1463.228">1302 27,'-3'222,"1"14,13 66,-6-261,1 14,-6-45,-4-22,-1-12</inkml:trace>
  <inkml:trace contextRef="#ctx0" brushRef="#br0" timeOffset="1700.254">1150 588,'0'0,"0"0,0 0,0 0,1 1,3 1,3 0,4 1,5 0,6-1,4-1,4-3,4-3,2-2,2-2,-1-2,6-6,-5-1</inkml:trace>
  <inkml:trace contextRef="#ctx0" brushRef="#br0" timeOffset="2438.373">1732 494,'-25'0,"7"-1,0 1,0 1,0 0,0 2,-14 3,26-4,0 0,0 1,1-1,-1 1,1 0,0 1,-1-1,1 1,1 0,-1 1,1-1,0 1,0 0,0-1,0 2,1-1,0 0,-3 6,2 1,0 0,0-1,1 1,1 0,0 1,1-1,0 0,1 1,0-1,1 0,0 0,2 6,-2-11,1 1,0-1,0 0,1 0,0 0,0 0,1-1,-1 1,1-1,1 1,-2-4,0 0,0 0,0 0,0 0,0 0,1-1,-1 0,1 1,0-1,0-1,0 1,0 0,0-1,0 0,0 0,0 0,3 0,-1-1,0-1,0 1,-1-1,1 0,0 0,0-1,-1 1,1-1,-1 0,0-1,1 0,-1 0,0 0,-1 0,1-1,0 1,-1-1,0 0,0-1,0 1,-1-1,1 0,1-3,6-10,1 0,-2-2,-1 1,0-1,4-17,-4 6,-2 0,-1-1,-1 0,0-28,-3-130,-3 113,24 251,17 321,-36-541,2 1,3-1,1 1,2 0,2 1,1 1,13-20,-26 57,1 1,1-1,-1 1,1 0,0 0,0 1,0-1,0 1,1 0,0 0,3-2,-7 5,1 0,-1 1,0-1,1 1,-1-1,1 1,-1 0,1-1,-1 1,1 0,-1 0,1 0,-1 0,1 0,-1 0,1 1,-1-1,1 0,0 1,0 0,1 1,-1-1,0 0,0 1,0 0,-1-1,1 1,0 0,0 0,-1 0,0 0,1 1,-1-1,0 0,1 2,4 13,0 0,-2 0,0 1,0-1,-2 1,0 0,-1 12,-1-15,1 1,0-1,1 1,1-1,0 0,1 0,1 0,0-1,1 0,4 8,-1-11,-2-4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3:19.63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55 651,'1'-3,"0"-1,-1 0,2 1,-1-1,0 1,1-1,-1 1,1 0,0-1,0 1,1 0,-1 0,0 1,1-1,0 0,0 1,2-2,55-36,-35 27,2 1,0 2,0 0,26-5,-43 13,0-1,0 2,0-1,0 1,0 1,0 0,0 0,0 1,0 0,0 1,0 0,0 1,0 0,-1 0,6 4,-12-5,0 0,0 0,0 0,0 0,-1 1,1-1,-1 1,0 0,0 0,0 0,0 0,0 0,0 0,-1 0,0 1,1-1,-1 3,1 2,-1-1,0 1,-1-1,0 1,0 0,0-1,-1 1,-1 4,-4 12,-1-1,0 1,-2-1,-11 20,-3 1,-2-1,-1-1,-3-1,-24 26,-143 142,102-111,92-97,1 0,0 0,-1 0,1 0,0 0,0 0,0 1,0-1,0 0,0 1,0-1,0 1,1-1,-1 1,0-1,1 1,0 0,-1-1,1 1,0 0,0-1,0 1,0 0,0-1,0 1,0 0,0-1,1 1,-1-1,1 1,-1 0,1-1,0 2,2-1,0 1,1 0,-1 0,1-1,-1 0,1 0,0 0,0 0,0-1,0 1,0-1,0 0,1 0,25 6,0-2,0-1,0-1,1-2,8-1,157-14,-91 4,-56 9,-38 2,1 0,0-1,0-1,-1 0,1 0,0-2,-1 1,0-1,1-1,4-2,-12 3,0 0,-1 0,0-1,1 1,-1-1,-1 0,1 0,0 0,0-2,-2 4,9-13</inkml:trace>
  <inkml:trace contextRef="#ctx0" brushRef="#br0" timeOffset="387.202">1047 89,'0'5,"1"-1,0 1,0-1,0 0,1 1,-1-1,1 0,0 0,0 0,1 0,1 3,38 46,-18-24,8 14,32 44,68 69,-88-119,-42-36,1 1,-1-1,1 0,0 0,-1 0,1 0,0 0,0-1,-1 1,1-1,0 1,0-1,0 0,0 0,0-1,0 1,0-1,0 1,12-6</inkml:trace>
  <inkml:trace contextRef="#ctx0" brushRef="#br0" timeOffset="652.534">1356 1,'-1'9,"-2"1,0-1,0 1,0-1,-1 0,-1 0,1 0,-2-1,1 0,-1 1,0-2,-5 6,-10 14,-48 67,-5-3,-3-3,-28 19,94-99,8-9</inkml:trace>
  <inkml:trace contextRef="#ctx0" brushRef="#br0" timeOffset="900.945">1561 294,'0'0,"0"0,0 0,0 0,2 0,3 0,3 0,6 0,3 0,6 0,4-1,3-2,2-3,1-3,7-5,-3 0</inkml:trace>
  <inkml:trace contextRef="#ctx0" brushRef="#br0" timeOffset="1389.89">2097 189,'145'-40,"-134"39,-1 0,1 0,0 1,0 1,0 0,3 0,-12 0,0-1,0 0,0 0,0 1,0 0,0-1,-1 1,1 0,0 0,0 0,0 0,-1 0,1 0,0 0,-1 1,1-1,-1 0,0 1,1 0,-1-1,0 1,0 0,0-1,0 1,0 0,0 0,-1 0,1 0,-1 0,1 0,-1 0,0 0,1 0,-1 0,0 0,-1 0,1 0,-2 11,-1-1,-1 0,0-1,0 1,-1-1,-1 1,0-1,0-1,-1 1,-5 4,-20 25,-34 33,58-64,-10 9,10-11,-1 1,1 0,1 1,0 0,0 0,1 1,0 0,0 0,1 0,-1 4,6-13,0 0,-1 1,1-1,0 0,0 0,0 1,0-1,0 0,0 1,1-1,-1 0,0 0,0 1,1-1,-1 0,1 0,-1 0,1 0,0 0,-1 0,1 1,0-1,0-1,0 2,2 0,-1 0,1 0,0-1,0 1,-1 0,1-1,1 0,-1 0,0 0,0 0,12 3,1-1,-1-1,0-1,1 0,-9-1,29 2,0-2,0-2,-1-2,6-1,6-4</inkml:trace>
  <inkml:trace contextRef="#ctx0" brushRef="#br0" timeOffset="23802.702">1786 2005,'-5'-19,"4"20,1-1,0 1,0-1,-1 1,1-1,0 1,0 0,0-1,-1 1,1 0,0-1,0 1,0-1,0 1,0 0,0-1,0 1,1-1,-1 1,0 0,0-1,0 1,1-1,-1 1,0 0,0-1,1 1,-1-1,1 1,-1-1,220 672,-220-673,0 1,0 0,0 0,0 0,0 0,0 0,0 0,0 0,0-1,0 1,0 0,0 0,0 0,0 0,0 0,0 0,1 0,-1 0,0-1,0 1,0 0,0 0,0 0,0 0,0 0,0 0,1 0,-1 0,0 0,0 0,0 0,0 0,0 0,0 0,0 0,1 0,-1 0,0 0,0 0,0 0,0 0,0 0,0 0,1 0,-1 0,0 0,0 0,0 0,0 0,0 0,0 0,0 0,0 0,0 1,1-1,-1 0,0 0,0 0,6-23,3-31,-9 52,71-398,-7 49,-63 347,0 0,0 0,0 1,0-1,0 0,1 1,-1-1,1 1,0 0,0 0,1-1,-1 1,1 1,-1-1,2-1,2-1</inkml:trace>
  <inkml:trace contextRef="#ctx0" brushRef="#br0" timeOffset="24449.304">2348 2298,'10'-1,"-1"-1,1 0,-1-1,1 0,-1-1,0 0,-1 0,3-3,14-4,-5 2,-1 0,0-1,-1-1,0-1,15-12,-32 22,1 1,0-1,0 0,-1 1,1-1,-1 0,0 0,1 0,-1 0,0 0,0 0,0-1,-1 1,1 0,0 0,-1-1,1 1,-1 0,0-1,0 1,0 0,0-1,0 1,-1 0,1-1,-1 1,1 0,-1 0,0 0,0-1,0 1,0 0,0 0,0 0,-2-2,1 2,0 0,0 0,0 0,-1 0,1 0,0 0,-1 1,1-1,-1 1,0 0,1 0,-1 0,0 0,0 0,0 0,0 1,1-1,-1 1,0 0,0 0,0 0,0 0,0 0,0 1,0 0,0-1,0 1,-2 1,-3 3,-1 0,1 0,0 1,0 0,0 0,1 1,0 0,0 1,1-1,0 1,0 0,1 1,0-1,1 1,-1 0,2 0,-1 1,1-1,1 1,0 1,-4 13,2 1,0-1,2 1,0 0,2 0,1 0,3 13,-2-24,0-1,1 1,1-1,0 0,1 0,1 0,0 0,0-1,8 10,-12-19,0 0,0 0,1 0,-1 0,1 0,0 0,0-1,0 1,0-1,0 0,1 0,-1 0,1 0,-1-1,1 1,0-1,0 0,-1 0,1 0,0-1,0 1,0-1,0 0,0 0,0 0,0-1,-1 1,1-1,0 0,0 0,0-1,-1 1,1-1,-1 1,1-1,0-1,5-2,-1-1,0 0,0 0,-1-1,0 0,0 0,-1-1,0 0,0 0,1-3,6-11,-1-1,-1 0,2-11,1-2</inkml:trace>
  <inkml:trace contextRef="#ctx0" brushRef="#br0" timeOffset="24900.179">2763 2010,'2'26,"1"1,1-1,1 1,8 21,9 44,-12-1,-2 70,-7-120,-1-65,2-1,0 0,2 0,0 1,2-1,5-12,7-18,3 1,9-13,-29 66,4-12,2 0,0 1,0 0,8-9,-13 18,1-1,0 1,0 1,0-1,1 0,-1 1,0 0,1 0,0 0,-1 0,1 0,0 1,0-1,0 1,0 0,0 1,0-1,2 0,31-3,-21 2</inkml:trace>
  <inkml:trace contextRef="#ctx0" brushRef="#br0" timeOffset="25236.356">3261 1538,'2'0,"-1"1,1 0,0 0,-1-1,1 1,-1 0,1 0,-1 1,0-1,1 0,-1 0,0 1,0-1,0 1,0-1,0 1,0-1,0 1,0 0,-1-1,1 1,-1 0,1 0,14 48,-13-44,10 50,-2-1,-2 2,-1 48,-7 174,-3-135,4-120,-2 37,1-58,0 1,-1 0,1-1,-1 1,0 0,0-1,0 1,-1-1,1 0,-1 1,0-1,0 0,-1 1,2-3,1-1,-1 1,0-1,0 0,0 0,1 1,-1-1,0 0,0 0,0 0,0 0,1 0,-1 0,0 0,0 0,0 0,0-1,1 1,-1 0,0 0,0-1,0 1,1 0,-1-1,0 1,1-1,-1 1,0-1,1 0,-1 1,1-1,-1 1,0-1,1 0,0 0,-1 1,1-1,-1 0,1 0,-9-13</inkml:trace>
  <inkml:trace contextRef="#ctx0" brushRef="#br0" timeOffset="25606.09">3203 2209,'9'-2,"0"1,-1-2,1 1,-1-2,1 1,-1-1,3-2,8-3,30-14,-36 16,0 0,1 0,0 1,0 1,0 0,1 2,-1-1,1 2,8-1,-20 3,1 0,-1 1,0 0,0 0,1 0,-1 0,0 0,0 1,0-1,0 1,0 0,-1 0,1 0,-1 0,1 0,-1 0,1 1,-1-1,0 1,0 0,-1 0,1 0,0 0,-1 0,0 0,0 0,0 0,0 0,0 1,0 1,3 14,-1 1,-1-1,-1 1,-1 16,0-20,-3 39,2-41,0 1,0-1,1 0,1 1,0-1,1 0,2 3,-4-17,0 0,0 0,0 0,0 0,0 0,0 0,0-1,0 1,0 0,0 0,0 0,0 0,0 0,0 0,0 0,0 0,0-1,1 1,-1 0,0 0,0 0,0 0,0 0,0 0,0 0,0 0,0 0,0 0,1 0,-1 0,0 0,0 0,0 0,0 0,0 0,0 0,0 0,1 0,-1 0,0 0,0 0,0 0,0 0,0 0,0 0,0 0,1 0,-1 0,0 0,0 0,0 0,0 0,0 0,0 0,0 0,0 0,0 1,0-1,1 0,-1 0,0 0,0 0,0 0,0 0,0 0,0 0,0 1,0-1,0 0,0 0,7-15,2-18,-2-1</inkml:trace>
  <inkml:trace contextRef="#ctx0" brushRef="#br0" timeOffset="25853.73">3560 1768,'0'0,"0"0,0 0,0 0,0 0,0 0,0 0,2 0,0 0,0 0,4 0,0 0</inkml:trace>
  <inkml:trace contextRef="#ctx0" brushRef="#br0" timeOffset="26824.476">4059 1957,'5'62,"-2"-47,-2 0,0 1,0-1,-2 2,-72-127,71 107,0 1,1 0,-1 0,0 0,0 1,0-1,0 0,0 1,0-1,0 1,-1 0,1 0,-1 0,1 0,-1 0,1 0,-1 1,1-1,-1 1,0-1,1 1,-2 0,1 1,0 0,0 0,0 0,0 1,0-1,0 1,0-1,1 1,-1 0,0 0,1 0,0 1,0-1,-1 1,1-1,1 1,-1-1,0 1,0 1,-10 18,1 2,0-1,2 2,1-1,1 1,1 0,1 0,1 1,2 0,0 0,2-1,0 1,2 0,1 0,1-1,4 12,-7-32,1 0,0 0,0 0,0 0,1 0,-1-1,1 1,0-1,1 0,-1 0,1 0,-1 0,1-1,0 1,1-1,-1 0,1 0,-1-1,2 1,-1-1,-1-1,1 0,0 0,0 0,-1-1,1 1,0-1,0-1,0 1,-1 0,1-1,0 0,-1 0,1-1,0 1,-1-1,0 0,1 0,-1-1,0 1,3-3,23-19,0-2,-2-1,-1-1,-2-1,0-1,18-32,-3 7,32-32,-58 66,-14 21,0-1,0 1,0-1,0 1,0-1,1 1,-1-1,0 1,0-1,-1 1,1-1,0 1,0-1,0 1,0 0,0-1,0 1,-1-1,1 1,0-1,0 1,-1-1,1 1,0 0,-1-1,1 1,0 0,-3-2,0 1,1 0,-1 0,0 0,0 1,1-1,-1 1,0-1,0 1,0 0,0 0,0 0,-2 1,-2 0,0 0,1 0,-1 1,1 0,-1 0,1 1,0 0,0 0,0 0,0 1,1-1,-1 2,1-1,0 0,0 1,1 0,-1 0,1 0,0 1,0 0,1-1,0 1,0 1,0-1,1 0,0 0,0 1,0 0,-1 3,1 0,0 0,1 0,0 0,0 0,1 0,0 0,1 0,0 0,0 0,1-1,1 1,0 0,0-1,0 1,1-1,1 0,4 7,-8-14,0-1,0 1,0 0,0 0,0-1,1 1,-1-1,1 1,-1-1,1 0,-1 1,1-1,0 0,0 0,-1 0,1 0,0-1,0 1,0 0,0-1,0 1,0-1,0 0,0 0,0 1,0-1,0-1,1 1,-1 0,0 0,0-1,0 1,0-1,-1 0,1 0,0 1,0-1,0-1,0 1,-1 0,1 0,-1 0,1-1,-1 1,1-1,-1 1,0-1,0 0,1 1,-1-2,6-6,-1 0,0-1,-1 0,0 0,0-1,-1 0,0 1,1-8,-2 2,-2-1,1 0,-2-16,0 16,0 1,1-1,3-13,-3 46,0 0,0 1,2-1,0 0,1 0,5 14,-5-18,1-1,0 0,0 0,1 0,1 0,0-1,0 0,2 0,-8-8,0 0,0 0,1-1,-1 1,1-1,-1 1,1-1,0 0,0 0,-1 1,1-1,0 0,0 0,0-1,0 1,0 0,0-1,0 1,1-1,-1 0,0 0,0 0,0 0,0 0,0 0,0 0,1-1,-1 1,0-1,0 1,0-1,0 0,0 0,0 0,-1 0,1 0,0-1,0 1,-1 0,1-1,-1 1,1-1,-1 0,0 1,1-1,-1 0,0 0,0 0,0 0,7-13,-2-1,1 0,-2 0,0 0,-1-1,0 1,-2-1,0 0,0 0,0 0,3-32</inkml:trace>
  <inkml:trace contextRef="#ctx0" brushRef="#br0" timeOffset="27053.863">4504 1569,'9'171,"7"-1,26 108,-33-223,-6-30,11 55,-13-76,0 0,0-1,0 1,1 0,0 0,-1 0,1-1,1 1,-1-1,0 0,1 1,-1-1,1 0,0-1,0 1,1 0,9 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4:29.35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530 178,'5'1,"0"0,0 1,-1-1,1 1,0 0,0 0,-1 1,1-1,-1 1,0 0,0 0,0 1,0-1,-1 1,1 0,-1 0,2 2,-53-35,22 9,14 11,0-1,0 1,-1 1,0 0,-1 1,-8-3,19 9,0 0,0 0,0 0,0 1,-1 0,1-1,0 1,0 0,0 0,0 1,-1-1,1 1,0-1,0 1,0 0,0 0,0 0,0 1,1-1,-1 1,0-1,1 1,-1 0,1 0,-1 0,1 1,0-1,0 0,0 1,0-1,1 1,-1 0,-1 2,-6 13,0 1,1-1,1 1,1 1,1-1,0 1,2 0,0 0,1 2,0 4,1 0,2 0,0 0,2 0,1 0,6 22,-8-39,1-1,0 1,1-1,0 0,0 0,0 0,1-1,0 1,1-1,0 0,0-1,4 4,-7-8,0 1,-1-1,1-1,0 1,0 0,0-1,1 0,-1 1,0-1,0 0,1-1,-1 1,1-1,-1 1,0-1,1 0,-1 0,1-1,-1 1,0-1,1 1,-1-1,0 0,1 0,-1-1,0 1,0-1,0 1,0-1,0 0,-1 0,1 0,2-3,7-6,-1-2,0 1,0-2,-2 1,1-1,-2-1,0 1,0-1,-2-1,0 0,0 1,-2-2,0 0,4-18,-1 0,-3-1,0 0,-3 0,-1-20,4 102,3-1,1 1,3-1,1-1,3 0,5 10,-16-44,1 0,-1 0,1-1,1 0,1 1,-7-8,1 0,1-1,-1 1,0-1,0 0,0 1,1-1,-1 0,1 0,-1 0,1 0,-1 0,1 0,0 0,-1 0,1-1,0 1,0-1,-1 1,1-1,0 0,0 0,0 0,-1 0,1 0,0 0,0 0,0 0,0-1,-1 1,1-1,1 0,9-6</inkml:trace>
  <inkml:trace contextRef="#ctx0" brushRef="#br0" timeOffset="1035.247">1080 188,'-4'-2,"0"0,-1 1,0-1,1 1,-1-1,0 1,0 1,0-1,1 1,-1 0,0 0,0 0,0 1,0-1,0 1,1 1,-1-1,0 0,1 1,-2 3,0 1,1-1,-1 1,1 0,1 1,-1-1,1 1,0 0,1 0,0 0,0 0,0 1,1-1,0 1,0 0,1-1,0 6,-2 13,1 0,2 0,0 0,4 19,-3-31,2-1,0 1,1-1,0 0,1 0,0 0,1-1,0 1,5 4,-9-14,0 0,0-1,0 1,0-1,0 1,1-1,-1 0,1 0,0 0,0 0,0-1,0 1,0-1,0 0,0 1,0-1,2 0,-1-1,-1 0,0-1,1 1,-1 0,0-1,1 0,-1 0,0 0,0 0,0-1,0 1,0-1,0 0,0 0,-1 0,1 0,-1 0,1-1,-1 1,0-1,0 1,8-10,0 1,-1-1,-1 0,0-1,-1 0,-1-1,1 1,-2-1,0-2,7-25,-2-1,1-19,-5 27,0 0,3 0,1 1,6-13,-16 46,0-1,0 0,0 1,0-1,1 0,-1 1,0-1,0 1,1-1,-1 0,0 1,1-1,-1 1,1-1,-1 1,1-1,-1 1,1-1,-1 1,1 0,-1-1,1 1,0 0,-1-1,1 1,-1 0,1 0,6 14,-1 38,-6-46,8 96,10 203,-14-281,3-34,9-49,-13 44,9-29,2 1,1 0,3 1,1 0,2 2,2 0,1 2,9-9,-29 43,-1 0,1 0,0 0,0 0,0 1,1-1,-1 1,1 0,0 1,-1-1,1 1,3-1,-7 3,1 0,0-1,0 1,0 0,0 0,0 0,0 1,0-1,0 0,0 1,0-1,-1 1,1 0,0-1,0 1,0 0,-1 0,1 0,-1 0,1 1,-1-1,1 0,-1 1,0-1,1 1,-1-1,0 1,0-1,0 1,0 0,-1 0,1-1,0 1,-1 0,1 2,5 18,-1 1,-1 0,-1 1,-1-1,-1 1,-1-1,-1 1,-2 9,0 26,2-29,0 40,2-65,-1-1,1 1,0 0,0 0,0-1,1 1,0-1,0 1,0-1,0 0,1 1,1 1,-3-6,-1 1,1 0,0 0,0-1,0 1,-1-1,1 1,0-1,0 1,0-1,0 1,0-1,0 0,0 0,0 1,0-1,0 0,0 0,0 0,0 0,0 0,0 0,0-1,0 1,0 0,0 0,0-1,0 1,0-1,0 1,0-1,0 1,0-1,0 1,-1-1,1 0,0 1,0-1,-1 0,1 0,-1 0,1 1,0-1,-1 0,0 0,1-1,24-43,-18 26,-1 1,-1 0,-1-1,0 0,-2 0,0-1,-1 1,-1 0,-2-14,-3-7,-3-1,0 1,-3 0,-2 0,12 36</inkml:trace>
  <inkml:trace contextRef="#ctx0" brushRef="#br0" timeOffset="1488.213">2303 0,'-17'1,"0"1,-1 0,1 2,0 0,0 1,1 0,-16 8,4 0,0 1,1 1,1 2,0 1,23-17,1 0,0 1,-1 0,1-1,0 1,0 0,0 0,0 1,0-1,0 0,1 1,-1-1,1 1,-1-1,1 1,0 0,0-1,0 1,1 0,-1 0,1 0,-1-1,1 1,0 1,1 0,0-1,1 0,-1 1,1-1,-1 0,1 0,0 0,1 0,-1 0,0-1,1 1,0-1,-1 1,1-1,0 0,0 0,0 0,0 0,1 0,52 27,-26-14,0 1,13 12,-36-24,0 1,-1 0,0 1,0 0,0-1,-1 2,0-1,0 1,0 0,-1 0,0 0,1 4,-4-6,0 0,0-1,-1 1,0 0,0 0,0-1,0 1,-1 0,0-1,0 1,0-1,0 1,-1-1,0 1,0-1,0 0,0 0,-1 0,0 0,0 0,0-1,0 1,0-1,-1 0,1 0,-1 0,0 0,-2 1,1 0,0-1,0 1,0-1,0 0,0-1,-1 1,1-1,-1 0,0 0,1-1,-1 0,0 0,0 0,0-1,0 1,0-1,0-1,0 1,0-1,1 0,-1-1,-4-1,7 1,0-1,0 1,1-1,-1 0,0 0,1 0,0-1,0 1,0 0,0-1,1 1,-1-1,1 0,0 1,0-1,0 0,1 0,-1 0,1 0,0 0,0 1,0-1,1-2,-1-29</inkml:trace>
  <inkml:trace contextRef="#ctx0" brushRef="#br0" timeOffset="1867.23">2623 26,'8'-3,"1"0,-1 0,1 1,-1 1,9-2,-7 2,-55-5,-66 22,99-14,-1 2,1-1,1 2,-1 0,0 0,1 1,-9 6,18-11,0 1,0 0,1-1,-1 1,0 0,1 0,0 0,-1 0,1 0,0 0,0 0,0 0,0 0,1 1,-1-1,1 0,-1 1,1-1,0 0,0 1,0-1,0 0,0 1,0-1,1 0,-1 1,1-1,-1 0,1 1,0-1,0 0,0 0,0 0,1 0,-1 0,2 1,7 12,1-1,0 0,1-1,11 9,-10-8,2 1,0 0,-1 2,-1 0,-1 0,0 1,8 18,-18-33,-1 1,1 0,-1-1,1 1,-1 0,0 0,-1 0,1 0,-1 0,0 0,0 0,0-1,0 1,0 0,-1 0,0 0,0 0,0 0,0 0,-1-1,0 1,1-1,-1 1,0-1,-1 0,1 1,-1-1,1 0,-1-1,0 1,0 0,0-1,0 0,-1 1,1-1,0 0,-1-1,0 1,1-1,-4 1,-21 8,-1-1,0-1,0-2,-18 2,-13 0</inkml:trace>
  <inkml:trace contextRef="#ctx0" brushRef="#br0" timeOffset="2232.056">36 991,'1'4,"0"-1,0 0,0 1,0-1,1 0,-1 0,1 0,0 1,0-2,0 1,2 2,3 5,29 47,39 62,5-3,73 78,-149-190,35 35,-37-37,0-1,0 1,0-1,0 0,1 0,-1 0,0 0,0 0,1 0,-1 0,0-1,1 1,-1-1,1 0,-1 1,1-1,-1 0,1-1,1 1,9-5</inkml:trace>
  <inkml:trace contextRef="#ctx0" brushRef="#br0" timeOffset="2619.293">362 955,'-5'2,"1"1,0-1,0 1,0 0,0 1,0-1,1 1,0 0,-1-1,1 1,1 1,-1-1,0 1,-4 5,-36 53,2 2,3 2,3 1,4 2,-4 18,31-77,-22 45,25-54,0 1,0-1,-1 0,1 0,-1 0,0 1,0-2,0 1,1 0,-2 0,1 0,0-1,0 0,0 1,-1-1,1 0,-1 0,1 0,-2 0,4-1,-1 0,1 0,-1 0,1 0,-1 0,1 0,-1 0,1 0,-1-1,1 1,0 0,-1 0,1-1,-1 1,1 0,0 0,-1-1,1 1,0 0,-1-1,1 1,0-1,-1 1,1 0,0-1,0 1,0-1,-1 1,1-1,0 1,0-1,0 1,0-1,0 1,0 0,0-1,0 1,0-1,0 1,0-1,0 1,0-1,0 1,0-1,1 1,-1-1,0 1,0 0,1-1,-1 1,0-1,0 1,1 0,-1-1,0 1,1-1,15-27,1 5,1 1,2 1,0 0,1 2,0 0,2 2,0 0,2 2,-1 0,7-1,38-16,1 4,0 3,24-3,24-15,-81 27</inkml:trace>
  <inkml:trace contextRef="#ctx0" brushRef="#br0" timeOffset="3184.197">1138 1049,'6'-11,"-5"11,0-1,-1 1,1-1,-1 1,1-1,-1 0,1 1,-1-1,0 1,1-1,-1 0,0 1,1-1,-1 0,0 1,0-1,0 0,0 1,1-1,-1 0,0 0,0 1,0-1,-1 0,1 0,0 1,0-1,0 0,0 1,-2-5,0 0,1 1,-1-1,-1 1,1-1,-1 1,0 0,0 0,0 0,0 1,0-1,-1 1,0-1,0 1,0 1,0-1,0 0,0 1,-1 0,1 0,-1 0,0 1,0-1,1 1,-1 0,0 1,0-1,0 1,0 0,0 0,-4 1,-1-1,1 1,-1 1,0 0,1 0,-1 1,1 0,-1 0,1 1,1 1,-1-1,0 1,1 1,0-1,1 2,-6 4,3 0,1 1,0 0,1 0,0 1,1 0,1 0,0 1,0 0,1 0,1 1,-1 6,3-9,0-1,1 0,0 1,1-1,0 1,1 0,0-1,1 0,0 1,0-1,2 0,-1 0,1 0,1-1,1 2,-5-8,1-1,0 0,0 0,0 0,0 0,0 0,1 0,0-1,-1 1,1-1,0 1,0-1,0 0,0 0,0-1,1 1,-1-1,1 1,-1-1,1 0,3 0,-3-1,1 0,0 0,0-1,0 0,0 0,0 0,-1-1,1 1,-1-1,1 0,-1-1,1 1,-1-1,2-1,11-9,-1-1,-1-1,0 0,-1-1,-1 0,0-1,-1-1,4-7,-2-1,-1 0,-1-1,-2 0,0 0,-2-1,-1-1,-1 0,0-14,-7 95,2 0,5 36,-3-68,0 0,1-1,1 1,1-1,0 0,2 0,0-1,6 9,-12-23,1 1,0-1,0 0,0 0,1-1,-1 1,1 0,0-1,0 0,0 0,1 0,-1-1,3 2,-6-4,0 0,1 1,-1-1,0 0,1 0,-1 1,0-1,0 0,1 0,-1-1,0 1,1 0,-1 0,0 0,0-1,1 1,-1-1,0 1,0-1,0 0,1 1,0-2,0 0,-1 0,1 0,0 0,-1 0,1-1,-1 1,0 0,1-1,-1 1,0-1,0 1,-1-1,1-1,8-55,-8 27</inkml:trace>
  <inkml:trace contextRef="#ctx0" brushRef="#br0" timeOffset="3433.479">1353 891,'8'10,"-1"-1,0 1,-1 0,0 0,-1 1,3 7,8 15,26 44,29 36,-50-82,1-2,2 0,1-2,27 23,-46-44,0-1,0-1,0 1,1-1,0-1,0 1,0-1,0 0,0 0,7 1,-12-4,1 0,-1 0,0 0,1 0,-1 0,1 0,-1-1,1 1,-1-1,0 1,1-1,-1 0,0 0,0 0,0 0,1-1,-1 1,0-1,-1 1,1-1,0 1,0-1,-1 0,1 0,-1 0,1 0,-1 0,0 0,0 0,0-1,0 1,0 0,-1-1,1-1,8-24</inkml:trace>
  <inkml:trace contextRef="#ctx0" brushRef="#br0" timeOffset="3671.211">1569 913,'0'1,"-1"2,-2 4,-2 2,-3 5,-2 5,1 7,1 10,3 5,1 5,1 2,1-2,0-1,1-5,0-7,0-6,0-9</inkml:trace>
  <inkml:trace contextRef="#ctx0" brushRef="#br0" timeOffset="3839.366">1884 965,'5'9,"0"0,0 0,-1 1,0 0,0 0,-2 0,1 0,1 10,2 7,45 217,-49-242,-2-8</inkml:trace>
  <inkml:trace contextRef="#ctx0" brushRef="#br0" timeOffset="4000.183">1984 887,'0'-1,"0"-2,0-4,0-2,0 0,0 0,0 2,0 2,0 2,0 0,1-3,1-1,0-1,3 1,0 0,2 0,0 0</inkml:trace>
  <inkml:trace contextRef="#ctx0" brushRef="#br0" timeOffset="4355.06">2408 813,'-1'1,"1"1,-1-1,1 0,-1 0,0 1,1-1,-1 0,0 0,0 0,0 0,0 0,0 0,0 0,0 0,0 0,0-1,0 1,-1 0,1-1,-1 1,-32 14,26-11,-26 10,22-11,1 1,-1 1,1 0,0 1,0 0,1 0,0 1,0 1,0 0,1 0,-1 2,10-9,-1 0,0 1,1-1,-1 1,1-1,-1 1,1 0,0-1,-1 1,1-1,0 1,0 0,0-1,0 1,1 0,-1-1,0 1,1-1,-1 1,1-1,-1 1,1-1,0 1,0-1,0 1,-1-1,1 0,1 0,-1 1,0-1,0 0,0 0,1 0,-1 0,0 0,1-1,-1 1,1 0,0 0,12 7,-1-1,1-1,1 0,2 0,-3 0,28 10,0 2,-2 2,0 1,-2 2,4 5,-40-27,0 1,1 0,-1 0,0 0,0 0,0 0,0 0,-1 1,1-1,0 1,-1-1,0 1,0-1,0 1,0 0,0 0,0 0,-1-1,1 1,-1 0,0 0,1 0,-2 0,1 2,-1-1,0 0,-1 0,1-1,-1 1,0-1,0 0,0 1,0-1,-1 0,1 0,-1-1,0 1,0 0,0-1,0 0,0 0,-1 0,1 0,-1 0,-19 9,0-2,0 0,-1-2,0 0,-4-1,-27 5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4:12.77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2407 6,'-44'4,"-17"0,-77-12,0 6,-1 6,1 6,0 6,2 6,-25 12,-112 38,52-12,146-43,1 4,0 3,2 3,1 4,-51 30,97-47,1 1,1 2,1 0,0 1,1 1,1 1,1 1,1 1,1 0,0 1,2 1,1 1,1 0,1 0,1 2,1-1,-1 12,5-15,2 0,0 0,2 0,1 1,0 0,2-1,1 1,0-1,2 0,1 1,0-2,2 1,1-1,0 0,2 0,9 14,-3-10,1 0,1-1,1-1,1 0,2-2,0 0,1-2,1 0,1-2,1-1,0 0,15 5,46 17,2-4,56 14,35 13,-108-37,2-3,0-2,1-5,15 0,42-1,0-5,3-6,18-3,0-7,-1-6,-1-7,52-17,-86 11,-31 9,-1-3,-1-5,75-32,-135 46,1-1,-2-1,0-1,0-1,-2-1,0-1,-1 0,0-2,-2-1,0 0,-1-1,-1-1,-1 0,10-22,-12 17,0-1,-2 0,-2-1,0 0,-2-1,-1 1,-2-1,0 0,-2-1,-2 1,-1 0,-1-1,-1 1,-2 0,-1 0,-1 1,-1 0,-2 0,-1 1,-1 0,-4-4,-11-18,-2 1,-2 1,-2 2,-2 1,-39-39,46 57,-1 0,0 2,-2 2,-1 1,-1 1,-1 1,-1 2,0 2,-11-2,-28-6,-2 4,-1 3,0 4,0 3,-1 3,0 4,-1 3,-46 8,-103 12,147-11</inkml:trace>
  <inkml:trace contextRef="#ctx0" brushRef="#br0" timeOffset="12233.699">3694 132,'8'137,"11"43,6 56,-24-225,7 88,-4 0,-6 55,-6-199,4 25,-3-17</inkml:trace>
  <inkml:trace contextRef="#ctx0" brushRef="#br0" timeOffset="12750.418">3431 305,'0'-2,"1"-1,-1 1,1 0,0-1,0 1,0 0,0-1,0 1,1 0,-1 0,1 0,-1 0,1 0,0 0,2-1,35-29,-28 23,24-17,0 1,2 1,1 3,18-8,-39 21,0 1,1 0,0 2,0 0,0 1,0 0,1 2,-1 0,1 1,-1 1,16 2,-28-1,0 0,0 0,0 0,0 1,0 0,0 0,-1 1,1-1,-1 1,0 0,0 1,0-1,0 1,0 0,-1 0,0 1,0-1,3 5,-3-2,-1-1,0 0,0 1,-1 0,0 0,0 0,-1 0,1 0,-2 0,1 0,-1 0,0 0,0 0,-1 0,-1 6,-3 13,-1 0,-2 0,0-1,-2 0,-1-1,-1 0,0 0,-2-2,-16 21,11-18,-1-1,-1-1,-1 0,-2-2,0 0,-1-2,0-1,-10 4,17-14,1 0,17-7,0-1,0 1,0-1,0 1,0-1,0 1,1-1,-1 1,0-1,0 1,0-1,1 1,-1-1,0 0,1 1,-1-1,0 1,1-1,-1 0,0 1,1-1,-1 0,1 1,-1-1,0 0,1 0,-1 1,1-1,-1 0,1 0,-1 0,1 0,-1 0,1 0,-1 0,1 0,0 0,39 21,0 2,-2 1,29 25,-35-25,1-1,2-1,0-2,1-1,7 1,-36-17,1-1,-1 0,0 0,1 0,0-1,-1-1,1 1,0-1,-1 0,1-1,4 0,-7 0,0 0,-1-1,0 1,1-1,-1 0,0 0,0 0,0-1,0 0,0 1,-1-1,1-1,-1 1,0 0,0-1,0 0,0 1,0-1,0-2,7-13</inkml:trace>
  <inkml:trace contextRef="#ctx0" brushRef="#br0" timeOffset="13151.345">4355 793,'10'0,"1"-1,0-1,0 0,0 0,-1-1,1 0,-1-1,0 0,0-1,0 0,-1-1,1 0,-1 0,-1-1,1 0,-1 0,-3 2,0 0,0 0,-1-1,1 1,-1-1,-1 0,1 0,-1 0,0-1,0 1,-1-1,0 1,0-1,0 0,-1 0,0 0,-1 0,1 0,-1 0,-1 0,1 0,-1 0,0 0,-1 0,-1-3,1 4,-1 0,1 1,-1-1,-1 1,1 0,-1 0,1 0,-1 0,-1 1,1 0,-1 0,0 0,0 0,0 1,0-1,0 2,-1-1,-5-2,8 4,0 0,-1 0,1 0,0 0,-1 1,1-1,-1 1,1 0,-1 0,1 0,-1 1,1-1,-1 1,1 0,0 0,-1 0,1 0,0 0,0 1,0-1,0 1,0 0,0 0,0 0,1 1,-1-1,1 1,-1-1,1 1,0 0,0 0,0 0,0 2,-5 7,2 1,0 0,0 1,2-1,-1 1,2 0,0 0,0 0,1 2,1 12,0 0,1 1,2-2,2 5,-3-20,0-1,1 1,0-1,1 0,1 0,-1-1,2 1,-1-1,2 0,-1-1,4 5,-7-11,0 0,1 1,-1-1,1-1,0 1,0 0,0-1,0 0,0 0,0 0,1 0,-1-1,0 1,1-1,0 0,-1-1,1 1,-1-1,1 0,0 0,-1 0,1-1,0 0,-1 0,1 0,-1 0,1-1,-1 1,3-3,6-2,-1-1,0-1,0 0,0-1,-1 0,-1 0,7-8,30-33</inkml:trace>
  <inkml:trace contextRef="#ctx0" brushRef="#br0" timeOffset="13500.686">5110 180,'0'-7,"0"0,-1 0,1 0,-1 0,0 1,-1-1,0 0,0 1,0-1,-1 1,0 0,0 0,-1 0,0 0,0 1,0-1,0 1,-1 0,0 0,0 1,0-1,-1 1,1 0,-1 1,0-1,-4 0,7 2,1 1,-1 0,1-1,-1 1,0 1,0-1,1 0,-1 1,0-1,0 1,0 0,0 0,0 0,0 0,1 1,-1-1,0 1,0 0,0-1,1 1,-1 0,0 1,1-1,-1 0,1 1,-1 0,1-1,0 1,0 0,0 0,0 0,0 1,0-1,1 0,-1 1,1-1,-1 1,1-1,0 1,0 0,-5 12,0 0,1 0,1 0,0 0,1 1,0 11,-5 80,4 1,6-1,4 1,4-1,6-1,13 42,-28-142,-3-7,-4-8,0-4</inkml:trace>
  <inkml:trace contextRef="#ctx0" brushRef="#br0" timeOffset="13730.459">4748 709,'29'0,"30"0,31-5,-69 3,0-1,0-2,0 0,-1-1,0-1,2-2,-2 0,-1-1,0-1,0 0,-2-2,1 0,-2-1,0 0,0-2,10-13,5-13</inkml:trace>
  <inkml:trace contextRef="#ctx0" brushRef="#br0" timeOffset="13913.618">5409 1,'-1'2,"0"1,0 0,0-1,0 1,-1 0,1-1,-1 0,1 1,-1-1,0 0,0 0,0 0,-17 25,4 15,2 0,2 1,1 1,3-1,-1 19,-1 58,6 44,3-149,4 161,-2-149,1 0,2 0,1 0,1-1,4 10,-7-27,-1-4</inkml:trace>
  <inkml:trace contextRef="#ctx0" brushRef="#br0" timeOffset="14837.283">5441 704,'23'0,"0"-1,0-1,1-2,-1 0,-1-1,23-8,-37 11,-1-1,0 0,1 0,-1-1,-1 0,1-1,0 1,-1-1,0 0,0-1,-1 1,1-1,-1 0,-1-1,1 1,-1-1,0 0,0 0,-1 0,0 0,0-1,-1-2,-1 6,0 0,0-1,-1 1,0 0,0 0,0-1,0 1,-1 0,1-1,-1 1,0 0,-1 0,1 0,-1 0,0 0,0 0,0 0,0 1,0-1,-1 1,0-1,0 1,0 0,0 0,0 1,-1-1,1 0,-1 1,1 0,-1 0,0 0,0 0,0 1,0 0,0-1,-1 1,1 1,0-1,0 1,-1 0,1 0,0 0,-1 0,1 1,0-1,0 1,-1 0,1 1,0-1,0 1,0-1,1 1,-1 1,0-1,1 0,-1 1,1 0,0 0,0 0,-1 0,-5 10,0 0,1 0,1 1,0 0,1 0,0 0,1 1,1 0,0 0,1 0,1 1,-1 2,1 1,1-1,1 0,1 1,0-1,1 0,1 1,1-1,1 4,-3-15,0-1,1 1,0-1,0 1,0-1,1 0,-1 0,2-1,-1 1,0-1,1 0,0 0,1 0,-1-1,1 1,3 1,-4-4,1 1,0-1,0 0,0 0,0-1,0 0,0 0,0-1,0 1,0-1,0 0,1-1,-1 0,0 0,0 0,0-1,0 1,5-4,5-1,0-2,-1 0,0-1,0 0,-1-2,0 1,-1-2,0 1,2-5,26-29,-3-2,0-3,4-6,-17 25,-10 15,-1-2,-1 1,0-2,-2 0,0 0,8-19,-19 37,0 0,1 0,-1 1,0-1,1 0,-1 0,0 0,0 0,0 1,0-1,0 0,0 0,0 0,0 0,0 1,0-1,0 0,-1 0,1 0,0 0,0 1,-1-1,1 0,-1 0,1 1,-1-1,1 0,-1 1,1-1,-1 1,1-1,-2 0,0 0,0 0,0 1,0-1,0 1,0-1,0 1,0 0,-1 0,1 0,0 0,0 0,0 0,-1 1,-6 1,1-1,-1 2,1-1,0 1,0 1,-7 2,7 1,1 0,-1 0,1 0,0 1,1 0,0 0,0 0,0 1,2 0,-1 0,1 1,0-1,1 1,0 0,0 0,1 0,1 0,-1 6,0 2,0 1,2-1,0 1,1 0,0-1,2 1,0-1,1 0,7 16,-9-28,0 0,1 0,0-1,0 0,0 1,1-1,-1 0,1 0,1-1,-1 1,1-1,-1 0,3 1,-4-3,0-1,0 1,0-1,0 0,0 0,0 0,0 0,0 0,0-1,1 0,-1 1,0-1,1 0,-1-1,0 1,0 0,0-1,1 0,-1 0,0 0,0 0,0 0,0-1,0 1,1-2,11-7,0-1,-1 0,-1-1,0-1,0 0,-1-1,-1 0,0-1,-1 0,1-4,8-14,-1-1,-2-1,-2 0,4-16,-1-13,6-45,-9 37,7-15,-14 64,1 1,1 0,1 0,0 1,12-16,-21 35,0 0,0 0,0 0,1 0,-1 0,0 1,1-1,0 1,-1-1,1 1,0 0,-1-1,1 1,1 0,-2 1,-1 0,0 0,1 0,-1 1,1-1,-1 0,1 0,-1 1,0-1,1 0,-1 0,0 1,1-1,-1 1,0-1,1 0,-1 1,0-1,0 1,1-1,-1 1,0-1,0 0,0 1,0-1,0 1,1-1,-1 1,0-1,0 1,0-1,0 1,-1-1,1 1,0-1,-5 65,-20 137,9 0,10 137,4-324,-3-15,-8-19,13 18,-8-13</inkml:trace>
  <inkml:trace contextRef="#ctx0" brushRef="#br0" timeOffset="15102.703">6243 499,'21'0,"19"1,-1-3,1-1,1-2,-39 5,19-4,0 1,0 0,0 2,1 0,-1 2,0 0,-15 0,0 0,0 0,0 1,0 0,-1 0,1 0,-1 1,0 0,1 0,-1 0,0 1,-1-1,1 1,-1 0,0 1,0-1,0 1,0 0,-1-1,1 2,-2-1,1 0,1 4,5 16,-1 0,-2 0,0 1,-2 0,0 0,-2 0,-1 1,-1-1,-3 15,3-35,-1-7</inkml:trace>
  <inkml:trace contextRef="#ctx0" brushRef="#br0" timeOffset="15350.861">6726 222,'0'-1,"0"-1,0 1,0 0,0 1,0-1,0 1,0 0,0 0,0 2,0 1,2 1,0 0,2 1,1 0</inkml:trace>
  <inkml:trace contextRef="#ctx0" brushRef="#br0" timeOffset="15930.606">6983 436,'-7'100,"3"-60,2 0,1 9,1-38,1 0,0 0,1 0,0-1,1 1,0 0,1-1,0 0,0 0,2 1,-5-9,0 0,0 0,0 0,0-1,0 1,0 0,1-1,-1 1,0-1,1 1,0-1,-1 0,1 1,0-1,0 0,-1 0,1 0,0 0,0-1,0 1,0-1,0 1,0-1,0 0,1 1,-1-1,0 0,0 0,0-1,0 1,0 0,0-1,0 1,0-1,0 1,0-1,0 0,0 0,0 0,-1 0,1-1,0 1,-1 0,1-1,0 0,4-3,0-1,0 1,-1-1,0 0,0-1,-1 1,0-1,0 0,0 0,-1 0,2-7,-3 6,0-1,0 0,-1 1,0-1,-1 0,0 1,0-1,-1 0,0 0,-1 1,1-1,-2 1,1-1,-1 1,-1 0,0-1,-1-1,-2-1,1 1,-1 1,-1 0,1 0,-2 0,1 1,-1 0,-1 0,1 1,-6-3,13 10,1-1,0 0,-1 1,1-1,0 0,0 0,-1 0,1 0,0 0,0 0,0-1,0 1,0 0,1 0,-1-1,0 1,1 0,-1-1,1 1,-1-1,1 1,-1-1,1 1,0-1,0 1,0-1,0 0,1 0,0 0,0 0,0 0,0 0,0 1,0-1,0 0,1 1,-1-1,1 0,-1 1,1 0,0-1,-1 1,2-1,8-4,0 0,0 0,0 1,0 1,1 0,2 0,-7 1,0 1,0 1,1-1,-1 1,1 0,-1 1,1 0,-1 0,1 1,-1 0,0 0,1 0,-1 1,0 0,0 1,0 0,0 0,0 0,-1 1,1 0,-1 0,0 1,0-1,-1 1,1 1,-1-1,0 1,-1 0,1 0,-1 0,0 0,-1 1,1 0,-1 0,-1 0,1 0,0 7,5 19,-2-1,-1 1,-2 0,-1 1,-1-1,-3 10,2-27,0-16,0 1,0 0,-1-1,1 1,0 0,0-1,0 1,0 0,0-1,0 1,0 0,0-1,1 1,-1 0,0-1,0 1,1 0,-1-1,0 1,1-1,-1 1,0 0,1-1,-1 1,1-1,-1 1,1-1,-1 1,13-12,9-31,13-53,12-30,-40 109,1 0,1 1,0 0,1 0,0 1,4-3,-12 15,0 0,0 0,0 0,0-1,0 2,0-1,1 0,-1 0,1 1,-1 0,1-1,0 1,-1 0,1 0,0 0,0 1,0-1,0 1,0-1,1 1,-2 1,1-1,0 1,-1 0,1 0,-1 0,1 0,-1 1,0-1,1 0,-1 1,0 0,0 0,0-1,0 1,0 1,-1-1,2 2,7 10,-2 2,0-1,0 1,-2 1,5 16,-11-33,14 50,12 34,-23-78,-1 0,1 0,0 0,1 0,-1-1,1 1,0-1,1 0,-1-1,1 1,1 1,7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49.89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63 39,'-16'45,"2"2,2 0,-3 36,12-67,2 1,0-1,0 0,2 1,0-1,0 1,2-1,0 0,1 0,1 0,0-1,6 13,-8-22,1 0,-1-1,1 1,0-1,0 0,1 0,-1 0,1-1,0 0,1 1,-1-2,1 1,-1-1,1 0,0 0,0 0,1-1,-1 0,0 0,1-1,-1 0,6 1,-7-2,1-1,-1 1,1-1,-1 1,1-2,-1 1,1-1,-1 1,0-1,0-1,0 1,0-1,0 0,-1 0,1 0,-1-1,0 0,0 1,0-1,0-1,-1 1,1-1,-1 1,0-1,-1 0,1 0,-1-1,3-7,-1 0,0 0,-1 0,0-1,-2 0,1 1,-1-1,-1 0,-1 0,0 0,-1 1,0-1,-1 1,0-1,-1 1,-1 0,0 0,-3-4,-2-5,-1 0,-1 1,-1 1,-1 0,-1 1,0 0,-1 1,-1 1,-1 1,-4-3,20 18,-1-1,1 0,-1 1,1 0,-1-1,1 1,-1 0,0 0,0 1,1-1,-3 0,5 1,0 0,0 0,0 0,0 0,0 0,-1 0,1 0,0 0,0 0,0 0,0 0,-1 0,1 0,0 0,0 0,0 0,0 0,0 0,0 0,-1 1,1-1,0 0,0 0,0 0,0 0,0 0,0 0,0 0,-1 1,1-1,0 0,0 0,0 0,0 0,0 0,0 0,0 1,0-1,0 0,0 0,0 0,0 0,0 0,0 1,0-1,0 0,0 0,0 0,0 0,0 1,0-1,0 0,0 0,14 16,23 8,-12-10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4:36.42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2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648 1,'-15'24,"-1"-1,-1 0,-3 1,-25 34,-8 17,-52 76,-61 119,137-216,3 2,2 0,2 2,3 0,3 2,2 0,1 10,-7 114,8-1,7 37,10-38,7-1,8-1,7 0,45 146,-36-205,5-2,5-2,6 0,50 87,33 37,-13-43,94 110,-198-290,-5-18,-11-2,0 0,0-1,-1 1,1 0,-1-1,0 1,0-1,0 0,0 1,0-1,0 0,-1 0,1-1,2-15,0 4</inkml:trace>
  <inkml:trace contextRef="#ctx0" brushRef="#br0" timeOffset="298.15">910 3867,'17'28,"1"-1,1-1,7 6,8 10,-32-40,7 10,1 0,-2 1,0 0,0 1,4 10,-11-20,0 0,1 1,-1-1,-1 0,1 1,0-1,-1 1,0-1,0 0,-1 1,1-1,-1 1,0-1,0 0,0 1,-1-1,1 0,-1 0,0 0,0 0,-1-1,0 2,-11 13,-1 0,-1-2,-1 1,-1-2,-14 11,-45 41,75-65,-5 11,10-10</inkml:trace>
  <inkml:trace contextRef="#ctx0" brushRef="#br0" timeOffset="1163.794">2683 3726,'-5'138,"0"37,33 487,7 421,-50 659,3-245,12-1098,-1-397,-3-12,-3-15,3 5</inkml:trace>
  <inkml:trace contextRef="#ctx0" brushRef="#br0" timeOffset="2197.07">395 7094,'-35'-2,"-1"-1,-11-3,-36-4,65 7,33 2,33 1,208 36,41 4,25-11,1179-12,-1148-19,779-38,3 1,-840 40,177-2,-468 1,-2 0,1 0,-1 0,0 0,1 0,-1-1,0 1,1-1,-1 1,0-1,1 0,-1 0,0 0,0 0,0 0,1-2</inkml:trace>
  <inkml:trace contextRef="#ctx0" brushRef="#br0" timeOffset="8526.623">3182 7047,'-2'1,"1"-1,-1 0,1 1,-1-1,1 1,0 0,-1 0,1-1,0 1,-1 0,1 0,0 0,0 0,0 1,0-1,0 0,0 0,0 1,0-1,0 0,1 1,-1-1,0 1,1-1,-1 1,1-1,0 1,-1-1,1 1,0-1,0 1,0 0,-2 66,2-49,0-3,0 0,1 0,1 0,0 0,1 2,4 6</inkml:trace>
  <inkml:trace contextRef="#ctx0" brushRef="#br0" timeOffset="8909.577">3769 6806,'0'280,"0"-267</inkml:trace>
  <inkml:trace contextRef="#ctx0" brushRef="#br0" timeOffset="10844.239">1670 6412,'1'8,"0"-1,0 0,0 1,1-1,0 0,1 0,-1-1,1 1,1 0,-1-1,1 0,0 0,1 0,-1 0,1 0,1-1,-1 0,0 0,1-1,0 0,0 1,1-2,-1 1,3 0,17 9,1-2,1 0,0-2,0-1,11 1,194 40,125 6,-304-49,0-3,1-3,-1-1,0-3,0-3,0-2,40-12,-52 9,-1-2,0-2,-2-2,0-1,-1-2,-1-2,-1-1,-1-2,31-29,-5-6,-3-3,-3-2,-2-2,-4-3,-3-2,32-68,39-106,39-134,-63 146,192-521,-280 742,-2 7,0 1,-1 0,-1-1,1 1,-1-1,0 1,0-1,-1-7,0 14,0-1,-1 1,1-1,-1 1,0-1,1 0,-1 1,1 0,-1-1,0 1,1-1,-1 1,0 0,1-1,-1 1,0 0,0 0,1 0,-1 0,0-1,0 1,1 0,-1 0,0 0,0 1,1-1,-1 0,0 0,0 0,1 1,-2-1,-23 7,4 4,1 0,0 2,1 0,1 1,-13 12,-81 85,106-104,-8 11,22-19,29-24,39-53,-49 48,1 2,14-9,-39 34,0 1,0 0,0 1,1-1,-1 1,1-1,-1 1,1 0,-1 0,1 1,0-1,-1 1,1-1,0 1,0 0,-1 1,1-1,0 1,0 0,-1-1,1 2,-1-1,1 0,-1 1,1-1,1 3,13 6,0 1,-1 1,-1 1,10 9,10 8,8 1,-41-28</inkml:trace>
  <inkml:trace contextRef="#ctx0" brushRef="#br0" timeOffset="11746.715">1728 6307,'8'1,"-1"1,1 0,-1 0,0 0,0 1,0 0,3 2,21 7,-100-15,47 1,-1 0,0 2,0 1,0 1,0 0,0 2,-4 2,25-6,0 1,0 0,0 0,0 0,0 0,0 0,1 0,-1 1,0-1,0 0,1 1,-1-1,1 1,0 0,-1 0,1-1,0 1,0 0,0 0,0 0,0 0,1 0,-1 0,0 3,0 0,1 0,0 0,0-1,0 1,0 0,1 0,0-1,0 1,1 3,5 12,1 0,1 0,0-1,7 8,-14-24,19 33,2-1,1-1,2-2,2 0,13 11,-27-34,-10-9</inkml:trace>
  <inkml:trace contextRef="#ctx0" brushRef="#br1" timeOffset="16291.408">1566 7661,'-5'4,"0"1,1-1,0 1,0 0,0 0,1 1,-1-1,1 1,-2 5,-6 11,10-20,0 0,0 1,1-1,-1 1,1-1,0 1,0-1,0 1,0-1,0 1,0-1,1 1,-1-1,1 1,0-1,0 1,0-1,0 0,0 0,0 1,1-1,2 6,1 0,-1-1,2 0,-1 0,4 3,-3-5,1 0,-1 0,1-1,0 0,0 0,0 0,1-1,0 0,-1-1,1 0,0 0,6 0,21 3,1-2,15-1,22 2,-4 3,185 22,66 23,-214-30,-1 5,-1 5,-2 4,-1 4,-2 5,-2 4,6 10,-1 4,-4 5,-3 4,-3 4,-4 4,-3 3,50 67,-30-11,17 40,-91-128,-2 1,-3 2,-2 1,3 13,12 50,10 63,-33-104,-15-69,0 0,-1 0,0-1,0 1,0 0,-1 0,0 0,-3 7,1-4,6-35,-4-101,3-130,-3 254,1 1,0 0,0-1,0 1,0-1,0 1,0 0,0-1,0 1,0-1,0 1,0 0,0-1,0 1,0 0,0-1,1 1,-1 0,0-1,0 1,0-1,0 1,1 0,-1 0,0-1,0 1,1 0,-1-1,0 1,1 0,-1 0,0 0,1-1,-1 1,0 0,1 0,-1 0,11 10,7 24,-7 1,-1 0,-1 0,-3 1,0 1,-3-1,-1 1,-1-1,-2 1,-2-1,-4 20,6-52,0-1,1 1,-1-1,0 1,-1-1,1 1,-1-1,1 0,-1 0,0 1,0-1,0-1,-1 1,1 0,-1 0,1-1,-1 0,0 1,0-1,-3 1,-1 0,-1 0,1-1,-1 0,0-1,1 0,-1 0,0-1,0 0,-3 0,-17-1,-1-1,1-1,-1-2,1-1,1-1,-1-1,1-1,1-2,0-1,-18-11,26 12</inkml:trace>
  <inkml:trace contextRef="#ctx0" brushRef="#br1" timeOffset="17266.14">1418 7839,'-26'36,"25"-35,0 0,0 0,0 1,0-1,1 0,-1 0,0 1,1-1,-1 1,1-1,0 0,-1 1,1-1,0 1,0-1,0 1,0-1,0 1,0-1,0 0,0 1,1-1,-1 1,1-1,-1 1,1-1,0 1,2-2,1 0,-1 0,0-1,0 1,0-1,0 0,1 0,-1 0,0 0,-1-1,1 1,0-1,0 0,-1 0,2 0,5-4,17-7,33-16,0-3,32-25,-152 85,37-18,0 0,-16 12,28-15,-2 1,0 1,0 1,1 0,1 0,0 1,0 1,0 1,11-11,0 0,1 1,-1-1,0 0,1 1,0-1,0 1,-1-1,1 0,1 1,-1-1,0 1,1-1,-1 0,1 1,0-1,-1 0,1 1,0-1,1 0,-1 0,0 0,1 1,34 45,3-12,3-2,0-2,2-2,1-2,28 11,-71-38,11 8,-8-6,0 0,0 0,0 0,0 0,1-1,-1 0,0 0,1 0,0-1,-1 0,5 0,-9-1,0 0,0-1,0 1,-1-1,1 1,0-1,0 0,0 1,0-1,-1 0,1 0,0 1,-1-1,1 0,0 0,-1 0,1 0,-1 0,1 0,-1 0,0 0,0 0,1 0,-1 0,0 0,0 0,0 0,0 0,0 0,0 0,0 0,0 0,0 0,-1 0,1-16</inkml:trace>
  <inkml:trace contextRef="#ctx0" brushRef="#br1" timeOffset="18427.206">799 7593,'-1'18,"-2"-1,0 1,-1 0,-1-1,0 0,-4 6,-6 21,-15 40,-35 69,28-68,-17 56,53-140,1 0,-1 1,1-1,-1 0,1 1,0-1,0 0,-1 1,1-1,0 0,0 1,0-1,0 0,1 1,-1-1,0 0,0 1,1-1,-1 0,1 1,-1-1,1 0,0 0,0-1,0 1,-1-1,1 0,0 1,0-1,0 0,0 0,0 1,0-1,0 0,0 0,0 0,0 0,0 0,0-1,0 1,0 0,0 0,0 0,-1-1,1 1,0-1,11-4,0 0,0-1,0-1,2-3,-4 4,6-3,1 0,1 1,-1 1,1 0,1 1,-1 1,1 1,0 1,3 0,-15 3,-1-1,0 1,0 1,1-1,-1 1,0 0,0 1,0-1,0 1,0 1,0-1,0 1,2 1,-4-1,0 0,0 1,-1-1,1 1,-1 0,0-1,0 2,0-1,0 0,-1 0,0 1,0 0,0-1,-1 1,1 0,-1 0,0 0,0 4,0-3,0-1,-1 1,0 0,0-1,-1 1,1 0,-1-1,0 1,-1-1,1 1,-1-1,0 0,-1 1,1-1,-1 0,0-1,0 1,-1 0,1-1,-1 0,0 0,0 0,-1 0,1-1,-1 1,1-1,-1 0,0-1,0 1,-1-1,1 0,-2 0,1 0,0 0,1-1,-1 1,0-1,0-1,-1 1,1-1,0 0,0-1,0 1,0-1,0 0,0-1,1 1,-1-1,0 0,1-1,-1 1,1-1,-1 0,1-1,0 1,1-1,-1 0,1 0,-1-1,1 1,1-1,-1 0,0-1,-2-5,1 0,0 0,1 0,1 0,0-1,-2-9,0-8</inkml:trace>
  <inkml:trace contextRef="#ctx0" brushRef="#br1" timeOffset="19028.655">458 8243,'-1'42,"2"0,2 0,1 0,3-1,9 34,-14-65,2 0,-1-1,1 1,0-1,1 0,0 0,1 0,-1-1,2 1,-1-2,1 1,1-1,-1 0,1 0,0-1,0 0,1 0,0-1,0 0,0-1,1 0,0 0,-1-1,1-1,0 1,5-1,1 0,1-2,-1 0,1 0,-1-2,1 0,-1-1,0 0,0-1,0-1,0-1,-1 0,0-1,0-1,-1 0,0-1,0 0,2-4,7-5,-1-1,-1-1,-1 0,-1-2,-1 0,-1-1,-1-1,-1-1,7-14,-11 14,-1-1,-1 0,-2-1,0 0,-2 0,-1 0,-1 0,-1-1,-2 0,0 1,-2-1,-1 1,-2-1,1 2,-2-1,-1 1,-1 1,-1-1,-1 1,-2 1,0 0,-1 1,-2 0,0 1,-2 0,0 1,-7-5,16 19,-1-1,1 1,-1 1,-1 0,1 0,-1 1,0 0,0 0,0 1,-1 1,1 0,-1 0,0 1,-7-1,2 2,-1 1,1 1,0 0,-1 1,1 0,0 1,0 1,0 1,-7 4,-4 2,0 1,1 2,1 0,0 2,1 1,1 0,1 2,0 1,2 1,0 0,1 2,6-5,1 1,1 0,1 0,1 1,1 0,0 1,2 0,0 0,1 0,1 1,2 0,0 0,1 3,0 7,2 0,2 1,1-1,1 0,2-1,0 1,3-1,7 16,-1-11</inkml:trace>
  <inkml:trace contextRef="#ctx0" brushRef="#br1" timeOffset="43266.105">139 3442,'0'1,"1"0,0 0,0-1,-1 1,1 0,0-1,0 1,0 0,0-1,0 1,0-1,0 0,0 1,0-1,0 0,0 0,0 0,0 1,0-1,0 0,0 0,31 3,-28-3,271 8,-107-6,396 19,116-19,-457-14,139-4,434 19,-232 3,808-6,-1367-1,1 1,-1-1,0 1,1-2,-1 1,0 0,0-1,0 0,0 0,0-1,-1 1,1-1,-1 0,4-3,-1 0,1-2,-1 1,0-1,0 0,-1-1,0 1,2-6,7-16,-2 0,0 0,-3-1,3-14,62-244,-14-3,12-184,-72 467,0-1,0 1,-1-1,0 0,0 1,-1-1,-1 0,1 1,-4-8,3 12,0 0,-1 0,0 1,0-1,0 1,0-1,-1 1,0 0,1 0,-2 1,1-1,0 1,-1 0,1 0,-1 0,0 1,0 0,-1 0,-35-13,-1 2,0 2,-1 2,0 2,-24 0,-18-5,-177-17,-61 8,-59-6,-749-68,856 74,-228 1,-51-4,321 12,0 11,-22 11,36-1,10-1,-150 3,355-11,-1 1,1 0,-1 0,1 0,0 0,-1 1,1-1,0 1,0 0,0 0,0 1,1-1,-1 1,1 0,-1 0,1 0,0 0,0 1,0-1,-1 5,-9 10,2 1,0 0,-6 18,9-19,-8 19,2 1,1 1,3 0,1 0,1 1,3 0,0 15,0 79,9 75,-2-138,24 350,-18-362,3-1,3 0,9 22,-4-15,-1-31,-16-32</inkml:trace>
  <inkml:trace contextRef="#ctx0" brushRef="#br2" timeOffset="64281.535">7878 5421,'0'0,"0"0,0 0,0 0,0 0,0 0,0 0,0 0,0 1,0 3,0 1</inkml:trace>
  <inkml:trace contextRef="#ctx0" brushRef="#br2" timeOffset="66646.305">2741 1790,'-1'-1,"0"1,-1 0,1-1,0 1,0 0,0-1,0 1,-1-1,1 0,0 1,0-1,0 0,0 0,0 0,1 1,-1-1,0 0,0 0,0 0,1 0,-1-1,1 1,-1 0,1 0,-1 0,1-1,-12-39,6 19,-7 57,4 37,1 46,2-16,-52 893,56-933,4 242,-2-298,1 0,-1 0,2 1,-1-1,1 0,0 0,0 0,1-1,-1 1,1 0,1-1,-1 0,1 0,0 0,0 0,0 0,1-1,0 0,-1 0,1 0,1-1,-1 1,1-1,-1 0,1-1,4 2,17 5,0-2,0-1,0-1,1-1,16-1,-10 1,440 23,-94-8,713 42,-905-53,739 24,-696-25,1185 54,-1045-43,1128 45,-1344-56,310 2,-384-12,1-4,-2-4,1-3,53-17,-118 26,-1 1,0-2,-1 0,1-1,-1-1,0 0,-1 0,2-3,-6 4,-1-1,0-1,0 1,-1-1,0 0,-1 0,0-1,0 0,-1 0,-1-1,3-8,13-44,-4 0,9-65,1-8,46-165,8-31,24-243,-103 563,1 0,-2 0,1 0,-2 0,0 0,0 0,-1 0,0 0,-4-10,3 15,0 1,0 0,-1 0,0 0,0 0,0 1,-1-1,1 1,-1 0,-1 1,1-1,-1 1,0 0,1 0,-2 1,1 0,-4-2,-28-11,0 3,-1 0,-1 3,0 1,-15 0,-207-16,164 19,-612-59,-678-36,-1066 72,1528 3,-773 7,1382 43,197-12,-1-4,-95-7,230-1,-9 0</inkml:trace>
  <inkml:trace contextRef="#ctx0" brushRef="#br1" timeOffset="88995.125">3675 1512,'-79'4,"0"4,1 3,-39 12,58-11,-14 3,0 3,1 3,1 3,1 4,-63 34,92-39,1 2,1 1,1 2,1 2,2 1,1 2,1 1,2 1,2 2,0 3,5-3,2 1,1 1,2 1,1 1,3 1,1 0,2 0,2 1,2 1,2 2,1 8,3 0,2 1,2-1,3 0,2-1,3 1,1-2,5 5,-1-9,2-1,2-1,2-1,2 0,2-2,2-1,2-1,1-1,3-2,1-1,23 19,-3-9,3-2,1-2,3-4,1-2,1-2,2-4,53 18,-8-9,3-5,0-5,2-5,1-5,1-5,60-3,-88-9,-1-5,0-4,0-3,-1-4,-1-4,0-4,-1-3,-2-4,0-4,-42 14,-1-2,-1-2,-1-1,0-2,-2-1,-2-2,0-2,-2-1,-1-1,1-5,-8 7,-2-2,0-1,-3 0,0-1,-3-2,0 1,-3-2,-1 0,-1 0,-2-1,2-31,-6 18,-2 1,-2-1,-2 1,-3-1,-1 1,-3 0,-3 0,-9-27,-1 14,-2 1,-3 1,-3 1,-2 2,-3 1,-15-18,-5 3,-2 2,-3 3,-4 3,-2 2,-2 3,-4 4,-1 2,-3 4,-76-38,84 54,-3 2,0 4,-2 2,0 4,-2 3,0 3,-1 4,0 3,0 3,-1 3,1 4,-1 2,1 5,0 2,1 4,1 3,0 3,-26 13,29-6,1 3,2 3,1 3,2 3,2 3,1 2,3 3,-44 47,59-50,2 2,2 1,2 2,2 2,3 1,2 2,3 0,2 2,2 1,-13 57,26-74,2 0,3 1,0 0,3 0,2 0,1 0,2 0,3 0,0 0,3-1,2 0,12 30,-5-23,3-1,1-1,3-1,1-1,2-1,3-2,1-1,1-1,2-2,14 9,13 5,2-2,2-3,3-3,1-3,1-4,2-2,2-4,16 3,55 11,2-6,1-6,134 10,-166-30,0-5,1-4,-1-6,78-14,-130 8,1-3,-2-2,0-4,-1-2,-1-3,-1-2,-1-4,56-35,-79 40,-1-3,-2-1,0-1,-2-2,-1-1,-2-2,-1 0,-2-2,-1-1,10-23,-16 24,-2 0,-2-1,-1-1,-2-1,-1 0,-3 0,-1-1,-1 0,-3 0,-1 0,-3-29,-5 9,-2 0,-4 1,-1 0,-4 1,-1 0,-4 2,-1 0,-4 2,-1 1,-3 1,-2 1,-2 2,-4 0,-19-21,-4 3,-2 3,-4 2,-1 4,-4 2,-1 4,-3 3,-30-11,37 25,-1 4,-1 2,-1 4,-2 3,0 3,-1 4,-1 3,0 3,-48 2,42 7,0 3,0 4,1 3,0 4,1 4,0 3,2 4,-68 30,90-28,1 2,1 2,2 3,1 2,2 2,2 2,1 2,3 3,1 1,2 2,3 2,-29 48,42-57,2 1,2 1,1 1,3 1,1 0,3 1,1 1,3 0,1 1,3-1,1 1,3 0,2 0,2 0,2 0,3 0,2 3,3 1,3 0,2-2,3 0,1-1,3-1,1-2,3 0,8 6,5 3,3-3,2-1,2-3,2-2,2-2,9 3,27 12,2-4,2-3,3-5,2-4,1-5,2-3,2-5,32 2,-26-10,0-5,2-5,-1-5,91-6,-133-4,0-3,0-3,-1-3,-1-3,0-3,-2-3,0-2,27-16,-50 18,-2-3,0-1,-2-1,-1-3,-1 0,-1-3,-2-1,-1-1,-2-1,-1-2,-2-1,5-12,-7 7,-2-1,-1 0,-3-2,-2 0,-2 0,-2-2,-2 0,-2 0,-2 0,-2-1,-3-29,-5 4,-3 0,-3 1,-4 0,-3 1,-2 1,-4 1,-3 0,-3 2,-3 2,-35-54,25 53,-2 3,-3 1,-3 2,-3 3,-2 2,-3 2,-1 3,-3 3,-2 2,-15-4,6 8,-1 4,-3 3,-1 4,-1 3,-1 3,-1 4,-1 4,-1 3,0 4,-1 3,-51 5,60 4,-1 3,1 4,1 3,0 3,1 3,0 4,2 3,1 3,1 2,2 4,1 3,-59 44,87-54,2 2,1 2,1 1,2 2,2 1,0 1,3 2,1 0,2 2,2 1,1 1,2 0,2 2,2 0,2 0,2 2,2-1,2 1,2 1,2-1,3 25,3-14,2-1,3 0,3 0,2 0,2-1,3-1,2-1,2-1,3 0,2-2,2-1,2-2,2 0,14 11,1-3,2-3,3-2,1-2,3-3,1-3,3-2,1-2,1-3,2-4,2-2,4-1,29 5,1-3,1-6,1-3,1-6,0-3,1-6,11-4,-28-3,0-5,0-3,-1-4,0-4,-2-4,0-3,-1-4,49-26,-86 31,0-2,-2-2,0-2,-3-2,0-1,-2-3,-2-1,-1-2,4-8,-15 14,-1-1,-2-1,-2-1,0-1,-3-1,-1 0,-1-2,-3 0,-1 0,-2-1,5-40,-9 28,-3 0,-3 0,-1 0,-3 0,-2 0,-2 1,-10-29,0 16,-2 1,-3 1,-3 1,-3 1,-29-45,14 37,-3 2,-2 1,-3 3,-3 3,-2 1,-3 4,-2 2,-2 2,-3 4,-11-4,-8 1,-2 4,-1 4,-3 4,-38-8,64 26,-2 2,0 3,0 4,-1 2,0 4,-48 3,46 5,0 3,1 3,0 3,1 4,0 2,1 3,2 3,0 3,2 3,2 3,-9 8,21-8,0 1,3 3,1 2,2 2,2 2,2 1,1 2,3 2,2 1,3 2,1 1,3 2,-2 12,11-20,3 1,1 0,3 1,2 0,2 1,2 0,2 0,3 0,1 1,3-1,2 0,2-1,3 0,1 0,8 14,-1-12,1-1,3 0,2-2,3-1,1-1,2-1,2-2,2-1,2-2,1-1,2-2,2-2,1-2,3-1,23 11,1-4,2-3,1-3,2-4,57 15,0-8,1-7,132 12,-187-32,0-5,1-2,-1-4,1-4,-1-3,-1-3,0-4,-1-3,49-20,-73 20,-1-3,-1-2,-1-2,-1-2,-2-2,-1-2,-1-2,-2-2,-1-2,-2-1,-2-3,-2 0,-1-3,-3-1,-7 8,-2-2,-1 0,-3-2,-1 0,-2-1,-2 0,-2-1,-2-1,-2 0,-1-8,-3 0,-2 0,-2-1,-3 1,-3 0,-1 1,-3-1,-2 2,-6-13,-5-2,-3 2,-2 0,-3 2,-3 2,-2 1,-3 2,-3 1,-2 3,-2 1,-2 2,-3 3,-1 2,-24-13,18 18,-3 3,-1 2,-1 3,-2 3,0 3,-2 3,-1 2,-1 4,0 3,-1 3,-1 3,1 3,-1 4,0 2,0 4,-19 5,18 1,2 2,-1 4,2 3,1 3,0 3,2 3,-62 36,90-42,1 2,2 1,0 2,2 1,1 2,1 1,2 1,1 2,2 1,2 1,1 1,1 1,-7 24,0 12,5 2,2 1,4 1,-6 65,8-22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6:10.70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6014 2727,'0'0,"0"0,0 0,0 1,0 3,0 1,1 1,0 0,1-1,1-2,1-1,3-2,1-1</inkml:trace>
  <inkml:trace contextRef="#ctx0" brushRef="#br0" timeOffset="461.319">7704 928,'0'693,"0"-680,0-1,-1 0,0 0,-1 0,0 0,-1 0,0 0,-1 0,0-1,-5 8,-7 6</inkml:trace>
  <inkml:trace contextRef="#ctx0" brushRef="#br0" timeOffset="778.257">6932 2051,'26'1,"0"2,-1 1,23 6,21 4,104 6,105-2,176-14,-302-5,-140 1</inkml:trace>
  <inkml:trace contextRef="#ctx0" brushRef="#br0" timeOffset="1265.67">7379 2497,'0'1,"0"-1,1 1,-1 0,1-1,0 1,-1-1,1 1,-1-1,1 1,0-1,-1 1,1-1,0 0,-1 1,1-1,0 0,0 0,-1 1,1-1,0 0,0 0,0 0,-1 0,1 0,0 0,0 0,29 1,-25-1,93-4,-73 1,0 1,0 2,0 0,0 2,23 4,-46-5,0-1,-1 1,1-1,0 1,-1 0,1 0,0 0,-1 0,1 0,-1 0,0 0,1 0,-1 1,0-1,1 0,-1 1,0-1,0 1,0-1,-1 1,1 0,0-1,0 1,-1 0,1 0,-1-1,0 1,1 0,-1 0,0 0,0 0,0-1,0 1,-1 0,1 0,0 0,-1-1,1 1,-1 1,-3 9,0 1,-1-1,-1 0,0 0,-1 2,3-6,-62 103,-4-4,-11 7,-74 111,150-217,0 0,1 0,0 0,0 1,0 0,1-1,-1 8,4-15,0 1,0 0,-1 0,1 0,0-1,1 1,-1 0,0 0,0-1,1 1,-1 0,1-1,0 1,-1 0,1-1,0 1,0-1,0 1,0-1,0 1,0-1,1 0,-1 0,0 1,1-1,-1 0,1 0,-1 0,1-1,-1 1,1 0,0 0,-1-1,1 1,0-1,0 0,-1 1,1-1,0 0,0 0,-1 0,2 0,15 1,-1-1,1 0,0-1,0-1,0-1,10-3,109-34,-88 25,-21 7,-5 2,0-1,-1-1,0-1,0-1,-1 0,0-2,5-4,-1-5</inkml:trace>
  <inkml:trace contextRef="#ctx0" brushRef="#br0" timeOffset="2362.513">10029 1174,'-2'10,"1"0,-1 0,-1 0,0-1,0 1,-1-1,-3 6,-9 26,-43 142,8 2,-21 158,62-261,3 1,3-1,5 39,3-64,3 1,1-1,4 0,1-1,10 19,-14-49,1 1,2-2,9 17,-17-35,0 0,0-1,0 1,1-1,0 0,0-1,1 1,0-1,0 0,0 0,0-1,1 0,0 0,0 0,3 0,-6-3,-1 0,1-1,0 0,0 0,-1 0,1 0,0 0,-1-1,1 0,0 0,-1 0,1 0,-1 0,1-1,-1 0,0 1,1-1,-1 0,0-1,0 1,-1-1,1 1,0-1,-1 0,0 0,2-2,6-8,-1 0,0-1,-1 0,0 0,3-9,11-37,-6 1</inkml:trace>
  <inkml:trace contextRef="#ctx0" brushRef="#br0" timeOffset="2635.183">10249 2046,'3'2,"1"0,0 0,0 1,-1-1,0 1,1 0,-1 0,0 0,-1 1,1-1,0 1,-1-1,0 1,0 0,0 0,6 8,148 226,-78-115,70 83,-141-197,35 37,-40-43,0-1,0-1,0 1,0 0,1 0,-1-1,0 1,1-1,0 0,-1 0,1 0,0 0,-1 0,1-1,0 1,0-1,0 0,1 1,-2-2,-1 1,0-1,1 1,-1-1,0 0,0 0,1 1,-1-1,0 0,0 0,0 0,0 0,0 0,0 0,-1 0,1-1,0 1,0 0,-1 0,1-1,-1 1,1-1,7-18</inkml:trace>
  <inkml:trace contextRef="#ctx0" brushRef="#br0" timeOffset="2883.877">10668 2024,'-1'7,"0"-1,0 1,-1-1,0 0,0 0,-1 1,-2 3,-5 15,-164 540,167-542,3-9,5-22,6-24,-1 5</inkml:trace>
  <inkml:trace contextRef="#ctx0" brushRef="#br0" timeOffset="3251.28">10910 891,'1'3,"0"0,1-1,-1 1,1 0,0-1,0 1,0-1,1 1,-1-1,0 0,2 1,5 7,63 74,-3 3,-5 4,3 13,-39-55,-1 2,-3 1,-3 1,-1 1,-3 1,-2 0,-3 2,0 19,-4 1,-3-1,-4 1,-3 0,-3-1,-3 1,-4-2,-3 1,-4-2,-2 0,-7 5,7-26,-3-1,-2-1,-2-1,-2-1,-2-2,-3-1,-1-2,-8 4,6-9</inkml:trace>
  <inkml:trace contextRef="#ctx0" brushRef="#br0" timeOffset="1812.346">9420 1625,'1'-12,"-1"-1,-1 0,1 0,-2 0,0 0,-1 0,0 1,-1-1,0 1,-1 0,0 0,-1 1,-1-2,-5-5,0 0,-2 1,0 0,-1 1,-2-2,11 12,-1 1,1-1,-1 1,0 1,0-1,0 1,0 0,-1 1,0-1,0 2,0-1,0 1,0 0,-7 0,11 2,1 0,-1 1,1-1,-1 1,0 0,1 0,0 0,-1 0,1 0,0 1,-1 0,1 0,0 0,0 0,0 0,1 0,-1 1,1-1,-1 1,1 0,0 0,0 0,0 0,0 0,0 0,1 1,0-1,-1 0,1 2,-4 12,0-1,2 1,0 0,0 0,1 9,-5 183,11 82,1-73,-2-56,0 12,-10 66,6-233,1 0,-1 1,-1-1,1 0,-1 0,-1 0,1 0,-4 6,5-12,0 1,0-1,0 1,0-1,-1 0,1 1,0-1,-1 0,1 0,-1 0,1 0,-1 0,0 0,1-1,-1 1,0 0,1-1,-1 1,0-1,0 0,0 0,1 0,-1 0,0 0,0 0,0 0,1 0,-1-1,0 1,0-1,1 1,-1-1,0 0,1 1,-1-1,1 0,-1 0,0-1,-12-7,0 0,1-1,0-1,1 0,0-1,0 0,2-1,-8-10,-25-33</inkml:trace>
  <inkml:trace contextRef="#ctx0" brushRef="#br0" timeOffset="2045.573">8732 2497,'79'-1,"1"-3,58-12,-101 9,0-1,0-1,-1-2,-1-2,0-1,28-16,-11-1</inkml:trace>
  <inkml:trace contextRef="#ctx0" brushRef="#br0" timeOffset="-803.972">4771 2371,'33'122,"81"578,-106-670,0-47,1-55,-8 69,34-298,1-10,-12-28,-23 327,0 0,0 1,1-1,0 0,4-10,2 3</inkml:trace>
  <inkml:trace contextRef="#ctx0" brushRef="#br0" timeOffset="-239.364">5726 2282,'-5'-6,"-1"0,0 1,0 0,0 0,0 1,-1-1,1 1,-1 1,-2-2,1 1,-4-1,-1-1,0 2,-1 0,1 0,-1 1,1 1,-1 1,0-1,0 2,0 0,0 1,0 0,1 1,-1 1,0 0,1 1,-6 2,10-3,1 1,0 0,0 0,0 0,0 1,1 1,-1-1,1 1,1 0,-1 1,1-1,-3 5,5-5,1 0,-1 0,1 1,0-1,1 1,0-1,0 1,0 0,1 0,0 0,0 0,0 0,1 0,0 0,1 0,0 0,0 3,2 1,0 0,1 0,1-1,-1 1,2-1,-1 0,1 0,1-1,0 1,0-1,1-1,0 0,0 0,4 2,25 20,1-1,34 19,-58-39,42 24,-38-24,-1 1,0 1,0 0,-1 1,0 1,-1 1,11 13,-24-25,0 0,0 1,0-1,-1 1,1-1,-1 1,0-1,0 1,0 0,0 0,0 0,-1-1,1 1,-1 0,1 0,-1 0,0 0,-1 0,1 0,0 0,-1 0,1 0,-2 0,0 1,1-1,-1 0,0 0,-1 0,1 0,0 0,-1-1,0 1,1-1,-1 1,0-1,0 0,-1 0,-1 0,-6 4,0-1,-1 0,0-1,0-1,0 0,0 0,-1-2,1 1,-11-1,15-1,1 0,0 0,0 0,0-1,0 0,0-1,0 0,0 0,0 0,0-1,1 0,-1 0,1-1,0 0,0 0,0 0,1-1,-1 1,1-1,0-1,1 1,-1-1,1 0,0 0,0 0,-1-5,-3-10</inkml:trace>
  <inkml:trace contextRef="#ctx0" brushRef="#br0" timeOffset="-2455.116">2299 1736,'-16'22,"3"-9,-5 15,1 1,2 1,0 0,2 1,-2 12,-46 166,55-184,-22 91,5 1,5 1,6 0,4 1,6 0,5 0,6 9,-3-72,3 0,2-1,11 31,-17-67,1-1,1 0,1-1,0 0,1 0,1 0,1-1,0-1,1 0,1 0,0-2,6 6,-15-16,1 1,-1-1,1 0,0 0,0 0,0-1,0 0,0 0,0 0,1 0,-1-1,1 0,-1 0,1-1,-1 1,1-1,0 0,-1-1,1 1,-1-1,1 0,-1-1,1 1,-1-1,0 0,0-1,1 1,4-5,1 0,-1 0,0-1,-1 0,0-1,0 0,-1 0,0-1,0 0,-1 0,3-7,17-33</inkml:trace>
  <inkml:trace contextRef="#ctx0" brushRef="#br0" timeOffset="-2168.892">2629 2491,'2'16,"1"0,0 0,0-1,2 0,0 0,1 0,0 0,2 1,7 19,251 581,-264-612,30 52,-30-54,-1 0,1 0,0 0,0-1,-1 1,1 0,0-1,0 1,1-1,-1 1,0-1,0 0,1 0,-1 0,1-1,-1 1,1 0,-1-1,1 1,-1-1,1 0,1 0,16-5</inkml:trace>
  <inkml:trace contextRef="#ctx0" brushRef="#br0" timeOffset="-1901.359">2903 2775,'0'2,"0"4,-1 8,-2 8,-3 8,-2 16,-1 9,1 7,1 1,0 1,1-3,-1-1,0-5,-2-6,1-7,1-9,0-7,2-8</inkml:trace>
  <inkml:trace contextRef="#ctx0" brushRef="#br0" timeOffset="-1435.923">3076 1374,'5'2,"0"0,0 0,0 1,-1 0,1 0,-1 0,1 1,-1-1,0 1,0 0,-1 0,1 0,-1 1,2 2,8 9,33 37,-2 3,-3 2,-2 1,-2 2,-4 1,-2 2,-3 1,-3 1,-3 2,-2 0,-4 1,-1 12,8 89,-8 0,-6 1,-9 24,-43 513,42-699,1-3,0 0,0 1,-1-1,0 0,-1 0,0 0,1 0,-2 0,1-1,-1 1,3-6,-1-1,1 1,0 0,-1-1,1 1,0 0,-1-1,1 1,0-1,-1 1,1-1,0 1,0 0,-1-1,1 1,0-1,0 1,0-1,0 1,0-1,0 0,0 1,0-1,0 1,0-1,0 1,-1-12</inkml:trace>
  <inkml:trace contextRef="#ctx0" brushRef="#br0" timeOffset="-3098.539">1575 1799,'0'-5,"-1"1,0-1,-1 1,1-1,-1 1,1 0,-1 0,-1-1,1 1,0 1,-1-1,0 0,0 1,0-1,-3-1,-2-3,-1 0,0 0,0 1,-1 0,-6-2,10 5,-1 0,1 1,-1 0,0 1,0-1,0 1,0 1,0-1,-1 1,1 0,0 1,-1 0,1 0,0 1,-1-1,1 2,0-1,-3 2,3 0,0 0,0 0,0 1,1 0,0 1,0-1,0 1,0 0,0 1,1-1,0 1,1 0,-1 1,1-1,0 1,1 0,-2 3,-7 19,1 0,2 1,0 0,3 0,0 1,0 28,-1 48,6 36,1-97,28 561,-2-131,-26-457,0 161,-2-152,0 0,-2-1,-2 0,0 0,-5 10,9-32,0 1,0-1,0 0,-1 0,0 0,0 0,-4 4,6-8,0 1,-1-1,1 0,-1 0,0 1,1-1,-1 0,0 0,0 0,1-1,-1 1,0 0,0-1,0 1,0-1,0 0,0 1,0-1,0 0,0 0,0 0,-2-1,-19-4</inkml:trace>
  <inkml:trace contextRef="#ctx0" brushRef="#br0" timeOffset="-2849.018">704 3262,'383'-8,"-291"0,-1-3,0-4,11-7,-52 9</inkml:trace>
  <inkml:trace contextRef="#ctx0" brushRef="#br0" timeOffset="18146.539">683 1138,'-1'13,"-1"1,0-1,-1 1,0-1,-5 10,-5 20,-77 332,-5 135,-33 520,103-685,14 1,16 0,-3-284,3-1,3 0,2-1,3 0,14 39,-19-76,1 1,1-1,1-1,1 0,1-1,1 0,1-1,0 0,2-1,0-1,1-1,1-1,0 0,1-1,5 1,12 5,1-3,1-1,0-2,1-1,1-2,0-2,1-2,27 2,72 1,136-6,-75-3,451 9,42-31,752-80,-1039 72,379-19,314-2,-2-45,441-123,-581 18,16-49,-818 207,-4 2,-3-6,40-23,-185 66,0 0,0-1,-1 1,1-1,-1 0,0-1,0 1,0-1,0 0,-1 0,0 0,1 0,-1 0,-1-1,1 0,-1 1,0-1,0 0,0 0,0 0,-1 0,0-1,0 1,0-4,0-15,-1 0,-1 0,-1 0,-1 0,-1-3,-3-26,-62-1133,61-4,8 1122,-2-85,-17-114,10 196,-3 1,-3 0,-4 1,-23-58,35 108,-2 0,0 0,-1 1,-1 0,-1 1,0 0,-1 1,-1 0,0 1,-2 1,1 0,-2 1,1 1,-2 0,0 1,0 1,-1 1,0 1,0 0,-1 2,0 0,0 1,-1 1,1 1,-16 0,-78-5,0 6,0 5,-38 9,-344 54,418-54,-841 102,-670-10,912-81,-1375 26,1989-49,-1747 15,1605-11,-903 50,1058-49,0 3,0 2,-3 2,32-6,1 2,0-1,0 2,0 1,1 0,0 2,1 0,-5 5,0 2</inkml:trace>
  <inkml:trace contextRef="#ctx0" brushRef="#br0" timeOffset="18748.064">2142 4333,'6'-41,"-3"30,-5 31,-12 207,10 117,5-183,-2 706,2-856,-3 39,2-48,0 0,0 0,0 0,0-1,-1 1,1 0,-1 0,1-1,-1 1,0 0,1 0,-1-1,0 1,0-1,0 1,0-1,-1 1,1-1,0 0,-1 1,1-2,0 0,0 0,0 0,0-1,0 1,0 0,0-1,0 1,0-1,0 1,0-1,0 1,0-1,1 0,-1 1,0-1,1 0,-1 0,0 0,1 1,-1-1,1 0,-1 0,1 0,-1 0,1 0,-2-2,-11-19</inkml:trace>
  <inkml:trace contextRef="#ctx0" brushRef="#br0" timeOffset="19265.795">2100 4176,'0'-1,"0"1,0 0,0-1,0 1,1-1,-1 1,0-1,0 1,-1-1,1 1,0-1,0 1,0-1,0 1,0-1,0 1,-1-1,1 1,0 0,0-1,-1 1,1-1,0 1,-1 0,1-1,0 1,-1 0,1-1,0 1,-1 0,1 0,-1-1,1 1,-1 0,1 0,-1 0,1-1,0 1,-1 0,1 0,-1 0,1 0,-1 0,1 0,-1 0,1 0,-1 0,1 0,-1 1,1-1,-1 0,1 0,-1 0,1 0,0 1,-1-1,1 0,-1 1,1-1,0 0,-1 1,1-1,0 0,-1 1,-23 22,-9 36,3 2,2 1,3 2,-9 42,13-46,14-40,2-8,1 1,0 0,1 0,0 0,1 1,0 1,6-16,6-11,8-16,37-71,-32 53,2 1,2 1,2 2,24-27,-50 66,-1-1,2 1,-1 0,0 0,0 0,1 1,0-1,-1 1,1 0,0 0,0 0,0 0,1 1,-1 0,3-1,-3 2,-1 0,0 1,1-1,-1 1,0 0,0-1,1 2,-1-1,0 0,0 0,0 1,0 0,0 0,-1 0,1 0,-1 0,1 0,-1 1,0-1,1 1,-1 0,29 36,-2 1,-2 1,21 44,-28-46</inkml:trace>
  <inkml:trace contextRef="#ctx0" brushRef="#br0" timeOffset="20052.868">641 5913,'0'-3,"-1"1,0 0,1 0,-1-1,0 1,0 0,0 0,-1 0,1 0,0 0,-1 0,1 1,-1-1,0 0,1 1,-3-2,-38-28,22 16,2 2,0 0,0 1,-1 0,-1 2,-2 0,14 6,0 0,-1 1,1 1,-1-1,0 1,1 1,-1-1,0 2,0-1,0 1,0 0,0 1,-8 2,12-2,0 2,1-1,-1 0,1 1,0 0,0 0,0 0,0 0,1 1,-1 0,1 0,0 0,0 0,0 0,0 0,1 1,0-1,0 1,0 0,0 1,-6 19,1 0,0 0,0 12,5-24,-12 81,3 0,5 1,4 59,29 288,-14-278,-11-129,2-1,-2-1,-2 1,-1-1,-3 20,4-51,-1-1,1 1,-1 0,1 0,-1-1,1 1,-1 0,0-1,0 1,0-1,0 1,0-1,0 1,0-1,-1 0,1 0,0 1,-1-1,1 0,-1 0,1 0,-1 0,1-1,-1 1,0 0,-14 4</inkml:trace>
  <inkml:trace contextRef="#ctx0" brushRef="#br0" timeOffset="20301.294">1 6925,'0'0,"0"0,2 0,3 0,4 0,5 0,4-2,5-2,5-3,5-4,3 0,4-1,1 1,1 0,9 0,-6 2</inkml:trace>
  <inkml:trace contextRef="#ctx0" brushRef="#br0" timeOffset="21351.59">971 6799,'-15'-20,"0"-1,1-1,2 0,0-1,-42-68,48 83,-1 0,1 0,-1 1,-1 0,1 0,-1 1,-1 0,1 0,-4-1,10 6,-1-1,1 1,-1-1,0 1,1 0,-1 0,0 1,0-1,0 0,0 1,0 0,0-1,0 1,0 0,0 1,0-1,1 0,-1 1,0 0,0 0,0 0,0 0,-1 1,1 0,-1 1,1 0,-1 0,1 0,0 1,0-1,1 1,-1 0,1 0,0 0,0 0,0 0,0 0,0 2,-3 13,0 1,1 0,0 0,2 0,1 0,0 11,1 9,2 0,2 0,2-1,1 1,2-1,2-1,1 0,3 3,-13-37,-1-1,1 1,-1-1,1 1,0-1,0 0,1 0,-1 0,1 0,-1-1,1 1,0 0,0-1,0 0,0 0,1 0,-1 0,1 0,0 0,-1-2,0 0,-1 0,1 0,-1-1,1 1,-1 0,1-1,-1 0,1 0,-1 0,1 0,-1 0,0 0,0 0,1-1,-1 1,0-1,0 0,-1 1,1-1,0 0,0 0,-1 0,1 0,-1-1,0 1,0 0,1-2,11-20,0-1,-2 0,-1 0,-1-1,-1-1,-1 0,2-21,-3 2,-2 1,-1-1,-3 0,-3-13,6 79,1-1,1 1,0-1,2-1,0 1,1-1,1 0,1-1,0 0,1-1,1 0,10 11,-20-24,1-1,-1 1,0-1,1 0,-1 0,1 0,0 0,0 0,-1-1,1 1,0-1,1 0,-1 0,0 0,0 0,0-1,1 1,-1-1,0 0,0 0,1 0,0 0,0-1,0-1,0 1,0-1,-1 0,1 0,0 0,-1 0,1-1,-1 0,0 1,0-1,0 0,0-1,0 1,0-1,9-15,0 0,-1-1,-1 0,-1-1,5-17,6-16,-5 18,-3 0,0 0,5-36,-17 68,0 1,0-1,0 0,0 0,0 0,-1 1,0-1,0 0,0 1,0-1,0 1,-1-1,1 1,-1-1,0 1,0 0,0 0,-1 0,1 0,-1 0,0 1,0-1,1 1,-2-1,1 1,0 0,0 0,-1 1,1-1,-1 1,1 0,-1 0,0 0,1 0,-1 0,0 1,0 0,1 0,-1 0,0 0,0 0,0 1,1 0,-1-1,0 1,1 1,-1-1,1 1,-1-1,1 1,0 0,0 0,-3 2,5-3,1 0,-1 0,1 0,-1 0,1 0,0 0,-1 0,1 0,0 0,0 0,0 0,0 0,0 0,0 0,0 0,0-1,0 1,0 0,0 0,1 0,-1 0,0 0,1 0,-1 0,1 0,-1 0,1 0,-1-1,1 1,0 0,-1 0,1-1,0 1,-1 0,1-1,0 1,0-1,0 1,34 26,-32-25,17 11,0 0,-2 2,1 0,-2 1,0 1,11 14,-24-25,1 1,-1 0,0 0,-1 0,0 0,0 0,0 1,-1-1,0 1,-1 0,1-1,-1 1,-1 0,0 0,0 0,0 0,-1 0,0-1,-1 1,0 0,0-1,-1 3,-1 2,-1 0,0 0,-1 0,0-1,-1 1,0-2,0 1,-1-1,-5 4,10-11,0 0,0 0,0 0,0-1,-1 1,1-1,-1 0,0 0,0-1,0 1,0-1,0 1,0-1,0 0,0-1,0 1,0-1,-1 0,1 0,0 0,0 0,0-1,0 0,0 0,-1 0,1 0,1-1,-1 1,0-1,-1-1,-15-9,5 1</inkml:trace>
  <inkml:trace contextRef="#ctx0" brushRef="#br0" timeOffset="21653.661">1308 5928,'3'-1,"-1"0,1 0,0 0,0 1,1-1,-1 1,0 0,0 0,0 0,0 0,0 0,0 1,0-1,0 1,0 0,2 1,-1 0,-1 0,0 1,0 0,0-1,0 1,0 0,0 0,-1 1,0-1,1 0,-1 1,1 3,18 38,-2 2,-2 0,-2 1,-3 0,0 5,4 12,-1-5,9 31,-5 0,4 47,-23-135,0-1,1 1,-1 0,0-1,-1 1,1-1,0 1,-1-1,1 1,-1-1,0 1,1-1,-2 2,1-3,0 0,0 0,0 0,0 0,0 0,0 0,0-1,0 1,-1 0,1-1,0 1,-1-1,1 1,0-1,-1 1,1-1,0 0,-1 0,1 0,-1 0,1 0,-1 0,1 0,0 0,-17-1</inkml:trace>
  <inkml:trace contextRef="#ctx0" brushRef="#br0" timeOffset="22912.626">1402 6548,'14'-2,"0"-1,0 0,0-1,0 0,-1-1,1-1,-1 0,1-1,34-14,6-2,-2-1,0-3,-2-2,-1-3,34-29,-73 53,-1 0,0-1,0-1,-1 0,0 0,-1 0,0-1,-1 0,2-5,-6 13,0-1,-1 1,1 0,-1 0,0-1,0 1,0-1,-1 1,1-1,-1 0,0 1,0-1,0 1,0-1,-1 1,0-1,1 1,-1-1,0 1,-1-1,1 1,0 0,-1 0,0-1,0 1,0 1,0-1,0 0,-1 0,1 1,-1-1,0 1,0 0,0 0,0-1,1 2,-1 0,1 0,0-1,0 1,0 1,-1-1,1 0,0 0,-1 1,1 0,-1-1,1 1,0 0,-1 0,1 0,-1 0,1 1,0-1,-1 1,1-1,-1 1,1 0,-1 1,-1 0,0 1,0 0,0 0,1 0,-1 0,1 0,0 1,0 0,0 0,0 0,-1 4,-4 6,1 2,1-1,0 1,1 0,1 0,-1 10,1-2,2 0,1 1,1-1,1 0,1 0,1 0,6 20,-7-32,1-1,0 1,1-1,1 0,0 0,0 0,1-1,0 0,1 0,0 0,1-1,0 0,0 0,1-1,0 0,8 5,-13-11,0 1,0-1,0 0,0 0,1-1,-1 1,0-1,1 0,-1 0,1 0,-1 0,1-1,0 0,-1 0,1 0,-1-1,1 0,-1 1,4-2,-2-1,0 1,-1-1,1-1,-1 1,1-1,-1 0,0 0,0 0,-1-1,0 1,1-1,2-5,4-7,-1 1,-1-1,-1-1,0 0,-1 0,-1 0,-1-1,3-16,-3-14,-1 0,-2-12,-2 29,1-1,1 1,2 0,1 0,2 1,5-15,-12 45,1 0,-1-1,0 1,1 0,-1 0,0 0,1 0,0 0,-1 0,1 0,0 0,-1 0,1 0,0 0,0 0,0 0,0 0,0 1,0-1,0 0,0 1,0-1,0 1,0-1,0 1,0 1,0-1,0 1,0-1,0 1,0-1,0 1,0-1,0 1,0 0,0-1,-1 1,1 0,0 0,-1 0,1 0,0 0,-1-1,1 1,-1 0,1 1,25 69,-22-59,15 45,-3 1,-2 1,-2 0,-4 1,-1 10,-10-59,-6-20,-6-22,7-4,0 0,3-1,0 1,3-1,1-12,2-26,4 0,3-5,-5 48,2 0,0 1,2-1,2 1,0 1,2 0,1 0,9-13,-20 41,-1-1,1 1,0 0,0-1,0 1,-1 0,1 0,1 0,-1 0,0-1,0 2,0-1,0 0,1 0,-1 0,0 0,1 1,-1-1,1 1,0-1,-1 1,0 0,0 1,-1-1,1 0,0 1,0-1,-1 1,1-1,0 1,-1-1,1 1,0 0,-1-1,1 1,-1 0,1-1,-1 1,1 0,-1 0,0 0,1-1,-1 1,0 0,0 0,1 0,1 7,-1 1,1-1,-1 1,0-1,-1 1,0 4,-9 58,-3 0,-3 0,-3-2,-25 62,43-130,1 0,-1 0,0 0,0 0,1-1,-1 1,0 0,1 0,-1 0,1 0,-1-1,1 1,-1 0,1 0,0-1,-1 1,1 0,0-1,0 1,-1-1,1 1,0-1,0 1,0-1,0 0,0 1,0-1,-1 0,1 0,0 0,0 1,0-1,0 0,1 0,51 9,-28-4,20 5,-1-2,38 2,-67-9,1 0,-1-2,0 0,0 0,0-2,0 0,0 0,0-2,-1 1,4-3,6-5</inkml:trace>
  <inkml:trace contextRef="#ctx0" brushRef="#br0" timeOffset="23479.764">1402 6899,'-11'2,"0"1,1 1,0 0,-1 0,1 1,1 0,-1 0,1 1,0 1,0 0,1 0,0 0,0 1,0 0,-2 5,2 0,-1 0,2 0,0 1,1 1,0-1,1 1,0 0,1 0,1 0,0 5,0 19,1 0,1 1,3-1,1 0,2 0,2 0,1-1,5 10,-8-27,2-1,1 1,1-1,0-1,1 0,1 0,5 4,-12-17,0 0,1 0,0-1,0 1,1-1,-1 0,1-1,0 0,0 0,1 0,-1 0,1-1,0 0,0-1,0 1,0-1,0-1,0 1,1-1,-1 0,0-1,7 0,-9-1,0 0,0 0,0 0,0 0,-1-1,1 0,-1 0,1 0,-1-1,0 1,0-1,0 0,0 0,0-1,0 1,-1-1,0 1,0-1,0 0,0-1,-1 1,1 0,-1-1,0 1,0-1,-1 0,1-1,1-6,1-1,-2 1,0-1,-1 0,0 0,0 1,-2-1,0 0,0 0,-1 0,-7-30</inkml:trace>
  <inkml:trace contextRef="#ctx0" brushRef="#br0" timeOffset="24194.594">1354 7455,'6'-3,"0"1,0-1,0 0,0-1,-1 1,0-1,1 0,-2 0,1-1,0 1,-1-1,3-4,-2 3,31-38,-28 33,1-1,0 2,1-1,0 1,2-1,-10 10,-1 0,0 0,0 0,1 0,-1 1,1-1,-1 0,1 1,-1-1,1 1,-1 0,1-1,-1 1,1 0,-1 0,1 0,-1 0,1 0,0 0,-1 0,1 1,-1-1,1 1,-1-1,1 1,2 1,-1 0,0 0,0 0,0 1,-1-1,1 1,0 0,-1 0,0 0,1 0,-1 0,7 14,0-1,-1 1,0 1,0 3,-6-15,30 97,-21-63,2 1,9 16,-22-57,0 0,0 0,0-1,0 1,1 0,-1 0,0 0,0 0,0 0,0 0,0 0,0 0,0 0,0-1,1 1,-1 0,0 0,0 0,0 0,0 0,0 0,0 0,1 0,-1 0,0 0,0 0,0 0,0 0,0 0,0 0,1 0,-1 0,0 0,0 0,0 0,0 0,0 0,0 1,0-1,1 0,-1 0,0 0,0 0,0 0,0 0,0 0,0 0,0 0,0 1,0-1,0 0,1 0,-1 0,0 0,0 0,0 0,0 1,0-1,0 0,0 0,2-20,-2-27,-8-53,2 48,2 0,3 1,5-52,-4 102,0 0,0 0,0 0,0 0,0 0,0-1,1 1,-1 0,0 0,0 0,1 0,-1 0,1 0,-1 0,1 0,0 0,-1 0,1 0,0 0,-1 0,1 1,0-1,0 0,0 0,0 1,0-1,0 1,0-1,0 1,0-1,1 1,0 1,0-1,0 0,-1 1,1 0,0-1,0 1,-1 0,1 0,0 0,-1 0,1 0,-1 0,1 1,-1-1,1 1,10 11,-1 0,0 0,5 11,-15-23,34 57,-2 2,5 17,-11-22,-19-130,-3 7,4 1,2 0,6-10,-8 44,1 1,1 1,1 0,2 0,2 1,0 1,10-11,-16 28,-3 4</inkml:trace>
  <inkml:trace contextRef="#ctx0" brushRef="#br0" timeOffset="25148.963">2220 7004,'0'14,"0"22,1 0,2 0,3 8,-5-36,0 0,1 1,0-1,1 0,-1-1,2 1,-1 0,1-1,0 0,1 0,0 0,0 0,0-1,1 0,0 0,3 3,-8-9,0 1,-1 0,1-1,0 1,0-1,-1 1,1-1,0 1,0-1,0 0,0 0,0 1,0-1,-1 0,1 0,0 0,0 0,0 0,0 0,0 0,0 0,0 0,0 0,0-1,0 1,-1 0,1 0,0-1,0 1,0-1,0 1,0-1,1-1,-1 0,1-1,-1 1,1 0,-1 0,0-1,0 1,0-1,0 1,0-1,0 0,-1 0,2-7,0-1,-1 0,-1 1,1-1,-2-10,-1 12,1 1,-2-1,1 0,-1 1,0-1,-1 1,0 0,0 0,-1 1,0-1,0 1,-1 0,0 0,0 1,0 0,-1 0,0 0,0 1,-1 0,1 0,-7-2,12 6,0-1,0 0,0 0,0 0,0 0,0 0,0 0,1-1,-1 1,1 0,0-1,0 1,-1-1,2 0,-1 1,0-1,0 0,1 1,0-1,-1 0,1 0,0 1,0-1,1 0,-1 0,1 1,-1-1,1 0,0 0,0 1,0-1,0 0,3-8,1 1,0 0,0-1,1 2,0-1,0 1,3-2,-1 1,0 1,0 0,1 1,0 0,7-5,-14 12,-1 0,1 0,-1 0,1 0,0 0,-1 0,1 1,0-1,-1 0,1 1,0-1,0 1,0 0,0 0,-1-1,1 1,0 0,0 1,0-1,0 0,-1 1,1-1,0 0,0 1,-1 0,1 0,0-1,-1 1,1 0,0 0,-1 0,1 1,-1-1,0 0,1 0,-1 1,0-1,0 1,0-1,0 2,14 24,-1 1,-1 1,-2 0,7 27,13 34,-25-74,23 49,-27-61,0 0,0 0,1 0,0 0,0 0,0 0,0-1,1 1,0-1,-1 0,1 0,2 0,-5-2,0-1,0 0,0 0,-1 0,1 0,0-1,0 1,0 0,0 0,0 0,0-1,0 1,-1-1,1 1,0 0,0-1,0 1,-1-1,1 0,0 1,-1-1,1 1,0-1,-1 0,1 0,-1 1,1-1,-1 0,0 0,1 0,-1 0,0 1,1-1,-1 0,0 0,0 0,0 0,11-38,-11 38,5-33,-2 0,-1-1,-3-30,3-49,-2 113,0-1,0 0,0 1,0-1,0 0,1 1,-1-1,0 1,1-1,-1 1,1-1,0 1,0-1,-1 1,1 0,0-1,0 1,0 0,1-1,-2 2,1 0,0 0,0 0,0 0,-1 0,1 0,0 0,0 0,-1 0,1 0,0 0,0 1,-1-1,1 0,0 0,0 1,-1-1,1 1,-1-1,1 0,0 1,-1-1,1 1,-1 0,1-1,0 1,7 9,0 0,-1 0,0 0,1 5,-4-10,4 10,41 58,-46-69,1 1,0-1,0 1,0-1,1 0,-1-1,1 1,0-1,0 0,1 0,-1-1,5 3,-9-5,-1 0,1 0,-1 0,1 0,0 0,-1 0,1 0,-1 0,1 0,-1 0,1 0,-1 0,1 0,-1-1,1 1,-1 0,1 0,-1 0,1-1,-1 1,1 0,-1-1,1 1,-1 0,0-1,1 1,-1-1,0 1,1-1,-1 1,0-1,1 1,5-24,-7-30,1 49,-12-127,-2-63,13 168</inkml:trace>
  <inkml:trace contextRef="#ctx0" brushRef="#br0" timeOffset="25978.049">2861 6085,'1'1,"0"-1,0 1,0 0,0-1,0 1,0 0,0 0,0 0,0 0,0 0,-1 0,1 0,0 0,0 0,-1 0,1 0,-1 0,1 0,-1 1,0-1,14 34,-11-26,68 187,-9 2,-3 28,-55-210,-1-8,-1 0,0 0,-1 0,1 0,-1 0,-1 0,0 0,0 0,0 1,-1-1,-1 1,2-9,0 1,-1-1,1 0,-1 1,1-1,0 0,-1 0,1 1,-1-1,1 0,-1 0,1 0,-1 0,1 1,-1-1,1 0,-1 0,1 0,-1 0,1 0,-1 0,1 0,-1 0,1-1,-1 1,1 0,-1 0,1 0,0 0,-1-1,1 1,-1 0,1 0,-1-1,1 1,0 0,-1-1,1 1,0 0,-1-1,1 1,0-1,-1 1,-19-20,19 19,-49-53,3-2,2-2,-13-25,58 82,0 1,0-1,0 1,1-1,-1 1,0-1,0 1,0-1,0 1,1-1,-1 1,0-1,0 1,1 0,-1-1,0 1,0-1,1 1,-1 0,1-1,-1 1,0 0,1 0,-1-1,1 1,-1 0,1 0,-1 0,1-1,-1 1,1 0,25-12,-9 4,-2-2,-2 0,1-2,-1 1,-1-2,-1 0,1 0,5-10,18-30,13-27,-14 22,-33 56,5-9,1 0,1 0,0 1,0 0,1 0,1 0,-8 8,-1 1,0 0,1 0,-1 0,1 0,0 0,-1 0,1 0,0 0,-1 1,1-1,0 1,0-1,0 1,-1 0,1 0,0-1,0 1,0 0,0 1,0-1,-1 0,1 1,0-1,0 1,0-1,-1 1,1 0,0 0,-1-1,1 1,-1 1,1-1,-1 0,1 0,-1 0,0 1,1-1,-1 1,0-1,0 1,0-1,0 1,-1 0,2 0,10 21,0-1,-1 2,-1-1,-2 1,5 21,1 13,6 56,-8-24,-13-119,1 0,2 0,1 0,1 0,2 0,1 0,1 1,4-8,-11 34,-1 0,1 0,0 0,0 0,-1 0,1 0,1 0,-1 1,0-1,0 0,1 1,-1-1,1 1,-1-1,1 1,-1 0,1-1,0 1,0 0,0 0,1 0,-2 1,1 0,0 0,-1 0,1 0,-1 1,1-1,0 1,-1-1,1 1,-1-1,1 1,-1 0,1 0,-1-1,0 1,1 0,-1 0,0 1,0-1,0 0,0 0,7 9,0 0,-1 1,0-1,-1 1,0 1,1 2,0 1,0 1,-1 0,-1 1,0-1,-1 1,-1 0,0 0,-2 1,0-1,-1 0,0 1,-3 8,-2-2</inkml:trace>
  <inkml:trace contextRef="#ctx0" brushRef="#br0" timeOffset="26368.681">2599 7365,'-1'0,"0"0,0 1,0-1,0 0,0 0,0 1,0-1,0 0,0 1,0-1,0 1,1-1,-1 1,0 0,0-1,1 1,-1 0,0-1,1 1,-1 0,0 0,1 0,-1-1,1 1,0 0,-1 0,1 0,0 0,-1 0,1 0,0 0,0 0,0 0,0 0,0 0,0 0,0 0,0 0,0 0,1 0,-1 0,0 0,1 0,13 52,-11-45,159 407,-38-103,-118-297,-3-9,0 0,-1 1,1-1,-1 1,-1-1,1 1,-1 0,0-1,-1 1,0 0,0 0,0 4,-1-10,0 1,0-1,0 0,0-1,0 1,0 0,0 0,0 0,0-1,0 1,0 0,0-1,0 1,-1-1,1 1,0-1,0 0,-1 1,1-1,0 0,-1 0,1 0,0 0,-1 0,1 0,0 0,0-1,-1 1,1 0,-1-1,-48-12,40 10,-27-7</inkml:trace>
  <inkml:trace contextRef="#ctx0" brushRef="#br0" timeOffset="26948.324">2231 7775,'1'-7,"1"1,0-1,0 1,0 0,1 0,0 0,0 1,3-4,5-10,28-64,5 2,5-2,-34 60,0 1,2 1,1 0,0 1,2 1,0 0,1 2,0 0,7-2,-23 16,1-1,0 1,0 0,0 1,0 0,0-1,0 2,0-1,1 1,-1 0,1 0,-1 1,1 0,-1 0,1 1,-1-1,1 1,2 1,-3 1,-1-1,0 0,0 1,0 0,0 1,0-1,-1 1,1-1,-1 2,0-1,0 0,0 1,-1-1,0 1,0 0,0 0,0 1,-1-1,0 0,1 5,4 12,-1 0,-2 0,0 1,-1 0,-1 0,-2 0,0 0,-1 5,-4 19,-1-1,-3 0,-8 24,7-48,3-35,4-38,4 44,0 1,0-1,1 1,-1 0,1 0,1-1,-1 1,1 1,0-1,1-1,-2 5,-1 0,1 1,-1-1,1 0,0 1,-1-1,1 1,0-1,0 1,0 0,0 0,1 0,-1 0,0 0,0 0,1 1,-1-1,0 1,1-1,-1 1,0 0,1 0,-1 0,0 0,1 1,-1-1,0 0,1 1,-1 0,11 3,-1 1,1 0,-1 1,0 0,-1 1,0 0,0 1,8 8,16 15,25 31,-45-46,44 51,-40-44,1 0,1 0,1-2,0-1,18 11,-40-31,1 1,-1-1,1 1,-1-1,1 0,-1 1,1-1,-1 0,1 0,0 1,-1-1,1 0,-1 0,1 0,0 0,-1 0,1 0,-1 0,1 0,0 0,-1 0,1 0,-1 0,1 0,0-1,-1 1,1 0,-1 0,1-1,-1 1,1 0,-1-1,1 1,-1-1,1 1,-1 0,0-1,1 1,-1-1,1 1,-1-1,0 1,0-1,1 1,-1-1,0 0,0 1,0-1,1 1,4-36,-4 28,2-17</inkml:trace>
  <inkml:trace contextRef="#ctx0" brushRef="#br0" timeOffset="27814.105">3422 7397,'5'20,"-4"-18,0 0,-1 0,1 0,0 0,-1 0,1 0,-1 0,0 1,1-1,-1 0,0 0,0 0,-1 0,1 0,0 0,-1 2,-4-6,1 0,0 0,-1 0,1-1,0 1,0-1,1 0,-3-3,-20-18,-25-22,48 43,1 1,-1 1,0-1,0 0,0 1,0-1,0 1,0 0,0 0,0 0,0 0,-1 1,1-1,0 1,-1 0,-2 0,4 1,-1 0,1 1,0-1,0 1,-1-1,1 1,0 0,1-1,-1 1,0 0,0 1,1-1,-1 0,1 0,0 1,0-1,0 0,0 1,0-1,0 1,0 0,1-1,0 1,-1-1,1 1,0 0,0 1,-1 14,1-1,0 0,3 16,2 4,2 0,2 0,1 0,2-1,2-1,1 0,1-1,20 29,-36-62,1 0,-1 0,1 0,0 0,-1 0,1 0,0 0,-1 0,1 0,0 0,0 0,0-1,0 1,0 0,0-1,0 1,0 0,0-1,0 1,0-1,0 0,0 1,1-1,-1 0,0 0,0 0,0 0,1 0,-1 0,1 0,0-1,-1 0,1-1,0 1,-1 0,1-1,-1 0,1 1,-1-1,0 0,0 0,0 1,0-1,0 0,0 0,0-2,5-12,-2 0,0 0,0 0,-2-3,5-28,-3-1,-2 1,-3-1,-1 0,-5-22,13 91,1-1,1 0,1 0,0-1,5 5,-9-13,1 0,1 0,0-1,1 0,0 0,0-1,1 0,0-1,1 0,0 0,0-1,4 2,-12-8,-1 0,1 0,0 0,0 0,0-1,0 1,0 0,0-1,0 0,0 0,0 1,0-1,0-1,0 1,0 0,0 0,0-1,0 1,0-1,0 1,0-1,0 0,-1 0,1 0,0 0,0 0,-1 0,1-1,0 1,0-3,1 0,0 0,-1 0,0 0,0-1,0 1,0-1,-1 1,0-1,0 0,0 1,0-4,1-17,-1 0,-1 0,-2-1,-1-8,-15-79,-17-51,14 72,3 0,-2-70,19 148,0 5,0 0,0 0,1 0,0 0,1 0,0 1,0-1,1 0,3-7,-5 15,0 1,0 0,1 0,-1 0,0-1,1 1,-1 0,0 0,1 0,-1 0,1 0,-1 0,0 0,1 0,-1 0,0 0,1 0,-1 0,0 0,1 0,-1 0,1 0,-1 0,0 0,1 0,-1 1,0-1,1 0,-1 0,0 0,0 1,1-1,-1 0,0 0,0 1,1-1,-1 0,0 1,0-1,0 0,1 1,-1-1,0 0,0 1,0-1,0 0,0 1,0-1,0 0,0 1,0-1,13 24,-13-22,135 328,-56-132,-73-182,-2-10,0 1,-1 0,-1 0,1 1,-1-1,0 1,0-1,-1 1,0-1,-1 1,0 0,0-1,0 2,-1-8,1 0,-1 0,1 0,-1 0,1 0,-1 0,1 0,-1 0,0-1,0 1,1 0,-1-1,0 1,0 0,0-1,0 1,0-1,1 1,-2-1,-8 4</inkml:trace>
  <inkml:trace contextRef="#ctx0" brushRef="#br0" timeOffset="28068.427">3575 7235,'1'-1,"3"-2,2-3,3-2,2-3,5-2,2-3,3-4,3-4,0-2,3-2,0-2,1 0,0 2,-2 3,-3 3,1 2,-3 5</inkml:trace>
  <inkml:trace contextRef="#ctx0" brushRef="#br0" timeOffset="28416.84">4026 7083,'3'-1,"1"0,-1 0,1 0,-1 0,1-1,-1 1,0-1,1 0,-1 0,0 0,0 0,-1-1,1 1,0-1,-1 0,0 0,1 0,-1 0,0 0,-1 0,1 0,0-1,0-2,6-12,-1 1,-1-2,0 1,-2-1,4-13,-2 0,-2-1,1-30,-5 52,0 0,0 0,-1 0,0 0,-1 0,0 0,-1 1,0-1,0 1,-2 0,1 0,-1 0,-4-6,9 16,-1-1,1 0,0 1,-1-1,1 0,-1 1,1-1,-1 0,1 1,-1-1,0 1,1-1,-1 1,0-1,1 1,-1 0,0-1,0 1,1 0,-1-1,0 1,0 0,0 0,1 0,-1 0,0 0,0 0,0 0,0 0,0 1,0 0,0-1,0 1,0 0,0 0,0 0,0 0,1 0,-1 0,0 1,1-1,-1 0,1 0,-1 0,1 1,-1 0,-7 53,7-3,3-1,2 0,2 1,-4-34,1 1,1-1,1-1,1 1,0-1,1 0,1 0,0-1,2 0,2 3,-10-16,0 0,0-1,0 1,1 0,-1-1,1 0,0 1,0-1,0 0,0-1,0 1,0 0,1-1,-1 0,0 0,1 0,-1 0,1 0,-1-1,1 1,-1-1,1 0,0 0,-1-1,1 1,-1-1,1 1,-1-1,1 0,-1 0,0-1,0 1,1-1,-1 0,0 0,0 0,0 0,-1 0,1 0,-1-1,1 1,-1-1,0 0,0 0,1-1,30-45,-3-5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7:27.87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66,'4'3,"0"-1,1 1,-1-1,0 0,1 0,-1 0,1-1,0 0,-1 0,1 0,0 0,0-1,0 1,0-1,-1-1,1 1,0-1,0 0,0 0,21-4,0-1,-1-1,3-3,-7 3,31-7,1 3,0 1,1 3,0 3,0 1,27 4,90 10,65 15,-77-5,336 39,-60-9,-51-4,158-10,-288-33,328 12,-24 5,147 12,-667-30,1198 95,-980-91,120-17,-372 10,20-3,-24 3,1 0,-1 0,1 0,-1 0,1 0,-1 0,1 0,-1 0,1-1,-1 1,0 0,1 0,-1-1,1 1,-1 0,1 0,-1-1,0 1,1-1,-1 1,0 0,1-1,-1 1,0-1,0 1,1-1,-1 1,0 0,0-1,0 1,0-1,1 1,-1-1,0 1,0-1,-2-4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7:29.25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249 0,'18'28,"-18"-26,1 0,0 0,0 0,0 0,0 0,0 0,0 0,1-1,-1 1,0-1,1 1,0-1,-1 1,1-1,0 0,-1 0,1 0,0 0,0 0,0 0,0 0,0-1,0 1,0-1,1 1,19 0,-1 0,1-1,-1-1,1-1,-1 0,0-2,0-1,12-4,61-11,-93 20,16-2,0 0,0 1,0 0,0 2,0 0,-14-1,-1 0,1 0,0 0,-1 0,1 1,-1-1,1 1,-1 0,1 0,-1 0,0 0,1 0,-1 0,0 1,0-1,0 1,0 0,0-1,0 1,0 0,-1 0,1 0,-1 0,1 1,-1-1,0 0,0 0,0 1,0-1,0 1,-1-1,1 1,-1-1,1 1,-1-1,0 1,0 0,-2 11,0-1,-2 1,1-1,-1 0,-1 0,-1-1,0 1,0-1,-1 0,-15 24,-1-1,-11 10,-8 4,-1-1,-3-3,-2-1,-2-3,-36 23,100-71,0 1,1 0,-1 1,1 0,0 1,0 1,1 0,-1 1,15 0,-7 1,0 0,0 1,0 2,1 0,-1 2,-1 0,8 3,-21-4,0 0,0 1,0 0,0 1,0 0,-1 0,0 1,0 0,-1 0,1 1,-1 0,-1 0,1 1,-1-1,-1 1,1 1,-2-1,1 1,-1 0,0 0,-1 0,0 1,0-1,-1 1,0-1,-1 1,0 0,-1 0,0 0,0 0,-1-1,0 1,-3 7,0 0,-1 0,0 0,-2-1,0 0,0 0,-2-1,0 0,0 0,-2-1,-8 9,1-4,0-2,-1 0,-1-1,0 0,-2-2,1-1,-4 1,-20 7,0-1,-1-3,-1-1,0-3,-1-2,-1-2,-22 1,41-8,-1-1,1-1,0-2,-14-3,21 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7:30.10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1,'18'39,"-4"-9,-2-1,0 1,-2 1,-2 0,0 1,10 63,-4 3,-1 23,-6 0,-6 1,-5 15,-4-177,1-39,10 29,3 0,2 0,3 1,1 0,3 1,1 1,3 0,12-20,-18 41,2 1,0 0,2 1,0 1,2 1,10-9,-20 21,0 1,1 0,1 0,0 1,0 1,0 0,1 0,0 1,0 1,0 0,1 0,0 1,0 1,0 0,2 1,-9 2,1 0,0 1,-1 0,1 0,-1 1,0 0,1 0,-1 0,0 1,0-1,0 2,4 2,27 12,-27-14</inkml:trace>
  <inkml:trace contextRef="#ctx0" brushRef="#br0" timeOffset="338.759">897 305,'9'3,"-1"1,1-1,0 0,1-1,-1 0,0 0,1-1,-1-1,1 1,-1-1,0-1,1 0,2-1,-6 1,1 0,-1 0,1-1,-1 0,0 0,0 0,0-1,0 0,-1 0,1-1,-1 1,0-1,0 0,0-1,0 1,-1-1,0 0,0 0,3-5,2-9</inkml:trace>
  <inkml:trace contextRef="#ctx0" brushRef="#br0" timeOffset="586.828">923 530,'0'0,"0"0,1 0,2 0,1 0,-1 0,2 0,4 0,4-1,4-4,2-6,7-7,-1-1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7:41.20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1662 865,'0'-1,"0"0,0 0,0 0,1 0,-1-1,0 1,0 0,1 0,-1 0,0 0,1 0,-1 0,1 0,0 0,-1 0,1 0,0 0,-1 0,1 1,0-1,0 0,0 0,0 1,1-1,27-31,-12 17,2 0,-1 2,2 0,0 1,8-4,-18 11,0 1,1 0,-1 0,1 1,0 0,0 1,0 0,0 0,0 2,0-1,0 1,3 1,-11-1,0 1,0-1,0 1,-1 0,1 0,0 0,-1 0,1 0,0 0,-1 1,0 0,1-1,-1 1,0 0,0 0,0 0,0 0,0 0,0 0,0 2,0 1,0-1,0 1,-1-1,1 1,-1 0,0 0,0-1,-1 1,0 0,0 0,0 3,-2 12,-1-1,-1 1,0-1,-2 0,-4 12,-26 52,-3-2,-4-2,-3-2,-14 14,-87 151,145-240,1 0,-1 0,1 0,0 0,0 0,0 1,0-1,1 0,-1 1,1-1,-1 0,1 1,0-1,0 1,0-1,0 1,0-1,1 0,-1 1,1 1,1-2,-1 0,1-1,0 0,-1 1,1-1,0 0,0 0,0 0,0 0,0 0,0-1,0 1,0 0,0-1,0 0,1 1,-1-1,0 0,0 0,0 0,0 0,1-1,0 1,83-8,30-7,49-6,-110 17,16-3,0 4,29 4,-99-2,0 1,-1 0,1 0,0 0,-1 0,1 0,0 0,-1 0,1 1,-1-1,1 0,0 0,-1 0,1 1,-1-1,1 0,-1 1,1-1,-1 0,1 1,-1-1,1 1,-1-1,1 1,-1-1,0 1,1-1,-1 1,-6 16,-2-7</inkml:trace>
  <inkml:trace contextRef="#ctx0" brushRef="#br0" timeOffset="967.878">1327 2030,'-1'0,"1"0,0 0,-1 0,1 0,-1 1,1-1,0 0,-1 0,1 0,0 0,-1 0,1 0,0 1,-1-1,1 0,0 0,-1 0,1 1,0-1,0 0,-1 1,1-1,0 0,0 0,-1 1,1-1,0 0,0 1,0-1,0 1,0-1,0 0,-1 1,1-1,0 0,0 1,0-1,0 1,15 3,26-4,295-46,-60 7,-194 29,145-18,1 9,54 10,-281 9,0 0,0 0,0 0,0 0,0 0,0 0,0 0,1-1,-1 1,0 0,0-1,0 1,0 0,0-1,0 0,0 1,0-1,-1 1,1-1,0 0,0 0,0 0,-1 1,1-1,0-1,0 0,0 0,-1 0,1 0,-1 0,0 0,1 0,-1 0,0 0,0-1,-1 1,1 0,0 0,-1-1,-3-12,-1 0,0 1,-1-1,-2-1,-1-4,-34-100,6-1,5-2,6-2,5 0,5-1,2-118,11 108,4 54,-4 0,-4 0,-3 1,-5-3,13 72,-2 0,1 0,-2 1,0-1,0 1,-1 0,0 1,-1 0,0 0,-1 0,0 0,0 1,-1 1,0 0,-4-3,2 3,-1 1,0 1,0-1,-1 2,1 0,-1 0,0 2,-1-1,1 1,-1 1,1 1,-1 0,-11 1,-18 2,1 3,0 1,0 2,0 2,1 2,1 1,0 2,1 2,-7 6,-57 32,3 5,-69 55,12-1,-117 113,272-225,0-1,0 1,1 0,-1 0,0 0,1 0,0 1,-1-1,1 0,0 1,0-1,0 1,0-1,1 1,-1-1,1 1,0-1,-1 1,1-1,0 1,0 0,1-1,-1 1,1 0,2 7,0-1,0 0,1 0,1 0,-1 0,2-1,8 18,47 105,-6 3,15 67,61 286,-120-438,1-1,3 0,2-1,3 3,-11-40,-7-11</inkml:trace>
  <inkml:trace contextRef="#ctx0" brushRef="#br0" timeOffset="1733.673">261 1689,'-2'-7,"0"0,-1-1,0 1,0 1,-1-1,0 0,0 1,0 0,-3-3,2 2,-10-14,0 1,-17-16,26 30,0 0,-1 0,1 0,-1 1,-1 0,1 0,-1 1,0 0,1 1,-3-1,8 3,0 1,0-1,1 1,-1 0,0-1,0 1,0 0,0 0,1 0,-1 0,0 1,0-1,0 1,0-1,1 1,-1-1,0 1,1 0,-1 0,0 0,1 0,-2 1,1 0,-1 1,1 0,0-1,0 1,0 0,0 0,0 1,1-1,-1 0,1 1,-1 1,-1 9,0 0,0 0,1 0,1 0,1 9,0 7,1-1,2 1,1-1,2 0,6 19,-9-36,1 0,0 0,1-1,0 0,1 1,0-2,0 1,2-1,-1 0,1 0,1-1,-1 0,2-1,6 5,-13-10,0-1,0 0,0 0,0 0,1 0,-1-1,0 1,1-1,0 0,-1 0,1 0,0-1,-1 1,1-1,0 0,0 0,-1 0,1-1,0 1,-1-1,1 0,0 0,-1 0,1 0,-1-1,1 1,-1-1,0 0,0 0,0 0,0 0,0-1,0 1,0-1,-1 0,0 0,1 0,-1 0,1-2,5-8,-1 0,0 0,-1-1,-1 0,0 0,-1 0,0-1,-1 1,0-8,1-29,-2 1,-3-6,1 5,0 51,0 0,0 1,0-1,0 0,0 0,1 0,-1 0,0 0,0 0,0 0,0 0,0 0,0 0,0 0,0 0,0 0,0 0,1 0,-1 0,0 0,0 0,0 0,0 0,0 0,0 0,0-1,0 1,0 0,0 0,0 0,0 0,1 0,-1 0,0 0,0 0,0 0,0 0,0 0,0 0,0 0,0 0,0-1,0 1,0 0,0 0,0 0,0 0,0 0,0 0,0 0,0 0,0 0,7 13,5 21,6 30,15 48,-29-100,1 1,1-1,1 0,-1 0,2-1,-1 0,3 2,3-1,-3-4</inkml:trace>
  <inkml:trace contextRef="#ctx0" brushRef="#br0" timeOffset="1979.994">634 1878,'0'1,"0"3,0 0,0 6,0 8,0 7,2 7,2 6,2 3,0 2,-1-2,-1-5,-1-7,-1-9,-1-9</inkml:trace>
  <inkml:trace contextRef="#ctx0" brushRef="#br0" timeOffset="2213.773">776 1411,'0'0,"0"0,0 0,0 0,1-2,1-2,2-4,3-3,2-2,2-2,0 2,-3 2,-2 3,2-1,0-1</inkml:trace>
  <inkml:trace contextRef="#ctx0" brushRef="#br0" timeOffset="2380.49">812 1574,'1'0,"0"0,1 0,1 0,2 0,1 0,7-2,6-2,5-4,5-3,10-7,-2-1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8:12.97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35 55,'1'0,"0"1,0 0,0-1,0 1,0-1,0 1,0-1,0 0,0 1,0-1,0 0,0 0,0 1,0-1,0 0,1 0,-1-1,0 1,0 0,0 0,0 0,27-3,77-21,-79 15,1 2,-1 2,1 0,0 1,0 2,1 1,-1 1,17 3,-40-2,-1 1,1 0,0 0,-1 0,0 0,1 0,-1 1,0-1,0 1,-1 0,1 0,0 0,-1 1,0-1,0 0,0 1,0-1,0 1,-1 0,0 0,0 0,0-1,0 1,0 0,-1 0,0 0,0 0,0 0,0 0,-1 2,-3 8,-1 0,0-1,-1 0,-1 0,0 0,0-1,-2 0,1 0,-2-1,-5 6,-24 22,-1-1,-10 3,7-5,-41 33,42-37,2 2,-27 29,65-61,0-1,1 1,-1 0,1 0,-1 0,1 0,-1 0,1 0,0 0,0 0,0 0,0 1,0-1,1 0,-1 0,1 1,-1-1,1 1,0-1,0 0,0 1,0-1,1 1,-1-1,1 0,-1 1,1-1,0 0,0 1,0-1,0 0,0 0,0 0,1 0,-1 0,0 0,1 0,0-1,0 1,-1 0,1-1,0 0,2 2,7 4,0 0,1-1,-1 0,1-1,1 0,-1-1,5 1,37 7,0-2,1-3,0-2,7-2,-46-2</inkml:trace>
  <inkml:trace contextRef="#ctx0" brushRef="#br0" timeOffset="531.699">817 753,'0'44,"-2"0,-6 32,6-63,-1 1,0-1,0 0,-2 0,1-1,-2 1,0-1,0 0,-1-1,0 1,-1-1,-23 13,15-17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8:17.19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37 0,'-19'317,"7"-160,6 1,11-127,-4-30,-1-1,0 1,1-1,-1 1,0-1,1 1,-1-1,1 1,-1-1,1 1,-1-1,1 0,-1 1,1-1,-1 0,1 1,0-1,-1 0,1 0,0 0,-1 0,1 1,-1-1,1 0,0 0,-1 0,5-1,0-1,-1 1,1-1,-1 0,1 0,-1 0,0-1,0 0,2-1,-4 3,16-11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8:17.99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325 228,'-1'-6,"0"1,0 0,0-1,-1 1,0 0,0 0,0 0,-1 0,1 0,-4-3,-35-50,34 50,-2-3,-1 1,0 0,0 1,-1 0,0 1,-1 1,0-1,0 2,0-1,-9-1,17 6,0 1,-1-1,0 1,1 0,-1 1,0-1,1 1,-1 0,0 0,0 0,1 0,-1 1,0 0,-2 1,3-1,1 1,0 0,0 0,0 0,1 0,-1 0,0 0,1 1,-1-1,1 1,0 0,0 0,0 0,0 0,1 0,-1 0,1 0,-1 1,1-1,0 0,0 4,0 2,-1 0,2 0,-1 0,1 0,0 0,1 0,0 0,1 0,0 0,0-1,1 1,0 1,11 26,2-1,6 10,-1-3,19 40,38 86,-66-137,-1 0,-1 1,-2 0,1 14,-8-44,-1 1,1-1,-1 0,0 0,1 0,-1 0,0 0,0 0,-1 0,1 1,0-1,-1 0,1 0,-1 0,1 0,-1 0,0 0,0 0,0-1,0 1,-1 0,1 0,0-1,-2 2,1-2,0 0,0 0,0-1,0 1,0-1,-1 1,1-1,0 0,-1 0,1 0,0 0,0 0,-1 0,1-1,0 1,0-1,0 1,-1-1,1 0,-8-3,-1 0,1-1,0-1,0 0,0 0,1-1,0 0,-5-5,8 6,1-1,0 0,0 0,0 0,1 0,0-1,0 1,1-1,0 0,0-1,1 1,0 0,1-1,0 1,0 0,1-1,0 0,0 1,1-1,0 1,0-1,1 1,0 0,1 0,0 0,0 0,0 0,2-1,6-12,1 1,0 0,2 1,0 0,1 1,1 1,1 0,0 2,14-11,69-40,-93 61</inkml:trace>
  <inkml:trace contextRef="#ctx0" brushRef="#br0" timeOffset="266.299">640 669,'-2'15,"0"1,-1-1,-1 1,-1-1,0-1,-1 1,0 0,-9 23,3-3,-19 53,27-80,1-1,-1 1,0-1,-1 0,0-1,0 1,0-1,-1 0,-3 3,-1-3,1-2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8:36.13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11 1,'0'0,"-1"1,0 2,0-1,-1 1,0 1,1-1,0-1,0 0,1-2,0 1,0-1,0 0,0 0,2-1,1-2,0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50.38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113 0,'-6'4,"-1"0,2 1,-1 0,0 0,1 0,0 0,0 1,1 0,-1 0,1 0,0 1,1-1,-2 5,-3 8,1-1,0 1,2 0,-2 10,4-12,0 0,2 0,0 0,1 0,1 0,0 0,1 0,1 0,1 0,4 14,-6-25,1 1,-1-1,1 1,0-1,0 0,1 0,0-1,0 1,0-1,1 0,-1 0,1 0,1 0,-1-1,1 0,-1 0,1-1,0 1,1-1,-1-1,0 1,1-1,-1 0,1-1,0 1,0-1,0 0,1-1,-1 0,-1 0,1 0,0-1,0 0,-1 0,1-1,-1 1,1-2,-1 1,0-1,1 1,-1-2,-1 1,1-1,0 0,-1 0,0 0,0-1,0 0,-1 0,1 0,-1 0,-1-1,1 0,-1 0,0 0,0 0,0 0,-1-1,0 1,0-1,-1-1,2-6,0 1,-1-1,-1 0,0 0,-1 0,-1 0,0 0,0 0,-2 0,0 0,0 1,-1-1,-1 1,0 0,-3-3,-2 0,-2-1,0 1,0 1,-2 0,0 1,0 1,-1 0,-1 0,-6-2,58 16,-11 3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8:36.82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28,'0'0,"0"0,0 0,0 0,0 0,0 0,0 0,0 0,0 0,0 0,0-1,1-3,1 0,2-5,2-1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8:19.99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145 102,'1'-1,"-1"0,1 0,0 0,-1 1,1-1,0 0,0 1,0-1,0 0,0 1,0-1,0 1,0-1,0 1,0 0,0-1,0 1,0 0,0 0,0 0,0-1,0 1,0 0,1 1,-1-1,0 0,48-1,-30 2,11-1,35-3,-62 3,0 0,0-1,0 1,0-1,0 0,0 0,0 0,-1-1,1 1,0-1,0 1,-1-1,1 0,-1 0,0 0,0 0,1-1,-2 2,-1 0,1 1,-1-1,0 0,1 0,-1 1,1-1,-1 0,0 0,0 0,1 1,-1-1,0 0,0 0,0 0,0 0,0 0,0 0,0 1,0-1,-1 0,1 0,0 0,0 0,-1 1,1-1,-1 0,1 0,0 0,-1 1,-25-19,-36 2,53 16,0 0,-1 0,1 1,0 1,-1-1,1 2,0-1,0 1,0 0,0 1,0 0,0 1,1 0,-1 0,1 0,0 1,1 1,-1-1,1 1,-3 3,-1 3,1 0,0 0,0 1,2 1,-1 0,2 0,0 0,0 1,1 0,1 1,-1 7,1-5,2-11,1 1,0 0,1 0,0 0,0 0,0 0,1 3,1-8,-1 0,1 0,0 0,-1-1,1 1,1 0,-1-1,0 1,1-1,-1 1,1-1,0 0,0 0,0 1,0-1,0-1,0 1,1 0,-1 0,0-1,1 0,-1 1,2-1,16 8,0-2,0 0,1-1,0-1,10 0,-7 0,1 0,-1 2,19 7,-25-6,-1 1,0 1,0 0,-1 1,0 1,-1 0,0 1,-1 1,-1 0,0 1,-1 1,0 1,-7-10,0 0,-1 0,0 1,0-1,-1 1,0 0,-1 0,0 1,0-1,0 0,-1 1,0-1,-1 1,0-1,0 1,-1-1,0 1,-1-1,0 0,0 1,0-1,-1 0,-1 0,1-1,-1 1,0-1,-1 0,-4 5,3-4,-1 0,-1-1,1 0,-1 0,0-1,-1 0,0 0,0-1,0 0,0-1,-1 0,1-1,-1 1,0-2,0 0,0 0,-10 0,14-1,0-1,0 0,0 0,1 0,-1-1,0 0,0 0,1 0,-1-1,1 0,-1 0,1-1,0 1,0-1,0 0,0 0,0-1,1 0,-1 0,1 0,0 0,0 0,1-1,-1 0,1 1,0-1,0-1,1 1,-1 0,1-1,1 1,-1-1,-3-37,6 25</inkml:trace>
  <inkml:trace contextRef="#ctx0" brushRef="#br0" timeOffset="535.904">680 149,'-1'16,"-1"0,-1 0,0-1,-1 0,-4 9,4-11,-1 0,2 1,0 0,1-1,0 1,1 12,1-21,1-1,0 1,0 0,0-1,0 1,1-1,-1 0,1 1,1-1,-1 0,0 0,1 0,0-1,0 1,0-1,0 1,1-1,-1 0,1 0,0 0,0-1,4 3,4 1,1-1,0 0,0 0,0-1,0-1,1 0,0-1,-1-1,1 0,0 0,0-2,0 1,-1-2,1 0,0-1,-1 0,9-4,-19 6,-1 0,1-1,0 1,-1-1,1 0,-1 0,0 0,0 0,0-1,0 1,1-2,4-7</inkml:trace>
  <inkml:trace contextRef="#ctx0" brushRef="#br0" timeOffset="866.475">979 54,'-3'5,"-1"0,1 0,0 0,0 1,0-1,1 1,0-1,0 1,0 0,1 0,-1 3,-7 67,2 20,1-4,-3-1,-7 14,8-71,4-20,0 0,2 1,-1-1,2 0,0 1,1-1,0 1,1 0,2-4</inkml:trace>
  <inkml:trace contextRef="#ctx0" brushRef="#br0" timeOffset="1287.759">1399 742,'-1'52,"-1"0,-10 50,9-84,0-1,-2 1,0-1,-1 0,0 0,-2-1,0 0,-1 0,0-1,-5 5,10-15,-1 0,1-1,-1 0,0 0,0 0,0 0,-1-1,1 0,-1 0,0 0,0-1,0 0,0 0,0 0,-2-1,-10 2,0-1,0-1,0-1,-13-1,0-1</inkml:trace>
  <inkml:trace contextRef="#ctx0" brushRef="#br0" timeOffset="17185.168">135 1282,'0'0,"-2"0,-1 0,1 0,0 0,0 0,-1 0,0 0,1 0,3-1,4-1,2-4,3-5,-1 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8:16.04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179 1,'-2'31,"-1"0,-2 0,-1-1,-1 1,-15 86,20-85,0 0,2 0,1 0,2 0,1-1,2 1,1-1,1 0,7 16,-9-32,0-1,1 1,0-2,1 1,1-1,0 0,1-1,0 0,0-1,2 0,-1 0,1-1,1-1,0 0,0-1,1 0,0-1,0 0,1-2,6 3,-16-6,1-1,0 1,1-1,-1 0,0-1,0 1,0-1,0 0,1-1,-1 0,0 0,0 0,0 0,0-1,0 0,0 0,-1-1,1 0,-1 0,0 0,1-1,-2 1,1-1,0 0,0-1,0-1,-1 0,1 0,-1 0,-1-1,1 1,-1-1,0 0,0 0,-1 0,0 0,-1 0,1 0,-1-1,-1 1,1-1,-1 1,0 0,-1-1,0 1,0-1,-1 1,1 0,-1 0,0-1,0 1,-1 0,0 0,0 1,-1-1,0 1,0-1,-1 1,1 1,-1-1,0 0,-3-1,5 5,1 0,-1 1,0-1,0 1,0-1,0 1,0 0,0 0,-1 0,1 1,0-1,0 1,-1-1,1 1,0 0,0 1,-1-1,1 0,0 1,0 0,0 0,-1 0,1 0,0 0,0 1,0-1,1 1,-1 0,0 0,1 0,-1 0,1 0,-2 2,-4 4,0 0,1 1,0 0,1 0,-1 1,2-1,-1 1,2 1,-1-1,-1 8,4-12,0-1,0 1,1 0,-1-1,1 1,1 0,-1 0,1 0,0 0,1 0,-1 0,1 0,0 0,1-1,-1 1,1 0,0-1,1 1,-1-1,1 0,1 1,-2-3,1-1,-1 1,1-1,0 0,0 0,0-1,0 1,0 0,1-1,-1 0,0 0,1 0,-1 0,1 0,-1-1,1 0,-1 1,3-1,11 0</inkml:trace>
  <inkml:trace contextRef="#ctx0" brushRef="#br0" timeOffset="300.308">913 751,'0'78,"-7"37,4-91,0 1,-2-1,-1 0,-1 0,-1 0,-8 15,13-33,0 0,-1-1,0 1,0-1,0 1,-1-1,0-1,0 1,-4 2,8-6,0 0,0 0,-1 0,1 0,0 0,-1 0,1-1,-1 1,1 0,-1-1,0 1,1-1,-1 0,1 0,-1 1,0-1,1 0,-1 0,0-1,1 1,-1 0,1 0,-1-1,0 1,1-1,-1 0,1 1,-1-1,1 0,0 0,-1 0,1 0,0 0,0 0,-1 0,1 0,0 0,0-1,0 1,0-2,-9-13</inkml:trace>
  <inkml:trace contextRef="#ctx0" brushRef="#br0" timeOffset="20431.119">0 1344,'0'0,"0"0,0 0,0 0,0 0,0 2,0 1,0-1,2 0,3-1,3 0,3-1,0-2,-2-3,-2-4,-1-1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48:34.74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1622 5179,'2'102,"-1"-3,-6 39,-10-61,4-42</inkml:trace>
  <inkml:trace contextRef="#ctx0" brushRef="#br0" timeOffset="5002.38">2944 4770,'-72'-3,"53"1,0 1,-1 0,1 2,0 0,0 2,-1 0,2 1,-4 1,13-2,1 0,-1 0,1 1,0 0,0 0,1 1,-1 0,-5 5,11-7,-1-1,1 1,-1 0,1 0,0 0,1 0,-1 0,0 0,1 0,0 1,0-1,0 1,0-1,0 0,0 1,1 0,0-1,0 1,0-1,0 1,1-1,-1 1,1 1,3 10,0 0,1 0,1-1,0 0,1 0,0 0,7 7,69 90,-8-13,-56-69,-2 1,0 0,0 7,-11-24,-2 0,1 0,-2 1,1 0,-2 0,0 0,-1 0,0 0,-1 2,0-14,0 0,0 1,-1-1,1 0,-1 0,1 1,-1-1,0 0,0 0,0 0,0 0,0 0,0 0,0 0,-1 0,1 0,-1-1,1 1,-1 0,0-1,0 0,0 1,0-1,1 0,-2 0,1 0,0 0,0 0,0-1,0 1,-1-1,1 1,-2-1,0 1,0-1,1 0,-1 0,0 0,1-1,-1 1,0-1,1 0,-1 0,1 0,-1-1,1 1,0-1,-1 0,1 0,0 0,0 0,0 0,1-1,-2-1,-2-4,1 0,0-1,0 1,1-1,1 0,-1-1,1 1,1-1,0 1,0-1,1 0,0 0,0 1,1-1,1 0,0-5,3-18,1 0,1 0,2 1,4-8,1-7,22-61,-31 97,1-1,1 1,0 0,1 0,0 1,0 0,8-7,-13 15,-1 1</inkml:trace>
  <inkml:trace contextRef="#ctx0" brushRef="#br0" timeOffset="5672.11">3191 4570,'-8'192,"0"24,9-177,1 0,3 0,1 0,5 16,-8-45,0 0,0 0,1 0,0-1,1 1,0-1,0 0,1-1,1 1,3 3,-8-9,1-1,-1 0,0 0,1-1,-1 1,1 0,-1-1,1 1,0-1,0 0,0 0,-1 0,1 0,0-1,0 1,0-1,0 0,0 0,0 0,0 0,0 0,0-1,0 1,0-1,0 0,0 0,0 0,0 0,0 0,-1-1,1 1,-1-1,1 0,-1 0,0 0,1 0,-1-1,8-6,-2-2,0 1,0-1,-1 0,0 0,-1-1,0 0,-1 0,0 0,-1-1,-1 0,0 1,0-1,-1-1,-1 1,0 0,-1 0,-1-11,1 22,0 0,0 0,0 1,0-1,-1 0,1 0,0 0,-1 1,0-1,1 0,-1 1,0-1,0 0,1 1,-1-1,-1 1,1-1,0 1,0 0,0-1,-1 1,1 0,-1 0,1 0,-1 0,1 0,-1 0,1 0,-1 1,0-1,0 0,1 1,-1 0,0-1,0 1,0 0,1 0,-1 0,0 0,0 0,0 0,1 1,-1-1,-3 2,0 0,0-1,0 2,0-1,0 1,1-1,-1 1,1 1,0-1,0 1,0-1,0 1,1 0,-2 2,-2 4,0 0,1 1,0 0,0 0,1 0,1 1,0-1,0 1,1 0,1 0,0 0,1 1,0-1,0 0,2 1,0 2,-1-14,0 1,0-1,1 0,-1 0,0 0,1 0,-1 0,1 0,-1 0,1 0,-1 0,1 0,0 0,0-1,-1 1,1 0,0 0,0 0,0-1,0 1,0-1,0 1,0-1,0 1,0-1,0 1,1-1,3 1</inkml:trace>
  <inkml:trace contextRef="#ctx0" brushRef="#br0" timeOffset="5947.393">3810 5279,'0'1,"0"2,-2 2,-1 3,0 3,-1 5,-1 5,-1 3,-1 2,0 2,-1 2,0 1,-2 2,-3 3,-3 0,0-3,-5 4,1-6</inkml:trace>
  <inkml:trace contextRef="#ctx0" brushRef="#br0" timeOffset="3821.737">2100 4732,'-1'1,"0"-1,0 1,0-1,0 1,0-1,0 1,1-1,-1 1,0 0,1-1,-1 1,0 0,1 0,-1 0,1 0,-1-1,1 1,-1 0,1 0,0 0,-1 0,1 0,0 0,0 0,0 0,-7 33,5-24,-15 63,-49 256,66-328,0 1,0-1,0 0,0 1,1-1,-1 0,1 1,-1-1,1 0,-1 0,1 1,-1-1,1 0,0 0,0 0,0 0,-1 0,1 0,0 0,0 0,1 0,-1 0,0-1,0 1,0 0,0-1,1 1,-1-1,0 1,0-1,1 0,-1 0,0 1,1-1,-1 0,1 0,-1 0,0 0,1-1,70-1,-53 0,36 2,0 2,4 3,-27-3,-27-1,-1-1,1 0,0-1,-1 1,1-1,0 0,-1 0,5-2,1-1</inkml:trace>
  <inkml:trace contextRef="#ctx0" brushRef="#br0" timeOffset="4133.596">2415 4690,'-6'14,"1"-1,0 1,1 0,1 0,0 0,1 0,1 3,-3 105,3-65,-6 205,25 234,-18-493,2 11,-2-15,0 1,0 0,0 0,0 0,0 0,0 0,0-1,0 1,0 0,0 0,0 0,0 0,0 0,0-1,0 1,0 0,0 0,1 0,-1 0,0 0,0 0,0-1,0 1,0 0,0 0,0 0,0 0,1 0,-1 0,0 0,0 0,0 0,0 0,0 0,1 0,-1 0,0 0,0 0,0 0,0 0,0 0,1 0,-1 0,0 0,0 0,0 0,0 0,0 0,1 0,-1 0,0 0,0 0,0 0,0 0,0 0,0 0,0 1,1-1,-1 0,0 0,0 0,0 0,0 0,0 0,0 0,0 1,5-12</inkml:trace>
  <inkml:trace contextRef="#ctx0" brushRef="#br0" timeOffset="-2231.725">0 4670,'9'475,"-2"58,-6-529,-1-4,0 1,0 0,0-1,0 1,0 0,0-1,0 1,0 0,0-1,0 1,0 0,0-1,-1 1,1-1,0 1,0 0,-1-1,1 1,0-1,-1 1,1-1,-1 1,1-1,0 1,-1-1,0 1,-2 0</inkml:trace>
  <inkml:trace contextRef="#ctx0" brushRef="#br0" timeOffset="-1286.177">368 4654,'-1'1,"-1"-1,1 1,0-1,0 1,0 0,0 0,0 0,0 0,0 0,0 0,0 0,1 0,-1 0,0 0,1 0,-1 0,0 0,1 1,0-1,-1 0,1 0,0 1,-1-1,1 0,0 1,0 0,-5 41,5-39,-5 69,3 1,3-1,3 1,4-1,3-1,3 1,11 28,-21-88,1-1,0 0,1 0,0-1,1 0,1 0,-1 0,1-1,8 7,-14-14,1-1,-1 0,1 1,-1-1,1 0,0 0,0 0,0-1,0 1,1-1,-1 0,0 0,0 0,1 0,-1 0,1-1,-1 0,0 1,1-1,-1 0,1-1,-1 1,1-1,-1 1,0-1,1 0,-1 0,0-1,0 1,0-1,0 1,0-1,0 0,0 0,0 0,-1-1,1 1,0-2,6-6,-1-1,0 0,-1 0,0 0,-1-1,0 0,-1 0,0-1,-1 0,-1 1,0-1,0 0,-1-1,-1 1,0 0,-1-1,-1 1,0 0,0-1,-1 1,-3-9,4 21,0 0,1 0,-1 0,0 0,0 0,0 0,0 0,1 0,-1 0,0 0,-1 1,1-1,0 0,0 1,0-1,0 1,-1-1,1 1,0-1,0 1,-1 0,1 0,0 0,0 0,-1 0,1 0,0 0,-1 0,1 0,0 0,-1 1,1-1,-1 1,-1 0,-1 0,0 0,1 0,-1 1,1-1,-1 1,1 0,0 0,0 0,-3 3,-1 3,1 1,0 0,1 0,-1 0,2 1,0 0,0 0,0 0,1 0,1 0,0 1,0-1,1 2,-2 16,2 0,1 1,1-1,2 10,-3-31,6 31,-6-37,0 0,0 0,1 0,-1 1,0-1,0 0,1 0,-1 0,1 0,-1 0,1 0,0 0,-1-1,1 1,0 0,-1 0,1 0,0-1,0 1,0 0,0-1,0 1,0-1,0 1,0-1,0 1,0-1,5 0</inkml:trace>
  <inkml:trace contextRef="#ctx0" brushRef="#br0" timeOffset="-444.404">746 4885,'1'-10,"0"1,1-1,0 1,0-1,1 1,1 0,-1 0,2 0,-1 1,1-1,0 1,2-2,-2 3,-1 0,2 1,-1 0,1 0,-1 0,2 1,-1 0,1 0,-1 0,1 1,0 0,1 0,-1 1,6-2,-10 4,1 1,-1-1,0 0,0 1,0 0,0 0,0 0,1 0,-1 0,0 1,0 0,0-1,0 1,0 0,0 0,0 1,0-1,0 0,-1 1,1 0,0 0,1 2,-1 0,1-1,-1 1,0 0,0 1,-1-1,1 0,-1 1,0 0,0-1,-1 1,1 3,2 7,-2 0,0-1,0 1,-2 0,0 0,0 0,-2-1,-1 12,-20 60,-3-1,-3-1,-5 0,-16 47,49-130,1-1,0 1,-1 0,1 0,0 0,0-1,0 1,0 0,0 0,0 0,0 0,0-1,0 1,0 0,1 0,-1 0,0-1,0 1,1 0,-1 0,1-1,-1 1,1 0,-1-1,1 1,-1 0,1-1,-1 1,1-1,0 1,30 11,35-9,-51-4,0-1,-1 0,1-1,-1-1,1-1,-1 0,8-4,14-10,-1-1,4-4,-12 7,-5 3</inkml:trace>
  <inkml:trace contextRef="#ctx0" brushRef="#br0" timeOffset="3102.811">877 5761,'-5'2,"0"-1,1 1,-1 0,1 0,0 0,0 1,0 0,-3 2,-16 9,0-7,1-1,-1-1,1-1,-1-1,-1-1,1-1,0-1,-15-2,-47 2,-15 9,1 4,-6 6,10-2,65-13,-26 6,45-6</inkml:trace>
  <inkml:trace contextRef="#ctx0" brushRef="#br0" timeOffset="-36779.543">7415 698,'4'0,"0"0,-1 0,1 1,-1 0,1 0,0 0,-1 0,0 0,1 1,-1-1,0 1,0 0,0 0,0 0,0 0,0 1,-1-1,1 1,-1 0,1 0,-1-1,0 1,0 1,-1-1,1 0,-1 0,1 1,2 5,0 0,0 0,-1 0,0 1,0-1,0 4,14 43,-17-55,0-1,0 0,0 0,0 1,0-1,0 0,0 0,0 1,0-1,0 0,0 0,0 1,0-1,0 0,0 0,0 0,0 1,1-1,-1 0,0 0,0 0,0 1,0-1,0 0,1 0,-1 0,0 1,0-1,0 0,1 0,-1 0,0 0,0 0,0 0,1 0,-1 1,0-1,0 0,1 0,-1 0,0 0,0 0,1 0,-1 0,0 0,0 0,1 0,-1 0,0-1,0 1,0 0,1 0,-1 0,0 0,0 0,0 0,1 0,-1-1,0 1,0 0,5-21,-3-29,-4 17,-2 0,-1 1,-2-1,-8-22,12 43,-2-1,0 1,0 0,-1 0,-1 0,0 1,0 0,-1 0,-1 1,0 0,0 0,-1 1,-1 0,8 6,0 1,0 0,0 0,0 0,-1 0,1 0,-1 1,0 0,1 0,-1 0,0 0,0 0,1 1,-1-1,0 1,0 0,0 0,0 1,1-1,-1 1,-2 0,0 2,1-1,0 1,0 0,0 0,0 0,0 1,1 0,-1 0,1 0,0 0,0 1,1-1,-1 2,-9 15,1 0,1 1,0 0,2 0,1 1,-2 9,-2 18,2 0,1 1,4 0,1 0,3 1,1-1,3 0,3 0,9 43,-11-79,0 0,0 0,1-1,1 1,1-1,0 0,1-1,2 3,-9-13,1 0,0-1,0 1,0 0,0-1,1 1,-1-1,1 0,-1 1,1-1,0-1,0 1,0 0,0-1,0 1,0-1,0 0,1 0,-1 0,0-1,1 1,-1-1,0 0,1 0,-1 0,1 0,-1 0,0-1,1 0,-1 1,0-1,0 0,1-1,-1 1,0-1,0 1,0-1,-1 0,3-2,11-8,-2-1,0-1,0 0,-2-1,0 0,0-1,-1-1,-1 0,-1 0,3-9,9-22,-2-1,-3-1,3-18,-11 36,-1-1,-1 1,-2-2,-2 1,-1-30,-6 81,-2 24,7-35,-3 49,2 0,3 15,-1-56,0-1,2 1,-1-1,2 0,0 1,0-2,2 1,-1 0,2-1,0 0,3 4,-7-13,1 0,-1 0,1 0,0-1,0 1,0-1,1 0,-1 0,1-1,-1 1,1-1,0 0,0-1,0 1,0-1,0 0,0 0,0 0,1-1,-1 1,0-1,4-1,17-2</inkml:trace>
  <inkml:trace contextRef="#ctx0" brushRef="#br0" timeOffset="-35934.768">7840 1454,'0'-28,"0"18,3 34,4 64,-4-1,-4 11,0-25,4-99,2 1,1-1,0 1,2 0,9-17,-2-2,-3 7,28-74,-35 100,1 0,0 0,0 0,1 1,0 0,1 0,0 1,1-1,-7 8,-1 0,1 1,-1-1,1 1,0 0,0-1,-1 1,1 0,0 0,0 0,0 0,0 1,0-1,0 0,0 1,1 0,-1-1,0 1,0 0,0 0,0 0,1 0,0 1,-1 0,0 0,0 0,0 0,0 1,0-1,0 1,0 0,0-1,-1 1,1 0,0 0,-1 0,0 0,0 0,1 0,-1 0,0 2,4 10,0 0,-1 1,-1-1,0 1,-1 0,-1 1,2 102,-4-77,2 0,3 16,1-41,-5-16,1 0,-1 1,0-1,0 0,0 0,0 0,0 0,0 1,1-1,-1 0,0 0,0 0,0 0,0 0,1 1,-1-1,0 0,0 0,0 0,1 0,-1 0,0 0,0 0,1 0,-1 0,0 0,0 0,0 0,1 0,-1 0,0 0,0 0,1 0,-1 0,0 0,0 0,0 0,1 0,-1 0,0-1,0 1,0 0,1 0,-1 0,0 0,0 0,0-1,0 1,0 0,1 0,-1 0,0-1,0 1,0 0,0 0,0 0,0-1,0 1,0 0,0 0,0-1,0 1,0 0,0 0,2-3</inkml:trace>
  <inkml:trace contextRef="#ctx0" brushRef="#br0" timeOffset="-35712.493">8318 1464,'10'-1,"0"0,-1-1,1 0,0-1,-1 0,1 0,-1-1,2-1,70-38,-79 42,27-17</inkml:trace>
  <inkml:trace contextRef="#ctx0" brushRef="#br0" timeOffset="-35469.171">8743 1170,'2'6,"-1"1,1-1,-1 0,-1 1,1-1,-1 1,0-1,0 0,-1 1,-1 4,0 13,-21 401,20-391</inkml:trace>
  <inkml:trace contextRef="#ctx0" brushRef="#br0" timeOffset="-38777.344">5452 619,'12'48,"21"48,-24-75,-2 1,0-1,-1 1,-1 1,2 17,-12-58,-1 0,0 1,-1-1,-1 1,-1 0,0 1,-12-14,6 4,1 3,0 1,-1 1,-1 0,-1 1,0 0,-2 2,-3-2,17 15,-1 2,1-1,-1 1,1-1,-1 1,0 1,0-1,-1 1,1 1,0-1,-1 1,1 0,-7 0,7 1,1 1,-1-1,1 2,-1-1,1 1,-1-1,1 2,0-1,0 0,0 1,0 0,1 0,-1 1,1-1,-1 1,1 0,0 0,-1 3,-10 12,1 0,1 1,0 1,2 0,0 1,2 0,0 1,2-1,0 2,2-1,0 1,1 7,-3 23,4 2,1-1,3 0,7 47,-3-56,2 0,13 43,-16-75,0 0,1-1,1 1,0-1,0-1,2 1,-1-1,2 0,-1-1,1 0,9 8,-16-17,1 1,0-1,0 1,0-1,0 0,0 0,1 0,-1-1,1 1,-1-1,1 0,-1 0,1 0,0 0,-1-1,1 1,0-1,0 0,-1 0,1-1,2 1,-1-2,-1 0,1 0,0 0,0-1,-1 1,0-1,1 0,-1 0,0-1,0 1,-1-1,1 0,-1 0,0 0,13-19,-2 0,0-1,-2-1,-1 0,3-11,-10 28,32-99,-3-1,13-94,-18 78,-24 224,-5-42,2-1,3 1,2-1,3 0,3 0,9 26,-19-77,0 0,0 0,1 0,0-1,0 1,0-1,1 1,0-1,0 0,0-1,1 1,-1-1,1 0,0 0,0 0,3 1,-4-4,0 1,0-1,1 1,-1-1,0-1,1 1,-1-1,0 1,1-1,-1 0,0-1,1 1,-1-1,0 0,1 0,-1 0,0-1,0 1,0-1,0 0,0 0,-1-1,1 1,0-1,8-6,0-1,-1 0,0 0,0-1,-1-1,1-2,9-12</inkml:trace>
  <inkml:trace contextRef="#ctx0" brushRef="#br0" timeOffset="-38085.906">5957 1438,'1'30,"2"0,2 0,5 20,8 58,-12 24,-7 26,7-211,2 0,2 0,3 0,2 2,2 0,23-47,-38 94,34-64,-34 65,0 0,0 0,0 0,0 0,1 0,0 0,-1 1,1-1,0 1,0 0,0-1,1 2,-1-1,0 0,1 1,-1-1,1 1,0 0,-2 1,1 0,-1 1,1-1,-1 1,0 0,1 0,-1 0,0 0,0 0,1 0,-1 0,0 1,0-1,0 1,-1 0,1-1,0 1,-1 0,1 0,-1 0,1 0,-1 0,0 1,0-1,0 0,0 1,0 0,21 67,-21-70,9 58,-3-1,-2 1,-2 0,-4 26,1-69,4-44,-2 6</inkml:trace>
  <inkml:trace contextRef="#ctx0" brushRef="#br0" timeOffset="-37813.725">6371 835,'13'1,"1"0,0 1,-1 1,7 2,40 7,15-10,-64-2</inkml:trace>
  <inkml:trace contextRef="#ctx0" brushRef="#br0" timeOffset="-37563.679">6508 1165,'0'0,"0"1,0 0,0 0,0 0,0 1,4-1,4 1,5-2,4-2,4-3,4-3,4-5,9-10,-1-1</inkml:trace>
  <inkml:trace contextRef="#ctx0" brushRef="#br0" timeOffset="-34266.092">10679 0,'1'7,"0"-1,1 0,0 1,0-1,1 0,0 0,0-1,0 1,4 4,6 14,20 47,-3 1,-4 2,-2 0,-4 2,-3 0,-4 2,-3-1,-3 1,-4 0,-3 1,-4-1,-4 8,-7 39,-5 0,-5-2,-19 45,42-157,-2-1,1 1,-1-1,-1 0,0-1,0 1,-1-1,0 0,0 0,-1-1,-8 8,-6 0</inkml:trace>
  <inkml:trace contextRef="#ctx0" brushRef="#br0" timeOffset="-34828.89">9509 226,'-3'0,"1"1,-1-1,0 1,1 0,-1 0,0 0,1 0,0 0,-1 1,1-1,0 1,-1-1,1 1,0 0,0 0,0 0,1 0,-1 0,-1 2,-29 50,27-43,-27 54,2 2,4 1,3 1,3 2,3-1,-3 40,7-10,4 1,4 0,5 0,8 47,-4-99,3 1,2-2,9 28,-13-58,0 0,2-1,0 0,1 0,1 0,0-1,1-1,1 0,0 0,1-1,3 1,2 0,0-4</inkml:trace>
  <inkml:trace contextRef="#ctx0" brushRef="#br0" timeOffset="-31784.184">9855 525,'0'0,"-1"0,1 0,0 0,0 0,0 0,-1 0,1 0,0 0,0 0,-1 0,1 0,0 0,0 0,-1 0,1 0,0 0,0 0,0 0,-1 0,1-1,0 1,0 0,0 0,0 0,-1 0,1 0,0-1,0 1,0 0,0 0,0 0,-1-1,1 1,0 0,0 0,0-1,0 1,0 0,0 0,0 0,0-1,0 1,0 0,0 0,0-1,0 1,0 0,0 0,0 0,0-1,0 1,0 0,1 0,-1-1,0 1,0 0,0 0,0 0,0 0,0-1,1 1,-1 0,0 0,0 0,0 0,1 0,-1-1,0 1,0 0,1 0,24-23,36-20,-43 33,1 0,0 1,12-4,-23 10,-1 1,1 0,-1 0,1 1,0-1,0 2,0-1,0 1,0 1,-1-1,3 1,-7 0,0 0,-1 0,1 0,-1 1,1-1,-1 0,0 1,1 0,-1 0,0-1,0 1,0 0,0 1,-1-1,1 0,-1 0,1 1,-1-1,0 1,0-1,0 1,0 0,0-1,0 1,-1 0,1 0,-1-1,0 1,0 0,0 0,0 0,-1 1,0 9,0-1,-1 1,0-1,-1 1,0-1,-4 8,-5 10,-2-1,-1 0,-2-1,0 0,-14 15,17-25,-1 0,-1-1,-1-1,0 0,-1-1,0-1,-1-1,-6 2,14-10,0 1,25-3,71-3,-59-2,1 2,0 1,-1 0,0 2,18 5,-38-7,-1 1,0-1,0 1,0 0,0 1,0-1,0 1,-1 0,1 0,-1 0,0 1,0-1,0 1,0 0,-1 0,1 1,-1-1,0 1,-1-1,1 1,-1 0,0 0,0 0,0 1,-1-1,0 0,0 0,0 6,-1 0,0 0,-1 0,0 0,-1 0,0 0,-1-1,0 1,-1-1,0 0,0 0,-1 0,-1 0,0-1,0 0,0 0,-1 0,-1-1,1 0,-1-1,-9 7,5-4,-1 0,1-1,-2 0,1-1,-1-1,0 0,-1-1,0 0,0-1,0-1,0 0,-1-1,1-1,-8 0,15-2,1-1,0 0,0 0,0-1,0 1,0-2,0 1,0-1,1 0,-1 0,0-1,-16-11</inkml:trace>
  <inkml:trace contextRef="#ctx0" brushRef="#br0" timeOffset="7465.577">4319 5321,'86'3,"-1"5,21 7,107 9,149 11,-329-33</inkml:trace>
  <inkml:trace contextRef="#ctx0" brushRef="#br0" timeOffset="7857.991">6030 5336,'0'32,"2"36,-4-1,-2 1,-4 0,-10 42,12-95,1-7</inkml:trace>
  <inkml:trace contextRef="#ctx0" brushRef="#br0" timeOffset="8737.034">4540 4297,'-2'1,"0"-1,0 1,0 0,0 0,0 0,0 0,0 0,0 1,1-1,-1 1,1-1,-1 1,1-1,-1 1,1 0,0 0,0-1,0 1,0 0,-1 2,-17 40,8-10,2 1,2 0,1 0,1 0,2 10,0 182,4-149,-2-28,0-20,1-1,3 20,-1-43,0-2</inkml:trace>
  <inkml:trace contextRef="#ctx0" brushRef="#br0" timeOffset="10085.893">4849 4308,'-5'0,"0"0,0 1,-1-1,1 1,0 0,0 0,0 1,0-1,0 1,0 1,1-1,-1 0,0 1,1 0,0 0,0 1,0-1,0 1,0 0,1-1,0 2,0-1,0 0,0 1,1-1,-2 5,-4 7,1 0,1 1,1 0,0 1,1-1,1 1,1 0,0 0,1-1,2 18,1-1,1 0,2 0,1 0,2-1,4 9,-10-34,1-1,0 0,0-1,0 1,1 0,0-1,1 0,-1 0,1 0,0-1,0 1,1-1,0 0,-1-1,2 1,-1-1,0-1,-1-1,-1 0,1 0,-1-1,1 1,0-1,-1-1,1 1,0 0,0-1,-1 0,1 0,0-1,0 0,-1 1,1-1,0-1,-1 1,1-1,-1 0,0 0,1 0,-1 0,0-1,0 1,-1-1,1 0,0-1,6-6,-1 0,0-1,0 0,-1-1,0 0,-1 0,-1 0,0-1,-1 0,0-1,-1 1,0-1,-1 1,-1-1,0 0,-1 0,0 0,-2-12,1 10,0 0,-2 0,0 0,-1 0,0 1,-1-1,-1 1,0 0,-2 0,1 1,-2 0,0 0,0 0,-1 1,-1 0,-5-4,11 13,1 1,-1 0,0 0,0 0,0 1,0-1,0 1,0 0,-1 0,1 1,-1-1,0 1,1 0,-1 0,0 1,1-1,-4 1,4 0,1 1,0 0,-1-1,1 1,0 0,0 0,0 1,-1-1,1 1,1 0,-1-1,0 1,0 0,1 1,-1-1,1 0,0 1,0 0,-1-1,2 1,-1 0,0 0,1 0,-1 0,0 2,1-2</inkml:trace>
  <inkml:trace contextRef="#ctx0" brushRef="#br0" timeOffset="10949.442">4855 4166,'-2'1,"0"-1,0 1,0 0,-1 0,2 0,-1 0,0 0,0 0,0 0,0 1,1-1,-1 0,1 1,-1 0,1-1,-1 1,1 0,0 0,0-1,0 1,0 0,0 0,0 0,1 1,-1-1,0 1,-14 65,13-57,-20 141,6 1,5 100,12-257,0 0,1 1,-1-1,1 1,-1-1,1 1,0 0,0 0,1 0,-1 0,1 0,-1 0,1 0,0 1,0 0,0-1,0 1,1 0,-1 1,1-1,88-45,-58 32,-5 0,2 0,0-1,20-15,-44 26,0 0,0 0,0-1,-1 0,0 0,0-1,-1 0,1 0,-2 0,1 0,-1-1,0 0,0-1,1-6</inkml:trace>
  <inkml:trace contextRef="#ctx0" brushRef="#br0" timeOffset="11251.849">5069 4051,'0'6,"-1"1,-1-1,1 0,-1 0,0 0,-3 5,-7 25,-3 68,6 0,3 1,8 67,-2-63,0-22,5 228,-3-309,-2-12</inkml:trace>
  <inkml:trace contextRef="#ctx0" brushRef="#br0" timeOffset="12043.944">5506 4213,'-9'1,"0"1,0 0,0 0,1 1,-1 0,1 1,0-1,0 2,0-1,1 1,-1 0,1 1,0-1,1 2,-1-1,1 1,0 0,1 0,0 0,0 1,1-1,-1 1,2 1,-1-1,-1 8,1-5,2 0,-1 0,1 0,1 0,0 1,1-1,0 0,1 1,0-1,0 0,4 11,-4-17,1-1,-1 0,1 0,0 0,0 0,1 0,-1 0,1 0,0-1,0 1,0-1,0 0,0 0,1 0,0-1,-1 1,1-1,0 0,0 0,1 0,-1 0,0-1,0 1,1-1,-1 0,1-1,-1 1,1-1,-1 0,3 0,11 0,1 0,-1 0,0 1,0 1,0 1,4 1,-17-3,-1 1,1-1,-1 1,0 0,0 0,0 0,0 0,0 1,-1-1,1 1,-1 0,1 0,-1 1,0-1,0 1,-1-1,1 1,-1 0,1 0,-1 0,-1 0,1 0,0 3,-1-2,0 1,-1-1,0 0,0 1,-1-1,1 1,-1-1,0 1,0-1,-1 0,0 0,0 0,0 0,0 0,-1 0,0 0,0-1,-9 15,0-2,-1 0,-10 10,16-20,1-1,-1 0,0 0,-1 0,1-1,-1 0,0-1,-3 2,8-5,-1 1,1-1,0 0,0 0,-1 0,1 0,0-1,-1 1,1-1,0 0,-1 0,1 0,-1 0,1-1,0 1,-1-1,1 0,0 0,0 0,-1-1,1 1,0-1,-2-1,-2-3</inkml:trace>
  <inkml:trace contextRef="#ctx0" brushRef="#br0" timeOffset="12819.151">5941 4213,'-52'-4,"40"3,0 0,-1 0,1 1,0 1,-9 1,15-2,0 1,0 1,0-1,0 1,1 0,-1 0,1 1,-5 2,8-4,0 1,0 0,1 0,-1 0,0 0,1 0,-1 0,1 0,0 0,0 1,0-1,0 0,0 1,0-1,1 1,-1-1,1 1,0-1,0 1,0-1,0 3,0 2,0 0,1 0,0 0,0 0,1 0,-1-1,2 1,-1 0,1-1,0 1,0-1,1 0,-1 0,2 0,2 3,9 8,1 0,0-1,1-1,4 1,-5-3,0 1,0 0,-2 1,0 1,1 2,-12-13,0 1,0 1,-1-1,1 0,-2 1,1 0,-1-1,1 1,-2 0,1 0,-1 1,0-1,-1 0,0 0,0 0,0 1,-1 3,-1 0,-1 0,0 0,0-1,-1 1,0-1,-1 1,0-1,0-1,-1 1,-6 6,10-13,0-1,0 1,0-1,0 1,0-1,-1 0,1 0,-1 0,0 0,1 0,-1-1,0 1,0-1,0 0,0 0,0 0,0 0,-1 0,1-1,0 1,0-1,-1 0,1 0,0 0,0-1,0 1,-1-1,1 0,0 1,0-1,0-1,0 1,0 0,0-1,0 0,1 1,-1-1,-1-2,-1 0,0-1,1 0,0 0,0 0,0-1,1 0,-1 1,1-1,1 0,-1-1,1 1,0 0,1-1,-1 1,1-1,0 1,1-1,0 0,0-6,1-7,1 0,0 0,1 0,1 1,1-1,1 1,9-22,2 1,1 1,2 0,14-18,-22 39</inkml:trace>
  <inkml:trace contextRef="#ctx0" brushRef="#br0" timeOffset="8164.657">6329 5394,'122'-5,"0"-7,37-10,36-4,-172 24,74-12,-89 12,0 0,1-1,-1 0,0 0,-1 0,1-1,0 0,-1-1,6-4,3-7</inkml:trace>
  <inkml:trace contextRef="#ctx0" brushRef="#br0" timeOffset="14032.164">6660 4376,'-2'4,"1"-1,-1 0,0 0,0 0,0 0,0 0,0 0,-1-1,1 1,-3 1,-11 14,4 5,1 0,1 1,1 0,1 0,1 1,-3 25,-1 22,-1 60,11-117,-1 10,0-1,2 1,1 0,1-1,4 18,-6-41,1 0,-1 1,0-1,1 0,-1 0,1 0,-1 0,1 0,-1 0,1 0,0 0,0 0,-1 0,1-1,0 1,0 0,0 0,0-1,0 1,0-1,0 1,0-1,0 1,0-1,0 0,1 1,2-1,-1 1,0-1,0 0,1-1,-1 1,0 0,1-1,-1 0,0 0,1 0,13-5,-1-2,-1 1,12-9,-18 12,48-26,1 4,33-10,-1 1,-84 33,0-1,0 0,-1 0,1 0,-1-1,1 0,-1 0,0 0,-1 0,1-1,-1 0,0 0,0 0,0-1,-1 1,2-4,-1-3,0 1,0-1,-1 0,-1 0,0 0,-1 0,0 0,-1-7,0-77,-2 36</inkml:trace>
  <inkml:trace contextRef="#ctx0" brushRef="#br0" timeOffset="14270.529">7027 4250,'-19'65,"9"40,4 1,5 0,4 0,-1-55,11 125,0 9,-13-184,-4 16,-1-14</inkml:trace>
  <inkml:trace contextRef="#ctx0" brushRef="#br0" timeOffset="14995.229">7200 4507,'5'-2,"-1"0,0-1,1 1,-1-1,0 0,-1 0,1 0,0 0,-1-1,3-3,9-7,-10 10,16-13,1 1,23-12,-40 25,0 0,0 0,0 1,1-1,-1 1,1 1,-1-1,1 1,0 0,0 0,0 1,-1 0,1 0,0 0,0 1,4 0,-8 0,1 0,-1 1,0-1,0 0,0 1,0 0,0-1,0 1,-1 0,1 0,0 0,-1 0,0 0,1 0,-1 1,0-1,0 0,0 1,0-1,-1 0,1 1,-1-1,1 1,-1-1,0 1,0 0,0-1,0 1,-1-1,1 1,-1-1,1 1,-3 14,0-1,-1 1,-1-1,-2 4,7-19,-25 61,-2-1,-26 39,-13 30,73-141,0 2,1-1,0 1,1 0,0 0,0 1,1 0,0 1,0 0,1 1,0 0,0 0,7-1,-14 5,1 0,-1 0,1 1,-1 0,1-1,-1 2,1-1,0 1,0-1,-1 1,1 1,0-1,-1 1,1-1,0 1,-1 1,1-1,-1 1,1-1,-1 1,0 1,0-1,0 0,0 1,0 0,0 0,1 3,0 0,0 0,-1 0,0 0,0 1,0 0,-1 0,0 0,-1 0,1 0,-1 1,-1-1,1 1,-1-1,0 7,0 12,-1 0,-1 0,-2 0,0-1,-2 1,0-1,-2 0,-4 9,4-16,0 0,0-1,-2-1,0 1,-1-1,0-1,-2 1,0-2,0 0,-1 0,-14 10,25-22,-1 0,0 0,1 0,-1 0,0 0,0 0,-1-1,1 1,0-1,0 0,-1 0,1 0,-1 0,1-1,-1 1,1-1,-1 0,1 0,-1-1,1 1,-1-1,1 1,0-1,-1 0,1 0,0-1,-1 1,1-1,0 1,0-1,-2-2,-2-2,1 0,0-1,0 0,0 0,1 0,0-1,1 0,0 0,0 0,0 0,-1-9,-3-7</inkml:trace>
  <inkml:trace contextRef="#ctx0" brushRef="#br0" timeOffset="15451.462">7630 4544,'22'-2,"-1"0,0-2,1-1,-2 0,1-2,0 0,-1-1,7-5,-3 2,0 2,1 0,0 1,0 2,9-1,-32 7,0 0,0 0,0 0,0 0,0 0,0 0,0 1,0-1,0 1,-1 0,1-1,0 1,0 0,0 0,-1 0,1 0,-1 0,1 1,0-1,-1 1,0-1,1 1,-1-1,0 1,0-1,0 1,0 0,0 0,0 0,-1-1,1 1,-1 0,1 0,-1 0,0 0,1 2,1 10,-1 0,0 1,0-1,-3 12,2-16,-10 123,-7 7,3-33,5 0,4 17,5-119,0-8,1-7,-1-4</inkml:trace>
  <inkml:trace contextRef="#ctx0" brushRef="#br0" timeOffset="15868.284">8160 4455,'2'0,"-1"1,1-1,-1 1,1 0,-1 0,0 0,1 0,-1 0,0 0,0 0,0 0,1 1,-1-1,0 0,-1 1,1-1,0 0,0 1,-1-1,1 1,-1 0,1-1,-1 1,0-1,1 1,-1 0,0 1,8 58,-7-48,2 21,-3-18,1 1,1 0,1-1,0 0,1 1,0-2,2 1,0 0,1 0,-5-14,0-1,-1 1,1 0,0-1,1 0,-1 1,0-1,0 0,1 0,-1 0,0-1,1 1,-1 0,1-1,-1 1,1-1,-1 0,1 0,-1 0,1 0,-1-1,3 0,62-12,-57 11,105-32,-105 30,-1 0,1 0,-1-1,0 0,0 0,0-1,-1 0,0-1,0 0,2-3,-7 7,-1 0,0-1,-1 1,1 0,-1-1,1 0,-1 1,0-4,0 7,4-23</inkml:trace>
  <inkml:trace contextRef="#ctx0" brushRef="#br0" timeOffset="16114.196">8549 4266,'0'2,"-1"3,-2 7,-3 18,-4 23,0 23,2 21,5 17,4-3,3-9,2-10,-1-12,-3 0,-3-12</inkml:trace>
  <inkml:trace contextRef="#ctx0" brushRef="#br0" timeOffset="18965.604">8900 5363,'1'-2,"-1"1,0 0,1-1,-1 1,1 0,-1 0,1-1,0 1,-1 0,1 0,0 0,0 0,0 0,0 0,0 0,0 0,0 0,0 1,0-1,0 0,1 1,-1-1,0 1,0-1,1 1,-1-1,0 1,1 0,-1 0,0 0,1 0,0 0,58-2,-39 2,691-2,-595 15,-74-7,0-1,16-2,-39-4,-5-2</inkml:trace>
  <inkml:trace contextRef="#ctx0" brushRef="#br0" timeOffset="19681.366">11445 5221,'39'0,"1016"21,-577-4,231 18,-499-15,94-8,-275-16,-20 1</inkml:trace>
  <inkml:trace contextRef="#ctx0" brushRef="#br0" timeOffset="22231.611">9168 5221,'-1'0,"0"0,1 0,-1 1,0-1,0 0,1 1,-1-1,0 1,1-1,-1 1,0-1,1 1,-1-1,1 1,-1-1,1 1,-1 0,1-1,-1 1,1 0,0 0,-1-1,1 1,0 0,0 0,-1-1,1 1,0 0,0 0,0 0,0-1,0 1,0 0,0 0,0 0,1-1,-1 1,0 0,0 0,1-1,-1 1,0 0,1 0,-1-1,1 1,-1 0,1-1,-1 1,1-1,-1 1,1-1,0 1,-1-1,1 1,0-1,-1 1,1-1,0 0,0 0,-1 1,1-1,0 0,0 0,0 0,-1 0,1 0,0 0,0 0,0 0,0 0,93 6,-32-4,0 2,0 4,-1 2,0 2,2 4,10 6,1-3,1-4,0-3,1-3,1-4,7-3,241 3,-324-5</inkml:trace>
  <inkml:trace contextRef="#ctx0" brushRef="#br0" timeOffset="23387.161">9178 4596,'0'-19,"1"25,8 37,-4-31,13 32,-1 0,-3 2,-2-1,-2 1,5 48,-26-67,5-17</inkml:trace>
  <inkml:trace contextRef="#ctx0" brushRef="#br0" timeOffset="24634.349">9499 4439,'1'-8,"0"0,1 0,0 0,0 1,1-1,0 1,0-1,0 1,1 0,1 0,-1 1,4-4,2-4,2 0,-1 2,1-1,1 2,5-4,-16 13,0 0,0 1,0-1,1 1,-1-1,0 1,1 0,-1 0,1 0,0 0,-1 0,1 0,0 1,-1 0,1-1,0 1,-1 0,1 0,0 1,0-1,1 1,-2 0,0 0,0 0,0 1,-1-1,1 1,0-1,-1 1,1 0,-1 0,1 0,-1 0,0 0,0 0,0 0,0 0,0 0,0 0,-1 1,1-1,-1 0,1 0,-1 1,0-1,0 0,0 1,0 27,-2-1,-1 1,-1-1,-1 0,-2 0,-1-1,-1 0,-3 3,-22 82,40-126,-1 1,2 0,0 1,0-1,1 1,0 1,1 0,0 0,1 0,0 1,0 1,1 0,0 0,11-5,-19 12,0-1,0 1,0 1,1-1,-1 0,0 1,0-1,1 1,-1 0,0 0,0 0,1 1,-1-1,0 1,0 0,0 0,0 0,1 0,-1 0,-1 1,3 0,-1 1,0 0,-1 1,1-1,0 1,-1 0,0 0,0 0,0 1,-1-1,1 1,-1-1,2 6,0 3,0 0,0 1,-2 0,1 0,-2 0,0 0,0 0,-1 0,-2 9,-1-3,-2 0,0 0,-1 0,0 0,-2-1,-1 0,0-1,-1 0,-1 0,0-1,-2-1,0 0,0-1,-2 0,-10 8,23-21,-1 0,0 0,0 0,0 0,0-1,-1 1,1-1,0 0,-1 0,1 0,-1 0,1-1,-1 1,1-1,-1 0,1 0,-1 0,1-1,-4 0,1-1,1 0,0 0,0 0,0-1,0 0,1 0,-1 0,1-1,-1 0,1 1,0-2,1 1,-6-5</inkml:trace>
  <inkml:trace contextRef="#ctx0" brushRef="#br0" timeOffset="25515.385">10196 4208,'0'-6,"1"0,-1 0,1 0,0 0,1 1,-1-1,1 0,0 0,1 1,-1-1,1 1,0 0,1 0,-1 0,1 0,1-1,16-19,-21 24</inkml:trace>
  <inkml:trace contextRef="#ctx0" brushRef="#br0" timeOffset="26384.677">9955 3999,'72'190,"11"28,-2 31,-73-222,-3-12,0 0,-1 1,-1-1,0 1,-1 0,-1 14,-1-30,-1 0,1 0,0-1,-1 1,1 0,-1 0,1 0,-1 0,1 0,0 0,-1-1,1 1,0 0,-1 0,1-1,-1 1,1 0,0 0,0-1,-1 1,1 0,0-1,-1 1,1 0,0-1,0 1,0-1,-1 1,1 0,0-1,0 1,0-1,0 1,0-1,0 1,0 0,0-1,-12-21,2-3</inkml:trace>
  <inkml:trace contextRef="#ctx0" brushRef="#br0" timeOffset="27065.162">10191 4077,'18'7,"-8"-4,3-18,9-20,26-37,-44 67,0 0,0 0,0 1,1-1,0 1,0 0,0 0,1 1,-1 0,1 0,1-1,-4 3,-1 0,0 1,0-1,0 1,0-1,1 1,-1 0,0 0,0 0,1 0,-1 0,0 1,0-1,0 1,1-1,-1 1,0 0,0 0,0 0,0 0,1 1,1 1,-1 0,1 0,-1 0,0 1,0-1,0 1,-1 0,1 0,-1 0,1 3,4 10,0 1,-2 0,0 1,2 15,-1 3,-2 1,-1 0,-2 0,-2 0,-1 0,-2 0,-2-1,-1 1,-2-2,-1 1,-12 24,21-58,-1 1,1 0,-1-1,0 0,0 1,-1-1,1 0,-1 0,1 0,-3 1,5-3,-1-1,1 0,0 0,-1 0,1 1,0-1,-1 0,1 0,-1 0,1 0,0 0,-1 0,1 0,-1 0,1 0,0 0,-1 0,1 0,-1 0,1 0,0 0,-1 0,1 0,-1 0,1 0,0-1,-1 1,1 0,0 0,-1-1,1 1,0 0,-1-1,-8-24,6 3,1 1,1-1,2 0,0 0,1 1,1-1,1 1,1 0,0 0,2 0,1 1,9-19,-16 37,0-1,1 0,-1 1,1-1,-1 1,1 0,0 0,0-1,0 1,0 0,1 1,-1-1,1 0,-1 1,1-1,-1 1,1 0,0 0,-1 0,1 0,0 0,0 0,2 1,-1 0,0 1,1-1,-1 1,0 0,0 0,0 1,0 0,0-1,-1 1,1 0,0 1,-1-1,1 1,2 2,8 8,0 1,-1 1,0 0,-2 1,1 0,3 10,-13-24,11 19,-13-20,0-1,0 0,0 1,0-1,0 0,0 1,0-1,0 0,0 1,1-1,-1 0,0 1,0-1,0 0,1 0,-1 1,0-1,0 0,1 0,-1 1,0-1,1 0,-1 0,0 0,1 0,-1 1,0-1,1 0,-1 0,0 0,1 0,-1 0,0 0,1 0,-1 0,0 0,1 0,-1 0,0 0,1 0,-1 0,0 0,1-1,-1 1,2-6</inkml:trace>
  <inkml:trace contextRef="#ctx0" brushRef="#br0" timeOffset="27652.602">10773 3720,'3'-1,"0"-1,0 1,0-1,0 1,0-1,-1 0,1 0,-1 0,1 0,-1-1,0 1,0-1,0 0,0 1,0-1,-1 0,1 0,-1 0,1 0,-1-2,24-31,-24 34,1 1,0 0,0 0,0 0,-1 0,1 0,0 0,0 0,0 0,0 1,1-1,-1 1,0 0,0-1,0 1,0 0,0 0,1 0,-1 1,0-1,0 0,0 1,2 0,0 1,0 0,-1 1,1-1,0 1,-1-1,0 1,1 0,-1 0,-1 1,1-1,2 3,4 9,-1-1,0 1,-1 0,0 1,3 14,-2-4,-2 0,-1 1,-1-1,-1 1,-2 0,0 0,-2 0,-1 0,-1 0,-2 0,0-1,-2 0,-1 0,0 0,-6 6,14-30,-1 0,1 0,-1-1,0 1,0 0,0-1,0 1,0-1,0 1,0-1,-1 0,1 1,-1-1,1 0,-1 0,1 0,-1 0,1 0,-1 0,0 0,1-1,-1 1,0-1,0 1,0-1,0 1,0-1,0-1,1 0,-1 0,0 0,1 0,-1 0,1 0,-1 0,1-1,0 1,-1-1,1 1,0-1,0 1,0-1,0 1,0-1,1 0,-1 0,0 1,1-1,0 0,-1 0,1 0,0 0,0 0,0-1,-2-6,1-1,1 1,0 0,0-1,1 1,0 0,0 0,1-1,0 1,1 0,0 1,1-1,0 0,0 1,0 0,4-4,-4 6,1 0,0 1,0 0,0 0,1 0,-1 1,1 0,0 0,0 0,1 1,-1-1,1 2,0-1,0 1,-1 0,1 0,1 1,-1 0,0 0,0 1,6 0,9 2,1 0,-1 1,0 1,-1 2,1 0,-1 1,0 1,0 1,3 3</inkml:trace>
  <inkml:trace contextRef="#ctx0" brushRef="#br0" timeOffset="28888.267">12101 1883,'-2'1,"-1"0,1 0,-1-1,1 1,0 0,0 1,-1-1,1 0,0 1,0-1,0 1,0 0,1 0,-1-1,-1 3,-27 34,27-34,-29 43,2 2,3 1,1 2,-10 32,-70 221,55-123,8 2,8 2,8 1,9 2,7 0,9 0,8 0,26 152,-15-223,5 0,5-2,5-1,5-2,6-1,44 83,-50-125,2-2,3-1,4-3,1-1,4-3,2-2,3-2,2-3,2-2,53 32,-39-36,2-4,2-3,1-3,3-4,0-3,2-4,0-4,2-3,0-4,1-4,1-4,27-3,0-6,-1-5,0-5,-1-5,0-5,-2-5,68-27,-43 5,-3-6,-2-5,-3-6,-3-6,5-11,-13 1,-3-4,-4-6,-4-5,77-91,-109 102,-3-3,-5-4,-3-2,-5-2,-4-4,11-35,-31 48,-3 0,-5-2,-4-1,-3-1,-5-1,-4 0,-4-1,-4 1,-4-1,-4 0,-9-36,-7 0,-5 0,-6 2,-5 2,-6 1,-5 2,-6 3,-57-91,53 114,-4 3,-5 2,-3 4,-4 3,-30-22,10 18,-4 5,-3 4,-3 5,-63-31,88 60,-3 4,-1 3,-2 4,-1 4,-2 4,-1 4,0 3,-2 5,0 3,0 5,-1 3,1 5,-1 4,1 3,-81 20,78-6,1 4,1 5,1 3,2 5,2 3,1 4,3 4,2 4,3 3,2 3,2 4,4 3,2 3,4 3,3 2,-46 76,-29 69,84-132</inkml:trace>
  <inkml:trace contextRef="#ctx0" brushRef="#br0" timeOffset="30663.627">12070 4124,'30'-32,"-10"11,0 1,16-12,-30 27,-1 1,1 0,1 0,-1 0,0 1,1 0,0 0,0 1,0 0,0 0,0 0,5 1,-10 0,-1 1,1 0,-1 0,1 0,-1 0,1 1,-1-1,1 0,-1 1,1-1,-1 1,1-1,-1 1,0 0,1 0,-1-1,0 1,0 0,1 0,-1 0,0 0,0 1,0-1,0 0,0 1,1 1,-1 1,1-1,-1 1,0 0,0-1,0 1,-1 0,1 0,-1 0,0 2,0 13,-2 0,0-1,-1 1,-1 1,3-15,-23 89,-5-1,-36 83,42-119,32-80,1 0,2 0,0 1,1 1,2-3,-10 17,1 0,-1 0,1 1,1-1,-1 1,1 1,0-1,0 1,0 0,1 1,0 0,0 0,0 0,0 1,1 1,-1-1,4 1,-9 1,1 1,0-1,0 1,-1 0,1 0,0 1,0-1,-1 1,1 0,-1 0,1 0,-1 0,1 1,-1 0,1-1,-1 1,0 0,0 0,1 1,0 2,0-1,0 1,0-1,-1 1,0 0,0 1,0-1,0 0,-1 1,0 0,1 2,2 11,-1 1,-1 0,-1 0,0 0,-2 0,-1 13,-1 9,-3-1,-1 0,-11 37,12-58,-2 0,0 0,-1-1,-1 0,0-1,-1 0,-2-1,-10 14,20-28,0 0,-1 0,0 1,0-2,0 1,0 0,0 0,0-1,-1 0,1 0,-1 0,0 0,1 0,-1-1,0 1,0-1,0 0,0-1,0 1,0-1,-1 1,1-1,0 0,0-1,0 1,0-1,0 0,0 0,0 0,0 0,0-1,0 1,1-1,-1 0,1-1,-1 1,1 0,0-1,0 0,0 0,0 0,0 0,0 0,1 0,-1-2,-6-10,0 1,1-1,1 0,0-1,2 0,-2-4,-4-18</inkml:trace>
  <inkml:trace contextRef="#ctx0" brushRef="#br0" timeOffset="31381.165">12726 3857,'1'0,"0"0,0 0,1 1,-1-1,0 0,0 1,0-1,0 1,0-1,0 1,0-1,0 1,0 0,0 0,0-1,0 1,0 0,0 0,-1 0,1 0,0 0,-1 0,1 0,-1 0,1 0,-1 1,-1 8,-15-12,-38-32,-14-7,63 39,-1 0,1 0,0 0,0 1,-1-1,1 2,-1-1,1 0,-1 1,1 0,-1 0,-4 2,7-2,1 1,-1 0,1-1,-1 1,1 0,0 1,-1-1,1 0,0 1,0-1,0 1,0 0,0 0,0 0,0-1,1 2,-1-1,0 1,-1 3,0 0,0-1,1 1,0 0,0 0,1 1,-1-1,1 1,-1 14,1 0,0-1,2 1,1 9,1 1,1 0,2 0,7 20,-10-41,0 1,0-1,2-1,-1 1,1-1,1 1,-1-2,1 1,1 0,0-1,0-1,6 6,-11-12,0 1,0 0,0-1,0 1,1-1,-1 0,0 1,1-1,-1 0,1 0,0-1,-1 1,1-1,0 1,-1-1,1 0,0 0,-1 0,1 0,0 0,-1-1,1 1,0-1,1-1,0 0,0 0,-1-1,1 1,-1-1,1 0,-1 1,0-1,0-1,0 1,-1 0,1-1,0-2,7-12,0-1,-2 0,0-1,-1 1,1-12,0-3,-2-1,1-26,9-50,-15 111,-1-1,0 1,0 0,0 0,0-1,0 1,1 0,-1 0,0 0,0-1,0 1,1 0,-1 0,0 0,0-1,1 1,-1 0,0 0,1 0,-1 0,0 0,0 0,1 0,-1 0,0 0,1 0,-1 0,0 0,0 0,1 0,-1 0,0 0,1 0,-1 0,0 0,0 0,1 0,-1 0,0 0,0 1,1-1,-1 0,0 0,0 0,1 1,-1-1,0 0,0 0,0 0,1 1,-1-1,0 0,0 1,0-1,0 0,0 0,0 1,0-1,0 0,1 0,-1 1,0-1,0 1,13 20,30 85,-5 2,15 72,-45-152,34 136,-37-144</inkml:trace>
  <inkml:trace contextRef="#ctx0" brushRef="#br0" timeOffset="31622.715">13303 4455,'0'0,"2"1,0 6,0 2,1 2,0 3,2 4,1 6,1 4,0 2,-1-1,0-4,-2-5,-1-8,-1-10,-2-5</inkml:trace>
  <inkml:trace contextRef="#ctx0" brushRef="#br0" timeOffset="32281.717">13319 3673,'15'-35,"2"1,1 0,22-29,-32 51,1 1,0 0,1 0,0 1,0 0,1 1,0 0,1 1,0 0,0 1,1 1,2-1,-14 6,1 0,0 0,0 0,0 1,0-1,0 1,0-1,0 1,0 0,0 0,0 0,0 0,0 0,0 0,0 1,0-1,0 1,0-1,0 1,0 0,0-1,-1 1,1 0,1 1,-1 0,0 0,0 1,-1-1,1 1,-1-1,1 1,-1-1,0 1,0 0,0 0,0 0,-1-1,1 1,-1 0,1 1,0 13,-1 0,-1 0,0 0,-1 0,-2 6,-42 175,19-89,31-120,0 1,1-1,0 1,1 0,-1 1,2-1,0 1,0 0,0 1,1 0,7-5,-7 5,0 1,0 0,1 1,0 0,1 0,-1 1,1 0,0 1,0 0,0 0,1 1,10-1,-18 3,1 1,0 0,0 0,-1 0,1 0,0 1,-1-1,1 1,0 0,-1 0,1 1,-1-1,1 1,-1-1,0 1,0 0,0 0,3 3,-2-1,-1 0,1 1,-1-1,1 1,-2 0,1 0,0 0,-1 0,0 0,0 0,1 5,1 9,-1 0,-1 0,-1 1,0-1,-1 1,-3 16,-1-3,-1 1,-1-1,-2 0,-1 0,-2-1,-1 0,-2-1,-1-1,-1 0,-4 4,16-28,0-1,-1 0,1 0,-1 0,0 0,0-1,0 0,-1 0,0 0,1-1,-1 0,-4 2,8-4,-1-1,1 1,-1 0,1-1,-1 0,0 1,1-1,-1 0,0 0,1-1,-1 1,1-1,-1 1,0-1,1 0,-1 0,1 0,0 0,-1 0,1 0,0-1,0 1,0-1,-1 0,2 1,-1-1,0 0,0 0,1 0,-1-1,1 1,-2-2,-1-3,1 0,-1-1,1 1,1-1,-1 0,1-3,-4-18</inkml:trace>
  <inkml:trace contextRef="#ctx0" brushRef="#br0" timeOffset="32820.408">13948 3306,'4'4,"0"0,0 0,0 0,-1 1,1 0,-1-1,0 1,-1 0,1 1,-1-1,0 0,0 1,-1-1,1 5,3 4,25 76,-4-8,3-2,4-1,3-2,24 35,-55-103,1-1,-1-1,2 1,-1-1,1 0,0 0,0-1,1 0,0 0,0-1,1 0,8 4,-13-8,0 1,0-1,1 0,-1 0,0-1,1 1,-1-1,1 0,-1 0,0-1,1 1,-1-1,0 0,1 0,-1 0,0-1,0 1,0-1,0 0,0 0,-1-1,1 1,0-1,-1 0,0 0,0 0,0 0,0 0,1-2,4-6,-1 1,-1-2,0 1,0-1,-1 1,-1-2,0 1,0 0,-1-1,-1 1,0-1,-1 0,0 0,-1 0,-1 0,0-4,0 6,0 1,0-1,-1 1,0 0,-1 0,0 0,0 0,-1 0,-1 1,0-1,0 1,-1 0,0 1,0-1,-1 1,0 1,0-1,-1 1,0 0,-3-1,9 7,0-1,0 1,0 0,-1-1,1 1,-1 0,1 1,0-1,-1 0,0 1,1-1,-1 1,1 0,-1 0,0 0,1 0,-1 0,1 0,-1 1,1 0,-1-1,1 1,-1 0,0 1,0 0,0 0,1 0,-1 1,1-1,0 1,-1-1,1 1,0 0,1 0,-1 0,0 0,1 0,0 0,-1 3,-2 6,1 0,0 1,1 0,0-1,1 1,0 0,2 0,0 11,1-10,1 0,1 0,0 0,1 0,0-1,2 1,-6-10,0-1,1 0,-1 0,1 1,0-1,0 0,0 0,1 0,-1-1,0 1,1-1,0 1,0-1,0 0,0 0,0 0,0 0,0-1,1 1,-1-1,0 0,1 0,-1 0,1 0,0-1,0 1,-2-2,1 0,-1 1,1-1,-1 0,0-1,1 1,-1 0,0-1,0 1,0-1,0 0,0 1,0-1,-1 0,1 0,-1 0,1 0,-1-1,0 1,1 0,-1-1,0-1,9-17</inkml:trace>
  <inkml:trace contextRef="#ctx0" brushRef="#br0" timeOffset="33314.994">14452 2828,'2'53,"2"0,2-1,3 0,2 0,2-1,2 0,3-1,1-1,3-1,2-1,2-1,7 6,-27-43,0 0,1 0,1-1,-1 0,1 0,1-1,-1 0,1 0,0-1,1 0,0-1,-6-3,1 0,-1-1,1 1,0-1,0 0,-1 0,1-1,0 1,0-1,0 0,-1-1,1 1,0-1,0 0,-1 0,1 0,0-1,-1 0,1 0,-1 0,0 0,0-1,0 1,0-1,0 0,0-1,5-4,-1-1,0 0,-1 0,0 0,0-1,-1 0,0-1,-1 0,0 1,-1-1,0-1,-1 1,0-1,-1 1,1-10,-1 5,-1 0,0 0,-1 0,0 0,-2 0,0 1,-1-1,0 0,-1 1,-1-1,-3-6,7 20,1 0,-1-1,0 1,0 0,0-1,-1 1,1 0,0 0,-1 0,0 0,1 0,-1 0,0 1,0-1,0 0,0 1,0 0,0-1,0 1,-1 0,1 0,0 0,-1 0,1 1,-1-1,1 1,-1-1,1 1,-1 0,1 0,-1 0,-1 1,0 0,0 1,0 0,0 0,0 0,0 0,1 1,-1-1,1 1,-1 0,1 0,0 1,0-1,1 1,-1-1,1 1,-1 0,1 0,0 2,-7 13,2 0,0 0,2 1,0 0,1 0,-2 19,1 33,3 22,1-62,0 30</inkml:trace>
  <inkml:trace contextRef="#ctx0" brushRef="#br0" timeOffset="41967.506">866 368,'1'1,"0"0,-1 0,1 0,0 0,-1 0,1 0,0 0,0 0,0 0,0 0,0 0,0-1,0 1,0 0,0-1,0 1,1-1,-1 1,0-1,0 0,1 1,-1-1,0 0,0 0,1 0,-1 0,0 0,0 0,1 0,-1 0,57-1,-42 1,353-2,760 8,-475 24,126 2,-264 0,-230-9,6-12,-249-12,-17 0,0 1,-1 1,1 1,-1 1,1 2,-19-2,-9 1,-5-3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2:22.79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55 27,'-4'-4,"-1"1,1-1,-1 1,1 1,-1-1,0 1,-3-2,-7 2,15 4,0-1,1 0,-1 0,1 0,-1 0,0 0,1 1,0-1,-1 0,1 0,0-1,-1 1,1 0,0 0,0 0,0 0,0-1,1 2,53 49,3-2,2-2,2-3,45 35,391 292,-490-365,-8-5,0-1,0 1,0-1,1 1,-1-1,0 0,0 1,1-1,-1 0,0 1,1-1,-1 0,0 1,1-1,-1 0,0 1,1-1,-1 0,1 0,-1 0,0 1,1-1,-1 0,1 0,-1 0,1 0,-1 0,1 0,-1 0,1 0,-1 0,0 0,1 0,-1 0,1 0,-1 0,1-1,-1 1,1 0,-1 0,0 0,1-1,-1 1,1 0,-1-1,0 1,1 0,-1 0,0-1,0 1,1-1,-1 1,0 0,0-1,1 1,-1-1,0 1,0-1,0 1,2-4</inkml:trace>
  <inkml:trace contextRef="#ctx0" brushRef="#br0" timeOffset="467.434">764 370,'-1'0,"1"0,0 0,0 0,-1 0,1 0,0 0,-1 0,1 0,0 0,-1 0,1 1,0-1,-1 0,1 0,0 0,0 0,-1 1,1-1,0 0,0 0,0 0,-1 1,1-1,0 0,0 1,0-1,-1 0,1 0,0 1,0-1,0 0,0 1,0-1,0 0,0 1,0-1,0 0,0 1,0-1,0 0,0 1,6 19,15 19,-20-37,41 62,4-1,32 33,-78-95,1-1,-1 1,1-1,0 1,-1 0,1 0,-1-1,0 1,1 0,-1 0,0-1,1 1,-1 0,0 0,0 0,0-1,0 1,0 0,1 0,-2 0,1 0,0 0,0-1,0 1,0 0,0 0,-1 0,1 0,0-1,-1 1,1 0,-1 0,-1 1,0 0,0 0,0-1,0 1,0-1,0 1,-1-1,1 0,-1 0,1 0,-2 1,-61 12,26-10,-1-3,-13-1,39-1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2:25.15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382 196,'-5'0,"0"1,0 0,0 1,0-1,0 1,0 0,1 0,-1 1,1-1,0 1,-1 0,1 0,1 1,-1-1,0 1,1 0,-1 1,-14 16,1 0,-9 19,13-21,-27 40,3 2,2 2,-21 55,44-89,1 0,2 1,1 0,1 0,2 1,1 0,1 0,2 0,1 0,1 3,0-23,0-1,1 0,0 0,0 0,1 0,1 0,-1 0,1-1,1 0,0 0,0 0,1 0,0-1,1 0,0 0,2 2,13 5</inkml:trace>
  <inkml:trace contextRef="#ctx0" brushRef="#br0" timeOffset="583.535">694 508,'-1'1,"-1"-1,1 1,0 0,0 1,0-1,0 0,0 0,0 0,0 1,0-1,0 0,0 1,1-1,-1 1,1-1,-1 1,1-1,-1 1,-8 29,1 4,2 0,1 0,1 1,3-1,1 15,0-38,0 0,1 0,1-1,0 1,1 0,0-1,0 0,2 0,-1 0,1 0,1-1,0 1,0-2,1 1,0-1,1 0,8 8,-11-12,1-1,-1 0,1 0,0 0,0-1,0 0,0 0,1 0,-1-1,1 0,0-1,0 1,0-1,-1 0,1-1,0 0,0 0,0 0,0-1,0 0,0 0,0-1,-1 0,1 0,-1-1,1 1,-1-1,0-1,5-3,-1 0,-2 0,1 0,-1-1,0 0,0 0,-1-1,0 0,-1 0,0-1,-1 0,0 0,0 0,-1-1,0 1,-1-1,0 0,-1 0,1-3,-2-3,-1 0,-1 0,0 0,-1 1,0-1,-2 0,0 1,-1-1,0 1,-1 0,-1 1,-1 0,0 0,-1 0,0 1,-1 1,-6-6,9 10,0 1,-1 0,0 0,0 0,-1 1,0 0,0 1,-1 0,0 0,0 1,0 1,-1-1,1 2,-1-1,0 2,0-1,-1 2,1-1,0 1,0 1,-1 0,1 1,0 0,0 1,0 0,-6 2,13-3,1 0,-1 0,0 1,1-1,-1 1,1 0,-1 0,1 0,0 1,0-1,0 1,0 0,0-1,1 1,-1 0,1 1,0-1,0 0,0 1,0-1,1 1,-1 0,1-1,0 3,-1 10</inkml:trace>
  <inkml:trace contextRef="#ctx0" brushRef="#br0" timeOffset="884.484">1334 856,'-3'63,"-3"-1,-6 28,-5 33,17-123,0 0,0 0,0-1,0 1,0 0,1 0,-1 0,0 0,0 0,0 0,0 0,0 0,0 0,0-1,0 1,0 0,1 0,-1 0,0 0,0 0,0 0,0 0,0 0,0 0,1 0,-1 0,0 0,0 0,0 0,0 0,0 0,0 0,1 0,-1 0,0 0,0 0,0 0,0 0,0 0,0 0,0 0,1 1,-1-1,0 0,0 0,0 0,0 0,0 0,0 0,0 0,0 0,13-18,-7 8,12-15</inkml:trace>
  <inkml:trace contextRef="#ctx0" brushRef="#br0" timeOffset="1414.726">1710 449,'3'-1,"1"0,-1-1,1 0,-1 1,0-1,0-1,0 1,0 0,1-2,14-8,0 3,2 1,-1 1,1 0,0 2,19-3,-26 5,0 1,0 1,0 0,0 1,0 1,0 0,0 0,0 1,12 4,-22-5,0 0,0 1,0-1,0 1,0 0,-1-1,1 1,-1 1,1-1,-1 0,0 0,0 1,0-1,0 1,0 0,0 0,-1 0,0-1,1 1,-1 0,0 1,0-1,-1 0,1 0,-1 0,1 0,-1 1,0-1,0 0,-1 0,1 1,-1-1,1 0,-2 3,-2 10,-1 0,0 0,-2 0,1-1,-2 0,0 0,-21 30,-2-1,-2-1,-2-2,-1-1,-2-2,-3-1,9-5,16-9,15-22,1-1,0 1,0 0,0-1,0 1,0 0,0-1,0 1,0 0,0-1,1 1,-1-1,0 1,0 0,0-1,1 1,-1-1,0 1,1-1,-1 1,0 0,1-1,-1 0,1 1,-1-1,4 3,0-1,0 0,1 0,-1 0,0-1,1 0,-1 0,1 0,3 0,43 8,0-2,1-3,29-2,-60-2,0-1,0-1,1-1,-2-1,1-1,0 0,-1-2,0 0,0-2,0-1,-12 6,-1-1,0 0,0-1,0 0,-1 0,4-5,3-4</inkml:trace>
  <inkml:trace contextRef="#ctx0" brushRef="#br0" timeOffset="1937.698">2625 391,'-2'2,"-1"0,1 1,0-1,0 0,0 1,0 0,0-1,1 1,-1 0,1 0,0 0,0 0,0 0,-1 2,-1 3,-17 35,2 0,2 1,2 1,0 10,10-39,2 0,0 0,1 1,1-1,0 0,2 10,0-17,-1 0,1-1,1 1,-1 0,2-1,-1 1,1-1,0 0,1 0,0-1,0 1,1-1,-1-1,1 0,0-1,0 1,1-1,-1 0,1-1,0 0,1 0,-1 0,1-1,-1 0,1 0,0-1,0 0,0-1,1 0,-1 0,0-1,0 1,0-2,1 1,-1-1,0-1,0 1,0-1,6-3,-4 2,0-1,0 0,0 0,-1-1,1-1,-1 0,0 0,-1 0,1-1,-1-1,-1 1,1-1,-1 0,-1-1,0 0,0 0,0 0,-1-1,-1 0,1-1,-2 0,-1-1,1 0,-2 0,0 0,0 0,-2 0,1 0,-1 0,-1 0,0 1,-1-1,0 0,0 1,-1 0,-1-1,0 2,-1-1,0 1,0 0,-4-3,4 3,-1 2,0-1,0 1,-1 0,0 0,-1 1,1 0,-1 1,-1 0,1 0,-1 1,0 0,-1 1,1 0,-1 0,1 1,-1 1,0 0,0 0,0 1,0 1,-1-1,10 1,1 0,-1 0,0 0,1 0,-1 1,0-1,0 0,1 1,-1-1,0 1,1-1,-1 1,1 0,-1 0,1-1,-1 1,1 0,0 1,-1-1,1 0,0 0,0 0,0 1,0-1,0 1,-1 1,2-2,0 0,0 1,1-1,-1 1,0-1,1 0,-1 1,1-1,-1 0,1 0,0 1,-1-1,1 0,0 0,0 0,0 0,0 0,0 0,0 0,0 0,0 0,1 0,-1-1,0 1,0 0,1-1,-1 1,0-1,1 0,-1 1,0-1,1 0,16 6</inkml:trace>
  <inkml:trace contextRef="#ctx0" brushRef="#br0" timeOffset="2455.362">3249 460,'-7'1,"-1"0,0 1,1 0,0 0,-1 1,1 0,0 0,0 1,0 0,1 0,0 1,-1-1,2 1,-1 1,0-1,1 1,0 0,-4 6,-7 10,1 0,0 2,2 0,-9 19,17-31,1 0,-1-1,2 2,0-1,0 0,1 1,1-1,0 1,0-1,1 1,1-1,2 10,-2-15,1 0,0 0,0-1,1 1,0 0,0-1,0 0,1 0,0 0,0 0,1 0,-1-1,1 0,0 0,1 0,-1-1,1 1,0-1,0-1,1 1,-1-1,7 2,0 0,0-1,0 0,1-1,-1-1,1 0,-1-1,1-1,-1 0,1 0,0-2,-1 1,1-2,-1 0,0 0,0-2,0 1,0-2,8-4,-13 6,-1 0,0-1,0 0,0 0,-1-1,0 0,0 0,0 0,-1-1,0 0,0 0,0 0,-1 0,0-1,-1 0,1 0,-2 0,1 0,-1 0,0 0,-1-1,0 1,0-1,-1 1,0-1,-1 1,1-1,-2 1,1-1,-2 0,0-5,-1 1,-1 1,-1-1,0 0,0 1,-1 1,-1-1,0 1,0 0,-1 1,-1 0,-9-9,6 8,-1 0,0 1,0 0,-1 1,-1 0,1 2,-1 0,-1 0,-15-3,32 6,10-3,21-8,-21 11,14-8</inkml:trace>
  <inkml:trace contextRef="#ctx0" brushRef="#br0" timeOffset="2752.723">3440 0,'1'4,"1"0,0 0,-1 0,1 0,1 0,-1-1,0 1,1-1,0 0,0 0,0 1,0-2,0 1,3 1,11 13,60 71,-4 3,17 34,-58-76,-2 1,-3 1,-2 2,-2 0,11 40,-27-65,-1 0,-2 0,0 0,-2 1,-1 0,-1-1,-2 1,-1-1,-1 1,-4 11,3-14,-2-1,-1 0,-1-1,-1 0,-1 0,-1-1,-1 0,-1-1,-1-1,-1 0,-9 9,10-17,0-1,0 0,-2-1,1 0,-1-1,-1-1,0-1,0-1,0 0,-1-1,0-1,-12 1,-41 7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2:17.56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168 386,'-1'-1,"0"0,0 0,-1 0,1 0,0 0,0 0,-1 0,1 1,0-1,-1 0,1 1,-1-1,1 1,-2-1,2 2,-1-1,1 1,-1-1,1 1,0 0,0 0,-1 0,1 0,0 0,0 0,0 0,0 0,0 0,0 0,0 0,1 1,-1 0,-8 11,0 1,2 1,-1-1,2 1,0 1,1-1,-2 10,-20 117,22-115,-11 80,4 1,5 1,5-1,4 1,5-1,14 57,-21-164,25 120,-21-108,0 0,1-1,0 1,1-1,0 0,1-1,0 1,1 0,-5-9,1 0,-1 0,1 0,-1-1,1 1,0-1,0 0,0 0,0-1,1 1,-1-1,0 0,1 0,3 1,70 3,-55-4,140-2,131-17,23-2,812 17,-963 5,686 15,-196 9,-15 0,1148-16,-1695-5,-1 4,31 9,109 12,-72-24,18-8,-11-1,188-5,-108 0,-493-13,-220-30,-71-6,390 48,-547-17,692 26,0-1,0 1,0 0,0-1,0 1,0 0,0-1,1 1,-1-1,0 0,0 1,0-1,1 1,-1-1,0 0,1 0,-1 1,0-1,1 0,-1 0,1 0,-1 0,1 0,0 0,-1 0,1 0,0 0,0 0,0 0,-1 0,1 0,0 0,1 0,-1 0,0 0,0-1,5-42,-5 39,15-64,3 1,12-26,-9 28,-2-1,4-40,-7-32,-3-107,-8 102,-3 122,-1 11,0 1,-1-1,0 0,-1 0,-1-6,2 14,-1 0,0 1,0-1,0 0,0 1,0-1,-1 0,1 1,-1 0,0-1,1 1,-1 0,0 0,0 0,-1 0,1 0,0 1,-1-1,1 1,-1-1,1 1,-1 0,0 0,-28-8,-1 2,0 2,0 0,0 3,-1 0,1 2,-7 2,-23-2,-288-9,-15-16,-936-79,916 86,-478-12,-177 42,404 18,323-9,298-20,1 0,-1-1,0-1,0 0,1-1,-1-1,-1-1,-3-2</inkml:trace>
  <inkml:trace contextRef="#ctx0" brushRef="#br0" timeOffset="35119.638">5718 440,'6'-4,"0"1,0 1,0-1,1 1,-1 0,1 0,-1 1,3-1,7-1,68-16,1 5,0 3,9 4,30-5,591-49,402 28,-1077 34,0 0,0 3,0 2,0 1,-1 2,16 6,-38-9,1 1,-1 0,-1 1,1 1,-2 1,1 0,-1 1,-1 1,0 0,0 1,-1 0,-1 1,-1 1,11 15,-4 3,-1 2,-2 0,-1 0,-2 1,-1 1,-2 0,-2 1,-1 0,-2-1,-1 2,-3-1,-1 0,-1 13,-2 0,-2-1,-3 0,-2 0,-2-1,-2 0,-2-2,-19 38,20-56,0-1,-2 0,-1-1,-1-1,-2-1,0-1,-1-1,-3 0,-12 8,0-2,-2-1,-2-3,0-1,-10 2,-46 16,-2-5,-2-4,-1-4,-65 8,15-9,-1-6,0-6,-59-6,138-10,1-4,0-2,1-4,-1-3,2-4,0-2,2-3,-4-5,37 11,0-2,1-2,1-1,1-1,1-2,1-1,-4-6,15 10,1 0,1-1,0-1,2-1,1-1,1 0,1-1,1-1,1 0,-1-9,4 5,1 0,2 0,1 0,2-1,1 0,1 0,2 1,1-3,4-24,3 1,2 1,18-55,-16 71,1 2,3-1,1 2,1 1,2 0,2 1,20-22,-7 14,3 1,1 3,1 1,3 2,20-12,21-8,2 5,3 4,1 3,3 4,0 5,21-2,-44 17,1 3,1 3,0 3,0 4,1 2,39 5,-59 2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3:01.94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519 319,'-5'1,"1"1,-1-1,0 0,0 0,0 0,0 0,0-1,-1 0,1 0,0-1,0 1,-1-1,-14 0,-49 8,1 3,0 4,0 2,-20 10,84-25,1 0,-1 1,1-1,0 1,0 0,1 0,-1 0,0 1,1-1,-1 1,1-1,0 1,-1 0,1 0,1 0,-1 0,0 0,1 0,-1 0,1 1,0-1,0 0,1 1,-1-1,1 1,-1 1,-1 17,0 0,2 1,1 17,0-10,-14 524,12-530,0-1,2 0,1 0,0 0,6 20,-6-36,0 0,0 0,1-1,0 1,0-1,1 0,-1 0,1 0,1 0,-1-1,1 1,0-1,0 0,1-1,-1 1,1-1,0 0,0-1,1 1,-1-1,2 0,21 5,1 0,-1-2,1-2,0-1,0-1,1-1,11-2,44 2,29 9,-52-4,42-1,-100-5</inkml:trace>
  <inkml:trace contextRef="#ctx0" brushRef="#br0" timeOffset="734.916">821 625,'-2'8,"1"0,-1 0,-1-1,0 1,0-1,0 1,-3 3,-7 19,5-7,2 0,0 1,2 0,0 0,2 0,1 0,1 1,0-1,2 0,4 17,-4-29,0 0,1 0,0-1,1 1,0-1,1 0,1 0,-1 0,2-1,-1 0,1 0,1 0,0-1,0 0,1-1,0 0,0 0,1-1,0 0,1-1,-1 0,4 1,-7-4,1 0,0-1,-1 1,1-2,0 1,0-1,0 0,0-1,0 0,0 0,0 0,0-1,0-1,0 1,0-1,-1 0,1-1,-1 0,1 0,-1-1,0 0,0 0,0-1,-1 1,5-6,-3 2,0 0,-1-1,0 1,0-2,-1 1,0-1,0 0,-2 0,1-1,-1 1,0-1,-1 0,-1 0,0 0,0 0,-1-1,0 1,-1-1,0-3,-2 0,1 0,-2-1,0 1,-1 0,0 1,-1-1,-1 1,0 0,-1 0,0 1,-1 0,-1 0,0 1,-1 0,-3-4,3 7,1 0,-1 0,-1 1,0 0,0 1,0 0,-1 1,0 0,0 1,0 0,-1 1,0 0,0 1,0 1,0 0,0 1,0 0,-14 1,26 0,0 0,0 0,0 0,0 0,0 0,0 0,-1 0,1 0,0 0,0 0,0 1,0-1,0 0,0 1,0-1,0 1,0 0,0-1,0 1,0-1,1 1,-1 0,0 0,0 0,1-1,-1 1,0 0,1 0,-1 0,1 0,-1 0,1 0,0 0,-1 0,1 0,0 0,0 1,0-1,-1 0,2 4,0 0,0 0,1-1,-1 1,1 0,0 0,2 3,-3-6,6 14</inkml:trace>
  <inkml:trace contextRef="#ctx0" brushRef="#br0" timeOffset="1070.791">1529 1122,'3'60,"-2"-35,0-1,-2 1,0-1,-4 17,4-37,0 1,-1-1,1 1,-1-1,0 0,0 0,-1 1,1-1,-1-1,0 1,0 0,0-1,-1 1,1-1,-1 0,-1 0,-12 8</inkml:trace>
  <inkml:trace contextRef="#ctx0" brushRef="#br0" timeOffset="3464.025">1815 694,'1'1,"-1"-1,0 1,1 0,-1 0,1 0,0-1,-1 1,1 0,0-1,-1 1,1-1,0 1,0 0,-1-1,1 0,0 1,0-1,0 1,0-1,0 0,-1 0,1 1,0-1,0 0,0 0,0 0,32 5,-26-5,33 6,0-2,0-2,0-1,0-2,0-3,0 0,15-6,-37 5</inkml:trace>
  <inkml:trace contextRef="#ctx0" brushRef="#br0" timeOffset="3729.101">1916 408,'5'238,"-1"-183,2 0,3-1,5 16,-12-63,-1 0,1-1,0 1,0-1,0 1,1-1,0 0,1 0,-1 0,1-1,0 1,0-1,1 0,0 0,1 1,12 5</inkml:trace>
  <inkml:trace contextRef="#ctx0" brushRef="#br0" timeOffset="4530.406">2900 847,'1'-2,"1"0,-1-1,1 1,-1-1,0 1,0-1,0 1,0-1,-1 0,1 1,-1-1,0 0,1 0,-1 1,0-1,-1 0,1 1,-1-2,-9-49,5 39,0 0,0 0,-2 1,1 0,-2 0,0 1,0 0,-1 0,-8-8,14 17,0 1,1-1,-1 1,0-1,0 1,0 0,-1 0,1 0,0 1,-1-1,1 1,-1 0,0 0,1 0,-1 0,0 0,1 1,-1 0,0 0,0 0,0 0,1 0,-1 1,0 0,1 0,-1 0,0 0,1 0,-1 1,1 0,0 0,0-1,-1 2,1-1,0 0,1 1,-1-1,0 1,-1 3,-3 1,1 1,1 0,0 0,0 0,0 1,1 0,0 0,1 0,0 0,1 1,0-1,0 1,1 0,0-1,0 1,1 0,1 0,0-1,0 1,1 0,-1-1,0-1,1 0,0 1,1-1,0 0,0 0,1 0,-1 0,2-1,-1 0,1 1,0-2,1 1,0-1,0 1,0-2,1 1,-1-1,2 0,-1 0,0-1,7 3,-7-5,0 0,0-1,0 0,1 0,-1-1,0 0,0-1,0 1,1-1,-1 0,0-1,0 0,0 0,-1-1,1 1,0-1,-1-1,0 1,0-1,0 0,0-1,2-2,18-15,0-1,-2-1,-1-1,0-3,-11 14,2-3,0 0,2 0,0 2,0 0,2 1,7-5,-21 17,0-1,1 1,-1 0,1 0,0 0,-1 1,1-1,0 1,0 0,0 1,0-1,0 1,0 0,0 0,0 1,-1-1,1 1,0 0,0 1,0-1,-1 1,1 0,0 0,-1 0,0 1,0-1,1 1,-2 0,1 0,0 1,0 0,6 6,-1-1,-1 2,1-1,-2 1,0 1,0-1,-1 1,0 1,-1-1,-1 1,0-1,0 1,-1 0,1 13,-3-20,-1 0,1 0,-1-1,0 1,-1 0,1-1,-1 1,0 0,-1-1,1 1,-1-1,0 0,0 1,-1-1,0 0,0 0,0 0,0-1,-1 1,1-1,-1 0,0 0,-1 0,1-1,-1 1,0-1,1 0,-1 0,-1-1,1 1,0-1,-1 0,1-1,-1 1,-3-1,-4 2,0-2,0 0,0 0,-1-1,1-1,0 0,0 0,0-2,0 0,0 0,0-1,1-1,-1 0,1 0,1-1,-1-1,-9-7,11 7,1 0,0-1,0 0,1-1,0 0,0 0,1 0,0-1,1 0,0-1,1 1,0-1,1 0,0 0,0-1,1 1,1-1,0 1,-1-11,3-14</inkml:trace>
  <inkml:trace contextRef="#ctx0" brushRef="#br0" timeOffset="4884.582">3297 1,'8'2,"-1"0,1 1,-1 0,0 0,0 1,0 0,0 0,-1 1,0 0,0 0,0 0,3 5,3 0,46 42,-2 2,-3 2,-2 3,-2 3,-17-19,-3 2,-1 1,-2 1,-2 1,-3 1,3 14,-17-39,-1-1,-1 1,-1 0,-2 0,0 0,-1 1,-2-1,0 0,-2 0,0 1,-2-2,-1 1,-1-1,0 0,-2 0,-11 20,10-23,-1 0,-2-1,1 0,-2-1,-1 0,0-1,-1-1,-1 0,0-1,-1-1,-1-1,0-1,0 0,-2-1,1-2,-1 0,0-1,-3 0,-28 4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3:25.65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214 254,'-2'41,"-1"-1,-2 0,-2 0,-11 34,-5 2,-2-2,-5 0,28-68,-2 5,-1 0,0 0,-1-1,0 0,-6 8,12-18,0 0,0 1,0-1,0 0,0 0,-1 0,1 0,0 0,0 0,0 0,0 1,-1-1,1 0,0 0,0 0,0 0,0 0,-1 0,1 0,0 0,0 0,0 0,0 0,-1 0,1 0,0 0,0 0,0 0,0 0,-1 0,1 0,0 0,0 0,0-1,0 1,-1 0,1 0,0 0,0 0,0 0,0 0,0 0,-1-1,1 1,0 0,0 0,0 0,0 0,0-1,0 1,0 0,0 0,0 0,0 0,-6-18,2-16,3 25,-1-1,0 1,0 0,-1-1,0 1,-1-1,-8-26,9 26,0-2,0 1,1 0,0-1,1 1,1-10,-1 20,1-1,0 0,1 1,-1-1,0 0,0 1,1-1,-1 1,1-1,-1 1,1-1,0 1,-1-1,1 1,0 0,0-1,0 1,0 0,0 0,1 0,-1 0,0 0,0 0,1 0,-1 0,1 0,-1 0,1 1,-1-1,1 1,-1-1,1 1,-1 0,1-1,0 1,-1 0,1 0,-1 0,1 0,0 0,-1 1,2-1,21 5,-1 1,0 1,-1 1,1 0,-2 2,3 2,55 22,-51-23,1-1,0-2,22 3,-21-8</inkml:trace>
  <inkml:trace contextRef="#ctx0" brushRef="#br0" timeOffset="766.57">906 598,'3'0,"0"0,-1 0,1 0,-1-1,1 1,-1-1,1 0,-1 0,0 0,1 0,-1 0,0 0,0-1,0 1,0-1,0 1,0-1,0 0,0 0,0 0,1-3,0 1,0-1,-1 1,0-1,0 0,0 0,0 0,-1 0,0 0,0-2,1-3,-1 0,-1-1,1 1,-2 0,1-1,-1 1,-1 0,0 0,0 0,-3-5,3 9,0 1,0 0,-1-1,0 1,0 0,0 1,-1-1,1 0,-1 1,0 0,0 0,-1 0,1 0,-1 1,0 0,0 0,0 0,0 1,-1-1,1 1,0 0,-1 1,0-1,1 1,-1 0,0 1,0 0,0-1,1 2,-1-1,0 1,0 0,1 0,-1 0,0 1,-1 0,-2 2,0-1,0 1,0 1,1-1,0 2,0-1,0 1,1 0,0 0,0 1,0 0,1 1,0-1,0 1,1 0,0 1,0-1,1 1,1 0,-1 0,-1 9,3-10,1 1,1 0,0 0,0-1,1 1,0 0,0-1,1 1,0 0,0-1,1 0,0 0,1 0,0 0,0 0,0-1,1 1,0-1,1 0,0-1,0 0,0 0,1 0,0 0,0-1,0 0,0-1,1 0,0 0,0 0,0-1,0 0,1-1,-1 0,1 0,0-1,-1 0,1 0,0-1,0 0,-1-1,1 0,0 0,-1-1,3-1,14-7,0-1,-1-2,0 0,-1-1,-1-2,7-6,-4 3,2 1,0 1,1 1,9-3,-33 17,0 0,0 1,1-1,-1 1,0 0,1 0,0 0,-1 0,1 1,-1 0,1 0,0 0,-1 0,1 1,-1 0,1 0,-1 0,1 0,-1 1,0 0,0 0,0 0,0 0,0 1,0-1,0 1,-1 0,1 0,-1 1,0-1,0 1,0-1,-1 1,1 0,-1 0,1 2,1 3,1 1,-2-1,1 1,-1 0,-1 0,0 1,0-1,-1 0,-1 1,1-1,-2 1,1-1,-2 1,1-1,-3 8,0-7,0 0,0 0,-1-1,0 1,-1-1,0-1,0 1,-1-1,-1 0,0 0,0-1,-8 7,12-12,0 0,0 0,0-1,-1 1,1-1,-1 0,1 0,-1 0,0-1,0 0,0 1,0-2,0 1,0-1,0 1,0-1,0-1,0 1,0-1,1 0,-1 0,0 0,0-1,0 1,1-1,-1-1,1 1,0 0,-1-1,-1-2,-4-3,0-1,1-1,0 1,0-1,1-1,1 0,-1 0,2 0,0-1,0 0,1 0,-2-8,1 3,1-1,1 1,0-1,1 0,1-1,1 1,1 0,1-16,1 24,0-1,0 1,1 0,0 0,2-2,5-12</inkml:trace>
  <inkml:trace contextRef="#ctx0" brushRef="#br0" timeOffset="1083.801">1621 1,'1'0,"1"0,0 1,-1 0,1-1,-1 1,0 0,1 0,-1 0,0 0,1 0,-1 0,0 0,0 0,0 1,0-1,0 0,0 1,0-1,0 1,18 33,-16-29,13 30,-1 1,-2 0,-2 1,-1 0,-2 1,-2 0,1 24,-3 6,-3 1,-3-1,-10 62,4-82,-1 0,-3 0,-15 42,16-62,-1 1,-2-2,-1 0,0-1,-2 0,-14 14,24-32,0-1,-1-1,0 1,0-1,0 0,-1-1,0 0,-1-1,0 0,1 0,-1-1,-1 0,1-1,-1 0,1 0,-1-1,-5 0,-32 2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3:22.71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832 21,'1'6,"-2"-3,-11-1,-85 0,0-5,0-3,-92-19,187 25,0 0,0 1,0-1,1 0,-1 1,0-1,0 1,1-1,-1 1,0 0,1 0,-1 0,1 0,-1 0,1 0,0 0,-1 1,1-1,0 0,0 1,0-1,0 1,0-1,0 1,-26 46,20-33,-42 78,4 3,5 1,3 2,5 2,-18 102,47-189,-1 6,1 1,0 0,1 0,2 0,1 13,0-30,0 1,1-1,0 1,0-1,0 0,0 0,1 0,0 0,-1 0,1-1,1 1,-1-1,1 0,1 1,55 39,-24-24,2-1,1-2,0-2,0-2,32 6,62 7,15-4,-103-15,-34-4</inkml:trace>
  <inkml:trace contextRef="#ctx0" brushRef="#br0" timeOffset="1015.985">763 302,'1'-1,"-1"0,1 1,0-1,-1 0,1 1,0-1,0 0,-1 1,1-1,0 1,0-1,0 1,0 0,0-1,0 1,0 0,0 0,0-1,0 1,0 0,-1 0,1 0,1 0,35-2,-27 1,52-5,-8 1,-1 2,46 3,-99 0,1 0,-1 0,0 0,1 0,-1 0,1 0,-1 0,0 0,1 0,-1 0,1 0,-1 0,0 0,1 1,-1-1,1 0,-1 0,0 1,1-1,-1 0,0 0,0 1,1-1,-1 0,0 1,0-1,1 0,-1 1,0-1,0 0,0 1,1-1,-1 1,0-1,0 1,0-1,-7 17,-22 18,27-33,-49 46,-2-2,-54 35,-14 12,119-92,1 0,-1 0,1 0,-1 1,1-1,0 0,-1 1,1-1,0 1,0 0,0-1,0 1,0 0,0-1,1 1,-1 0,0 0,1 0,0 0,-1 0,1 0,0-1,0 1,0 0,0 0,0 0,1 1,0 0,1 0,-1 0,1 0,0 0,0-1,0 1,1 0,-1-1,0 1,1-1,0 0,0 0,-1 0,3 1,14 7,0 0,1-1,0-1,12 3,6-1,1-2,-1-1,2-3,-1 0,0-3,1-1,9-3,-27 2</inkml:trace>
  <inkml:trace contextRef="#ctx0" brushRef="#br0" timeOffset="1512.792">1488 429,'-4'1,"1"1,-1 0,1 0,0 0,-1 0,1 0,0 1,0-1,1 1,-1 0,1 0,-2 2,-3 3,-6 5,1 1,1 1,0 0,1 0,1 1,0 1,1-1,1 1,0 1,2-1,0 1,-2 14,6-24,0 1,0 0,1 0,0 0,1 0,0 0,0 0,1 0,0 0,0-1,1 1,2 2,-2-5,1 0,-1 1,2-2,-1 1,1 0,-1-1,2 0,-1 0,0 0,1-1,0 0,0 0,0 0,1-1,-1 0,6 2,-6-3,0 1,0-1,1 0,-1 0,1-1,-1 0,1 0,0 0,-1-1,1 0,-1-1,1 1,0-1,-1 0,1-1,-1 0,1 0,-1 0,0-1,0 0,0 0,0 0,-1-1,1 0,-1 0,0 0,0-1,-1 0,1 1,-1-2,3-3,0-2,0-1,-1 0,0 0,0 0,-1-1,-1 0,0 0,-1-1,-1 1,0-1,0 1,-2-1,0 1,0-1,-1-3,-2-2,0-1,-2 1,0-1,-1 1,0 1,-6-9,8 17,-1 1,0 0,0 0,-1 0,-1 0,1 1,-1 0,-1 1,1 0,-1 0,-1 0,-8-5,16 11,0 1,-1-1,1 0,0 0,-1 1,1-1,-1 0,1 1,0 0,-1-1,1 1,-1 0,0 0,1 0,-1 0,1 0,-1 0,1 0,-1 0,1 0,-1 1,1-1,-1 1,1-1,0 1,-2 0,3 0,-1 0,1 0,0 0,-1 0,1 0,0 0,0 0,0 0,0 0,0 0,0 0,0 0,0 0,0 0,1 0,-1 0,0 0,1 0,-1 0,1 0,-1 0,1 0,-1 0,1 0,-1 0,1-1,0 1,0 0,-1 0,1-1,0 1,0-1,0 1,0-1,0 1,0-1,-1 1,2-1,13 11</inkml:trace>
  <inkml:trace contextRef="#ctx0" brushRef="#br0" timeOffset="2052.818">2102 513,'-13'2,"1"-1,-1 1,1 1,0 0,0 1,0 0,1 1,0 0,-1 1,2 0,-1 1,1 0,0 1,0 0,1 0,0 1,1 0,0 1,0-1,1 2,0-1,1 1,0 0,-4 11,6-12,0 1,0 0,1 0,0 1,1-1,0 1,1-1,0 1,1-1,0 1,1 0,1 6,0-9,0-1,1 1,0 0,0-1,1 0,0 0,1 0,-1 0,1-1,1 1,0-1,0-1,0 1,0-1,1 0,0 0,1-1,-2-1,0 1,0-2,0 1,1-1,-1 0,1 0,0-1,0 0,0 0,0 0,0-1,0 0,0-1,1 0,-1 0,0 0,0-1,0 0,0 0,0-1,0 0,0 0,0-1,0 1,-1-2,0 1,5-3,-2-1,0 0,-1 0,0 0,0-1,-1 0,0-1,0 0,-1 0,0 0,0-1,-1 0,-1 0,0 0,0 0,-1-1,0 1,1-12,-2 2,-1 0,0 0,-2-1,0 1,-1 0,-2 0,0 0,0 1,-6-11,6 15,-2 1,0-1,0 2,-2-1,1 1,-2 0,0 0,0 1,-1 1,0-1,-1 2,-11-9,20 17,-1-1,0 1,0 0,0 1,-1-1,1 0,0 1,0 0,-1-1,1 2,-1-1,1 0,-4 0,7 1,0 0,-1 0,1 0,0 0,0 0,0 1,-1-1,1 0,0 0,0 0,0 0,-1 0,1 0,0 0,0 1,0-1,0 0,-1 0,1 0,0 0,0 1,0-1,0 0,0 0,0 0,0 1,0-1,-1 0,1 0,0 0,0 1,0-1,0 0,0 0,0 1,0-1,0 0,0 0,0 0,0 1,1-1,-1 0,0 0,0 0,0 1,0-1,0 0,0 0,0 0,0 1,1-1,-1 0,0 0,0 0,0 0,0 0,1 1,-1-1,5 8</inkml:trace>
  <inkml:trace contextRef="#ctx0" brushRef="#br0" timeOffset="2346.035">2620 1031,'0'9,"-1"-1,-1 0,1 0,-1 0,-1 0,0 0,0-1,0 1,-1-1,0 0,0 0,-1 0,0 0,0-1,-1 1,1-2,1 0,-1 0,0-1,0 1,-1-1,1-1,-1 1,0-1,0 0,0 0,0 0,-1-1,1 0,-1 0,1-1,-1 0,1 0,-5 0,10-1,0 0,-1 0,1 0,-1 0,1 0,0 0,-1-1,1 1,0 0,-1-1,1 1,0-1,0 0,-1 1,1-1,0 0,0 0,0 1,0-1,0 0,0 0,0 0,0 0,0-1,1 1,-1 0,0 0,1 0,-1-1,1 1,-1 0,1-1,0 1,-2-15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50.88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103 130,'-4'0,"1"1,-1 0,0 0,1 1,-1-1,1 1,0-1,-1 1,1 0,0 1,0-1,0 0,1 1,-1 0,0-1,1 1,0 0,0 0,0 1,0-1,0 0,1 1,-1-1,0 4,-5 10,1 0,0 0,2 1,-2 10,4-15,0 0,2 0,-1 0,1 0,1 0,1 0,0 0,0 0,1 0,1 0,0-1,1 0,0 0,5 8,-7-14,1-1,0 1,0-1,0 0,0 0,1 0,0 0,0-1,0 0,0 0,1-1,0 1,0-1,0 0,0-1,0 1,0-1,1-1,-1 1,1-1,-1 0,1 0,0-1,-1 0,1 0,-1-1,1 1,0-2,4 0,-3 0,0 0,0 0,-1-1,1 0,-1 0,0-1,0 0,0 0,0-1,-1 0,1 0,-1 0,-1-1,1 0,-1 0,0 0,0-1,-1 1,0-1,0-1,-1 1,1 0,-2-1,1 1,-1-1,0 0,0-7,0 1,-1 1,-1-1,0 1,-1-1,0 1,-1-1,-1 1,0 0,-1 0,0 0,-1 0,0 1,-1 0,0 0,-1 0,-4-3,-102-123,112 137,1 0,-1 0,1 1,-1-1,1 0,0 0,-1 0,1 0,0 0,0 0,0 0,0 0,0 0,0 0,0 0,0 0,0 0,0 0,0 0,1 0,-1 0,0 0,1 1,-1-1,0 0,1 0,-1 0,1 0,0 1,-1-1,1 0,0 0,-1 1,1-1,0 1,0-1,-1 0,1 1,0 0,0-1,0 1,0-1,0 1,0 0,0 0,11-6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3:29.10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1,'1'7,"1"0,1 0,-1 0,1-1,1 1,-1-1,1 1,0-1,0 0,3 2,10 18,81 157,-9 5,30 99,-105-252,-7-19,-1 0,0 0,-1 1,-1-1,0 1,-1 4,-9-511,43 764,-15-127,-23-119,1-27,0-1,-1 1,1 0,0-1,-1 1,1-1,-1 1,1-1,-1 1,1-1,-1 1,1-1,-1 1,1-1,-1 0,1 1,-1-1,0 0,1 1,-1-1,0 0,1 0,-2 0,-3 0,0 0,0-1,0 0,0 0,0 0,0 0,1-1,-5-2,8 4,-93-37,-1-6,44 20,86-6,-12 13,103-78,-110 80,0 0,-1-1,0-1,-2-1,0 0,1-3,-14 20,0 0,0 0,0 0,0 0,0 0,0-1,1 1,-1 0,0 0,0 0,0 0,0 0,0 0,0 0,-1-1,1 1,0 0,0 0,0 0,0 0,0 0,0 0,0 0,0 0,0-1,0 1,0 0,0 0,0 0,0 0,0 0,0 0,-1 0,1 0,0 0,0 0,0 0,0 0,0 0,0 0,0-1,-1 1,1 0,0 0,0 0,0 0,0 0,0 0,0 0,0 0,-1 0,1 0,0 1,0-1,0 0,0 0,0 0,0 0,0 0,0 0,-1 0,1 0,0 0,0 0,0 0,0 0,0 0,0 0,0 1,-17 4,-16 9,-21 17,-44 34,97-65,0 0,1 0,-1 1,1-1,-1 0,1 0,-1 1,1-1,0 1,-1-1,1 0,-1 1,1-1,0 1,-1-1,1 1,0-1,-1 1,1-1,0 1,0-1,0 1,-1-1,1 1,0-1,0 1,0 0,0 0,14 2,22-8,21-13,-101 62,31-34,10-9,0 1,-1 0,1 0,0 1,1-1,-1 0,0 1,1 0,-1 0,1 0,0 0,0 0,0 0,0 0,1 1,-1-1,1 2,1-4,1 0,-1-1,1 1,0 0,0 0,-1-1,1 1,0 0,0-1,0 1,0-1,0 1,0-1,0 1,0-1,0 0,0 0,0 1,0-1,0 0,0 0,0 0,0 0,0 0,28 0,-29 0,0 0,1 0,-1 0,0 0,0 0,1 0,-1 0,0 0,0 0,1 0,-1 0,0 0,0 0,0 0,1 0,-1 0,0 0,0 0,1 0,-1 1,0-1,0 0,0 0,1 0,-1 0,0 0,0 1,0-1,0 0,0 0,1 0,-1 1,0-1,0 0,0 0,0 1,0-1,0 0,0 0,0 0,0 1,-1 14,-9 17,9-29,-2 6,1-1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3:38.27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149 1,'1'4,"0"1,0 0,1 0,0-1,0 1,0 0,0-1,1 0,-1 0,4 4,14 28,-7 12,-3 1,-1 0,-3 1,-1 7,11 76,-13-110,4 24,2-1,3 1,5 13,-13-49,-1-1,2 1,-1-1,1 0,1 0,0-1,0 0,1 0,0 0,0-1,1 0,0-1,1 1,-1-2,2 1,7 4,-16-10,1-1,-1 1,1 0,0 0,-1-1,1 1,0 0,0-1,-1 0,1 1,0-1,0 0,0 0,0 0,-1 0,1-1,0 1,0 0,0-1,-1 1,1-1,0 0,-1 1,1-1,0 0,-1 0,1 0,-1 0,1 0,-1-1,0 1,1 0,-1-1,0 1,0-1,0 1,0-1,0 1,0-1,-1 0,9-19</inkml:trace>
  <inkml:trace contextRef="#ctx0" brushRef="#br0" timeOffset="231.357">1 392,'2'4,"1"-1,0-1,0 1,0 0,0-1,1 0,-1 1,1-1,-1-1,1 1,0 0,0-1,1 1,54 12,-54-13,35 5,1-2,-1-2,1-1,16-3,-4-2</inkml:trace>
  <inkml:trace contextRef="#ctx0" brushRef="#br0" timeOffset="681.866">768 64,'0'7,"1"-1,1 0,-1 0,1 0,0 0,1 0,-1 0,1-1,0 1,0-1,1 0,0 0,0 0,0 0,0-1,1 0,0 1,3 1,18 13,-1-1,2-1,7 2,-16-9,43 23,-39-23,0 2,-1 0,0 1,-1 1,-1 1,8 8,-26-22,0 0,0 0,1 0,-1 0,0 0,0 1,0-1,-1 0,1 1,0-1,0 1,-1-1,1 1,-1-1,1 1,-1-1,0 1,0 0,1-1,-1 1,0-1,0 1,-1 0,1-1,0 1,-1-1,1 2,-2-1,1 0,-1 1,0-1,0 0,0 0,0 0,0 0,0-1,0 1,-1 0,1-1,-1 0,1 0,-3 1,-10 4,-1-1,0-1,1 0,-1-1,-1-1,-29 4,1-2,-1-3,0-1,0-3,1-1,-5-3,39 5</inkml:trace>
  <inkml:trace contextRef="#ctx0" brushRef="#br0" timeOffset="932.512">752 620,'0'1,"1"1,-1-1,1 1,0-1,0 0,0 0,0 1,0-1,0 0,0 0,0 0,0 0,1 0,-1 0,0 0,1-1,-1 1,0 0,1-1,-1 1,1-1,0 1,37 11,-37-12,19 5,1-1,-1-2,0 0,1-1,-1-1,1-2,-1 0,9-2,36-9,-1-3,0-4,-58 18,41-12</inkml:trace>
  <inkml:trace contextRef="#ctx0" brushRef="#br0" timeOffset="1335.254">1604 361,'-4'0,"1"1,-1 0,1 0,-1 0,1 1,0-1,-1 1,1 0,0 0,0 0,0 0,0 1,1-1,-1 1,1-1,-1 1,1 0,0 0,0 0,0 1,-8 11,1 1,1 0,-3 8,6-13,1 0,0 0,1 0,0 1,1 0,0-1,1 1,0 0,1 0,0 0,1 0,0 0,1-1,0 1,1 0,0-1,1 0,0 0,1 0,0 0,1-1,0 0,1 0,0 0,0-1,1 0,0 0,1-1,0 0,0-1,1 0,0 0,0-1,0 0,1-1,0 0,0-1,7 2,-8-2,1-1,0-1,0 1,1-2,-1 0,0 0,0-1,1 0,-1-1,6-1,-13 1,0 0,-1 0,1 0,0 0,-1 0,0-1,1 0,-1 0,0 0,0 0,0 0,0-1,0 1,0-1,-1 0,1 0,-1 0,0 0,0 0,0 0,0-1,0 1,-1 0,1-1,-1 0,0 1,0-1,-1 0,1 0,-1 1,0-1,0-2,0-5,-1-1,-1 1,0-1,-1 1,0 0,0 0,-1 0,0 0,-1 1,-4-5,-12-24,-3 2,-2 0,24 34,-83-108,-9-2,43 53,11 12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3:47.72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8026 89,'-153'-26,"86"24,0 3,0 3,1 2,-30 9,-114 11,-788-10,640-19,-120 12,-274-5,-143-3,345 6,34-18,37 1,-270-26,667 31,-381-12,167 10,-75-21,258 20,65 5,1-1,-35-8,59 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6:22.26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1083 133,'-21'12,"15"-8,-1 0,0-1,1 1,-2-2,1 1,0-1,-1 0,0 0,-33 6,1 2,0 1,1 3,0 1,1 1,1 2,1 2,0 2,-6 6,1 3,2 1,1 2,2 2,1 1,3 2,0 1,-1 8,-11 22,4 2,3 1,3 2,3 2,4 1,3 1,4 1,3 0,1 23,-1 28,6 0,6 1,7 66,3-121,4-1,2 0,4-1,3-1,4 0,23 53,-26-85,1-2,2 0,2-1,1-2,2 0,1-2,3-1,0-1,2-2,1-1,2-2,0-1,2-2,1-2,1-1,1-2,0-2,33 9,32 5,2-4,1-6,1-4,1-4,42-4,-55-8,-1-4,1-5,-1-3,-1-5,0-4,25-12,-54 9,0-3,-2-3,-1-3,-1-3,-2-2,-1-3,-2-3,-2-2,-2-2,-3-3,-1-2,-2-2,-3-2,11-21,-20 23,-1-1,-3-2,-3-2,-2 0,-2-2,-4-1,-2 0,-2-2,-3 0,-4 0,-1-1,-4 0,-3-1,-2 1,-8-60,-5 39,-3 2,-4 0,-3 2,-4 0,-4 2,-2 1,-17-22,17 40,-3 2,-2 1,-3 1,-2 3,-2 1,-3 3,-2 1,-1 3,-19-10,5 10,-2 2,-2 3,-1 4,-2 2,-2 4,-1 2,0 4,-2 4,-1 3,0 3,-1 3,0 4,0 4,-1 3,-17 5,-22 7,1 6,0 5,2 5,1 5,-9 8,34-8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6:29.99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1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8045 4945,'162'1,"3"2,0-8,78-15,-192 13,1-2,-2-3,1-1,-2-3,0-3,-1-1,-1-2,-1-2,40-29,-48 26,-2-1,0-2,-2-2,-2-1,0-2,-3-1,-1-1,-1-1,0-7,-10 15,-2-1,-1 0,-2-1,-1 0,-1-1,-2 0,-1 0,-2-1,-1 0,-2 0,-1 0,-3-30,-3 11,-2 0,-3 0,-2 1,-2 1,-2 0,-3 1,-2 0,-1 2,-3 0,-2 2,-2 1,-2 2,-2 0,-2 3,-1 0,-7-2,-18-13,-3 4,-1 2,-3 3,-2 3,-50-22,15 17,-2 4,-1 4,-85-16,8 13,-174-17,-183 9,-1387-35,1660 86,0 11,-167 32,242-13,2 8,1 9,-179 70,285-85,1 2,1 5,2 3,3 4,-33 26,79-47,1 1,1 1,1 2,2 1,0 1,1 3,9-9,0 2,2 0,1 1,1 0,1 1,2 1,0 0,0 12,1-1,1 0,3 1,1 0,2-1,2 1,2 0,2 0,1 0,3-1,1 0,1 0,3-1,1-1,10 17,0-9,2 0,2-1,1-2,3-1,2-2,21 20,-5-12,2-2,1-3,3-2,47 26,18 2,2-6,4-5,132 42,-45-32,3-11,27-4,45-3,1-13,26-12,584-2,-671-32,191-31,224-62,-503 76,-1-5,40-19,-128 31</inkml:trace>
  <inkml:trace contextRef="#ctx0" brushRef="#br1" timeOffset="4612.401">1530 848,'-1'9,"-1"0,0-1,0 1,-1-1,0 1,0-1,-1 0,0 0,-3 4,-13 30,10-13,1 1,2 0,0 0,2 1,2 0,1-1,1 14,1-26,1 0,0 0,1-1,2 1,-1 0,2-1,0 0,2 0,-1-1,2 1,0-1,1-1,5 7,-10-16,1-1,-1 1,1-1,0 0,0-1,0 1,1-1,-1 0,1 0,0-1,0 0,1 0,-1 0,1-1,-1 0,1 0,0 0,0-1,0 0,-1-1,1 0,0 0,0 0,0 0,0-1,0-1,0 1,-1-1,1 0,0 0,-1-1,6-3,3-2,-1 0,0-2,0 1,-1-2,0 0,-1 0,0-1,-1-1,0 0,-1 0,-1-1,0 0,1-4,-2 0,0 0,-1 0,-1-1,-1 0,-1 0,0 0,-2 0,0-1,-1 1,-1-1,-1 1,0-1,-2 1,-3-15,3 23,1 0,-2 0,1 0,-2 1,1-1,-1 1,-1 0,0 1,0-1,-1 1,0 0,-1 1,0 0,0 0,-1 1,0 0,0 0,0 1,-1 0,0 1,0 0,-1 0,1 1,-1 1,-9-3,12 4,0 0,0 0,0 1,0 0,-1 0,1 1,0 0,0 0,-1 1,1 0,0 0,0 1,0 0,-7 4,1 2</inkml:trace>
  <inkml:trace contextRef="#ctx0" brushRef="#br1" timeOffset="5094.618">4472 722,'0'1,"0"3,0 3,1 5,0 7,1 5,-1 9,-1 7,1 5,-1 7,0 2,0 4,0 0,0 0,0-2,0-2,0 0,0-8</inkml:trace>
  <inkml:trace contextRef="#ctx0" brushRef="#br1" timeOffset="5825.528">6830 838,'12'-2,"1"0,-1-1,0 0,0 0,0-1,0-1,-1 0,1-1,8-6,45-18,-55 26,0 1,0 0,0 0,0 1,0 1,0 0,0 0,7 1,-15 0,1 0,-1 1,1-1,0 1,-1 0,1-1,-1 1,0 0,1 1,-1-1,0 0,0 1,1-1,-1 1,0-1,-1 1,1 0,0 0,0 0,-1 0,1 0,-1 0,0 1,1-1,-1 0,0 1,-1-1,1 1,0-1,-1 1,1 0,-1-1,0 1,0-1,0 2,0 10,0-1,-1 0,-1 0,0 0,-1 0,-1-1,0 1,0-1,-3 5,-14 27,-22 36,30-57,-34 51,31-51,0 2,2 0,1 0,1 1,1 1,11-26,0 0,0-1,0 1,0 0,0 0,0 0,1-1,-1 1,0 0,0 0,1-1,-1 1,1 0,-1-1,0 1,1 0,-1-1,1 1,0 0,-1-1,1 1,-1-1,1 1,0-1,0 0,-1 1,1-1,0 0,0 1,-1-1,1 0,0 0,0 0,-1 0,1 0,0 0,0 0,0 0,-1 0,1 0,0 0,0 0,0 0,45-2,-40 2,87-12,-1-3,86-27,-120 27</inkml:trace>
  <inkml:trace contextRef="#ctx0" brushRef="#br1" timeOffset="6626.708">9966 931,'1'-5,"0"0,1 1,-1-1,1 0,0 1,0-1,0 1,1 0,0 0,0 0,0 0,0 0,0 1,1-1,-1 1,1 0,0 0,0 0,1 0,10-7,0 1,0 0,1 1,13-4,-27 10,0 1,0 0,1 0,-1 1,0-1,1 0,-1 1,0 0,1-1,-1 1,0 0,1 0,-1 0,0 1,1-1,-1 0,1 1,-1 0,0-1,0 1,0 0,1 0,-1 0,0 1,0-1,0 1,0 0,-1 1,1-1,-1 1,0-1,0 1,0 0,0-1,-1 1,1 0,-1-1,1 1,-1 0,0 0,0 0,0 0,-1-1,1 1,-1 0,1 0,-1-1,0 1,0 1,-6 12,1 1,-2-1,0 0,-1-1,-1 0,0 0,-1-1,-1 0,-7 6,-15 14,-2-2,0-2,-2-1,19-13,19-16,0 0,0 0,0 0,0 0,1-1,-1 1,0 0,0 0,0 0,0 0,0 0,0 0,0 0,0 0,0 0,1 0,-1 0,0 0,0 0,0 0,0 0,0 0,0 0,0 0,1 0,-1 0,0 0,0 0,0 0,0 0,0 0,0 0,0 0,0 0,1 0,-1 0,0 0,0 0,0 0,0 0,0 0,0 0,0 0,0 0,0 1,0-1,1 0,-1 0,0 0,0 0,0 0,0 0,0 0,0 0,0 1,0-1,0 0,0 0,0 0,0 0,0 0,0 0,0 0,0 1,0-1,0 0,41-17,-29 12,8-4,0 1,0 2,1 0,0 0,0 2,0 1,1 1,7 0,-18 2,-1 1,1 0,0 1,-1 0,1 1,-1 0,0 0,1 1,-2 0,1 1,0 0,-1 1,0 0,-1 0,1 1,-1 0,4 5,-5-4,1 0,-2 0,1 0,-1 1,0 0,-1 1,0-1,0 1,-1 0,-1 0,0 0,0 1,-1-1,1 4,-3-6,1 1,-1-1,-1 0,1 0,-1 0,-1 0,1 0,-2 0,1 0,-1-1,0 1,0-1,-1 1,0-1,-1-1,1 1,-1 0,0-1,-2 1,-7 7,-1 0,-1-1,0-1,-1 0,-1-1,-13 6,19-10,-1-1,-1 0,1-1,-1-1,0 0,0-1,0-1,0 0,-14 0,25-2,0 0,0 0,0 0,0-1,0 0,0 0,0 1,0-2,0 1,0 0,0 0,1-1,-1 0,0 1,1-1,0 0,-1 0,1-1,0 1,-1-1,-6-12</inkml:trace>
  <inkml:trace contextRef="#ctx0" brushRef="#br1" timeOffset="7194.229">12947 909,'-1'14,"-1"0,-1 0,0 0,-1 0,0-1,-1 1,0-1,-7 10,5-9,1 0,0 1,1-1,0 1,2 0,0 1,0 3,3-16,0 0,0 0,1 0,-1 0,1 0,0 0,0 0,0-1,0 1,0 0,1-1,-1 1,1 0,0-1,0 0,0 1,0-1,0 0,0 0,0 0,1 0,-1-1,1 1,0-1,-1 1,1-1,0 0,0 0,0 0,0 0,0-1,1 1,15 3,0-1,1 0,-1-1,13-1,-23-1,69 2,0-3,31-7,-99 7,-1-1,0 0,1 0,-1-1,0 0,-1-1,1 0,1-1,3-3</inkml:trace>
  <inkml:trace contextRef="#ctx0" brushRef="#br1" timeOffset="7461.359">13284 655,'-6'157,"-11"44,-4 59,14 6,7-232</inkml:trace>
  <inkml:trace contextRef="#ctx0" brushRef="#br1" timeOffset="8399.612">12898 125,'-6'1,"1"0,0 0,-1 0,1 1,0-1,0 1,-2 1,-18 7,-35 10,1 3,0 2,3 3,0 2,2 2,-31 26,17-5,3 2,2 2,3 4,-35 47,7 7,4 3,6 5,6 2,5 4,-35 99,43-81,6 3,7 1,7 2,6 2,8 2,6 0,3 77,16-121,4 0,5 0,6-1,25 100,-17-123,4-1,4-1,4-2,3-1,4-2,17 21,-12-31,3-3,4-1,2-3,2-2,4-3,2-3,3-3,1-2,3-4,22 9,3-5,2-4,2-4,2-5,1-4,2-5,1-5,98 11,-88-22,0-6,0-4,1-6,-1-4,0-6,-1-5,0-5,-2-4,-1-6,-1-5,-2-4,56-32,-109 44,-2-2,-2-2,0-3,-3-2,-1-1,-1-3,-3-2,-2-2,-2-2,-1-1,-3-2,-3-2,-1-1,-3-1,-3-1,-1-2,6-31,4-36,-6-3,-5 0,-6-2,-5 0,-6 0,-6-1,-6 1,-15-85,-6 48,-7 2,-8 1,-7 3,-6 1,-8 3,-6 3,-44-65,51 111,-5 3,-5 3,-4 3,-5 3,-3 4,-79-66,82 89,-2 4,-4 3,-2 5,-2 3,-3 4,-1 4,-3 5,-27-5,1 8,-2 6,-1 5,-1 5,-10 6,-51 1,0 9,-83 11,142 2</inkml:trace>
  <inkml:trace contextRef="#ctx0" brushRef="#br1" timeOffset="15283.924">1 1864,'54'23,"2"-3,0-2,1-3,1-2,36 2,94 5,15-8,-171-10,991-6,-412-9,822 17,618-2,-1369-10,1241 0,-938-1,-514 0,85 0,397-4,-193-1,150 1,-282 19,807 14,-1091-18,-320 1,-30 2,-39 3,14-8,0-1</inkml:trace>
  <inkml:trace contextRef="#ctx0" brushRef="#br1" timeOffset="16916.362">1397 2162,'-40'2,"0"2,1 2,-36 10,-1 0,-15-4,-42 8,120-17,0 1,0 0,1 0,0 1,0 1,0 0,0 1,-4 3,9-3,0 0,0 0,1 0,0 1,0 0,1 0,0 0,0 1,1-1,0 1,1 0,0 0,0 1,1-1,0 7,-5 26,3 0,2 1,1 1,-1 8,2-44,-1 0,1 0,1 0,-1 0,1 0,1 0,0 0,1 5,-2-11,0 0,0 0,1 0,-1 0,0 0,1 0,-1-1,1 1,-1-1,1 1,0-1,0 0,0 1,0-1,0 0,0 0,0 0,0-1,0 1,0 0,0-1,0 1,1-1,-1 0,0 0,0 0,1 0,-1 0,0 0,0-1,0 1,1-1,-1 1,25-7,0 0,-1-2,21-10,-26 10,1 1,-1 0,1 2,1 0,-1 2,7 0,-22 3,0 1,1 1,-1-1,0 1,0 0,0 1,0 0,0 0,0 0,0 1,-1 0,1 1,-1-1,0 1,0 0,0 1,-1-1,1 1,-1 0,0 1,-1-1,2 2,2 3,-1 1,0 0,0 1,-1-1,-1 1,0 1,0-1,-1 1,-1-1,0 1,-1 0,1 10,-2-5,-1 1,-1-1,0 1,-1-1,-1 0,-1 0,-1 0,0 0,-1 0,-1-1,1 0,-2 0,-1-1,0 0,0 0,-2-1,0-1,-1 1,0-2,-1 0,0 0,-1-2,-1 1,0-2,0 0,-1-1,0 0,-1-1,0-1,3-3,1 0,0-1,-1-1,0 0,0 0,0-2,0 0,1 0,-1-1,-7-2,15 2,0-1,0 1,0-1,0 0,0 0,1-1,-1 0,1 0,-1 0,1-1,0 0,1 0,-1 0,1 0,-1-1,1 0,1 0,-1 0,1 0,-1 0,2-1,-1 0,1 1,-1-2,-2-9</inkml:trace>
  <inkml:trace contextRef="#ctx0" brushRef="#br1" timeOffset="17608.939">1855 2433,'-3'0,"-1"1,1 0,-1-1,1 2,-1-1,1 0,-1 1,1 0,0-1,0 1,0 1,0-1,0 0,1 1,-1-1,1 1,-1 0,1 0,0 0,0 0,0 0,1 0,-1 1,1-1,0 1,-1-1,2 1,-1 0,-5 16,1 0,1 1,0 0,1 6,-1 23,1 0,3 0,2 0,3 6,-1-28,0 0,2 0,2 0,0-1,2 0,0-1,15 25,-21-45,-1 1,1-1,1 0,-1-1,1 1,0-1,0 0,0 0,1-1,0 1,0-1,0-1,0 1,1-1,-1 0,1 0,0-1,2 1,-3-2,1 0,-1-1,1 0,-1 0,1 0,-1 0,1-1,-1 0,0-1,1 1,-1-1,0-1,0 1,0-1,0 0,-1 0,1-1,-1 1,0-1,2-2,8-8,-1 0,-1-1,0 0,-1-1,-1-1,0 1,-2-2,0 0,0 0,-2 0,0-1,-1 0,-1-1,0-5,1-9,-1-1,-2 1,-1-1,-2 0,-1 0,-2 0,-6-27,7 50,-1-1,0 1,-1-1,-1 1,0 1,0-1,-1 1,0-1,-1 2,-1-1,0 1,-6-7,8 12,1 0,-1 1,0-1,0 1,0 0,-1 1,1-1,-1 1,0 1,0-1,0 1,0 0,-1 1,1 0,0 0,-1 0,1 1,0 0,-1 1,1-1,-1 1,-4 2,-1 0,1 1,0 0,0 1,1 0,-1 1,1 0,0 1,1 0,-1 1,1 0,-3 5,-2 2,0 1,2 0,-1 1,2 1,1 0,-4 8,0 3</inkml:trace>
  <inkml:trace contextRef="#ctx0" brushRef="#br1" timeOffset="18237.716">3120 589,'2'61,"6"27,3 44,8 480,-1 840,-34-1135,-19 36,33-332,-1-6</inkml:trace>
  <inkml:trace contextRef="#ctx0" brushRef="#br1" timeOffset="18867.012">5908 550,'16'325,"15"386,1 111,-34-213,2-582</inkml:trace>
  <inkml:trace contextRef="#ctx0" brushRef="#br1" timeOffset="19519.197">9060 512,'-2'30,"-1"1,-6 27,-5 47,16 94,8 0,27 133,3 42,-12 212,-10-163,-16-384,-1-6</inkml:trace>
  <inkml:trace contextRef="#ctx0" brushRef="#br1" timeOffset="26182.639">3678 2262,'0'751,"0"-743</inkml:trace>
  <inkml:trace contextRef="#ctx0" brushRef="#br1" timeOffset="26780.201">4031 2278,'-2'126,"-1"-44,4 0,3 0,6 14,-7-75,2 0,0-1,1 1,8 15,-11-29,1-1,-1 0,1 0,0 0,0 0,0 0,6 4,-8-8,0 0,1 0,-1-1,1 1,0 0,-1-1,1 0,0 1,0-1,0 0,0 0,0-1,0 1,0-1,0 1,0-1,2 0,-1-1,1 0,0 0,-1-1,1 0,-1 1,0-1,1-1,-1 1,0-1,0 1,-1-1,1-1,0 1,-1 0,0-1,0 1,0-1,0 0,1-3,6-9,0-1,-1 0,0-1,-1-3,-1 3,-1-1,-1 1,0-1,-2 0,0 0,-1 0,-1 0,-1 0,0 0,-2 0,-2-16,3 28,-1 0,0 0,0 1,0-1,-1 0,0 1,0-1,0 1,-1 0,0 0,0 0,-1 1,0 0,0-1,0 1,0 1,-1-1,0 1,0 0,0 1,0-1,0 1,-1 0,0 1,0 0,1 0,-1 0,0 1,0 0,-1 0,1 1,-5 0,5-1,1 1,-1 1,0-1,1 1,-1 1,1-1,-1 1,1 0,0 0,0 1,0 0,0 0,0 0,1 1,-1 0,1 0,0 0,0 0,0 1,1 0,-2 2,1 1,0 1,0-1,0 1,1 0,1 1,-1-1,2 1,-1-1,1 1,1 0,-1 0,2 0,0 8,0 3</inkml:trace>
  <inkml:trace contextRef="#ctx0" brushRef="#br1" timeOffset="27344.631">4665 2289,'-3'3,"0"1,1-1,-1 1,1 0,0-1,0 1,0 0,0 0,0 0,1 0,-1 3,0-2,-8 25,0 1,2-1,1 1,2 1,1-1,0 27,4-39,0-1,1 1,1-1,0 1,2-1,0 0,1 0,1 0,0-1,2 0,0 0,3 5,-9-19,1 1,-1-1,0 1,1-1,0 0,0 0,0 0,0 0,0 0,1-1,-1 1,1-1,0 0,0 0,-1-1,1 1,0-1,1 0,-1 0,0 0,0 0,0-1,4 1,-1-2,-1 0,0-1,0 1,0-1,0 0,0-1,0 1,0-1,-1 0,1-1,-1 1,0-1,0 0,-1 0,5-5,6-8,0 0,-1-1,-1-1,-1 0,0-1,-2 0,0-1,-1 0,4-15,-8 18,0 1,-1-1,0 0,-2-1,0 1,-1 0,-1 0,0-1,-2 1,0 0,-1 0,-2-6,3 18,1 0,-2 0,1 1,0-1,-1 0,0 1,-1 0,1 0,-1 0,0 0,0 0,0 1,-1 0,1 0,-1 0,0 0,0 1,-1 0,1 0,-1 0,1 1,-1 0,0 0,0 0,0 1,-1 0,-7-1,0 1,0 1,0 0,0 1,0 1,0 0,0 1,1 0,-1 1,-12 5,-19 9</inkml:trace>
  <inkml:trace contextRef="#ctx0" brushRef="#br1" timeOffset="33076.035">6907 2328,'9'-2,"-1"1,1-1,-1-1,1 1,-1-2,0 1,0-1,-1 0,1 0,-1-1,3-2,35-19,-23 15,48-19,-65 28,1 0,0 0,0 1,0 0,0 0,0 0,1 1,-1 0,0 0,4 1,-8-1,1 1,-1 0,1 0,-1 0,0 0,0 0,1 1,-1-1,0 0,0 1,0 0,0-1,-1 1,1 0,0 0,-1 0,1 0,-1 1,0-1,0 0,0 0,0 1,0-1,0 1,-1-1,1 1,-1-1,1 1,-1-1,0 1,0-1,0 1,-1-1,1 1,-1 0,0 10,-1 0,-1-1,0 1,-1-1,0 0,-3 5,-15 25,-1-1,-2 0,-2-2,-29 32,18-23,2 2,-15 29,44-57,13-11,-2-10,-1 0,1 0,0-1,0 1,-1-1,1 0,0 0,-1 0,2-1,9 1,36-4,0-1,-1-3,22-6,70-12,-110 19,-16 3</inkml:trace>
  <inkml:trace contextRef="#ctx0" brushRef="#br1" timeOffset="33764.436">7703 2201,'-1'4,"0"0,0 0,0-1,0 1,0 0,-1-1,1 1,-1-1,0 1,-1 0,-13 32,8 22,2 1,3-1,3 1,2 0,3 5,-4-55,0 0,1 0,0 0,1 0,0 0,0 0,1-1,0 1,1-1,-1 0,1 0,5 4,-8-9,1-1,-1 1,1-1,0 0,0 0,0 0,0 0,0-1,0 1,1-1,-1 0,0 0,1 0,-1 0,1-1,-1 1,1-1,-1 0,1 0,-1 0,1 0,-1-1,1 1,-1-1,1 0,-1 0,0 0,0-1,1 1,-1-1,0 0,0 0,0 0,1-2,8-5,-1 0,0-1,0 0,-1-1,0-1,-1 1,-1-1,0-1,0 0,-1 0,-1 0,0-1,-1 0,-1 0,0 0,-1-1,2-12,-3 16,-1 0,0 0,0 0,-1 0,0 0,-1 0,-1 0,0 0,0 0,-1 1,0-1,-1 1,0-1,-1 1,0 0,0 1,-1-1,0 1,-1 0,0 1,0 0,-1 0,0 0,-2 0,4 4,0 1,-1 0,1 0,-1 0,1 1,-1 0,0 0,0 1,0-1,0 2,0-1,0 1,0 0,0 0,0 1,0 0,0 0,0 1,1 0,-1 0,0 0,1 1,-1 0,1 0,0 1,0 0,-3 3,1-2,1 0,0 1,0 0,0 0,0 1,1 0,0 0,1 0,0 1,0 0,0 0,1 0,0 1,1-1,0 1,0 0,1 0,0 0,0 0,1 8,2 4</inkml:trace>
  <inkml:trace contextRef="#ctx0" brushRef="#br1" timeOffset="34426.46">8166 2317,'4'-7,"3"-7,-5 12,-3 9,-8 39,2 1,2 0,2 0,3 36,1-71,0 1,1-1,0 1,1-1,0 0,1 0,0 0,1 0,1-1,-1 0,2 1,-5-9,0 0,0 0,1 0,-1 0,1 0,0 0,-1-1,1 1,0-1,1 0,-1 0,0 0,1 0,-1-1,1 1,-1-1,1 0,0 0,-1 0,1 0,0-1,0 0,0 0,0 0,-1 0,1 0,0-1,0 1,-1-1,1 0,0 0,-1-1,1 1,-1-1,1 0,-1 0,2-1,5-3,-1 0,-1-1,0 0,0 0,0-1,-1 0,0 0,0-1,-1 1,0-2,0 1,3-9,-3 4,0-1,-1 1,-1-1,0 1,-1-1,-1 0,0 0,-1-1,-1-5,0 9,-1 1,0-1,-1 1,0-1,-1 1,0 0,0 0,-2 0,1 0,-1 1,-1 0,0-1,1 4,0 1,0-1,-1 1,0 0,0 1,0-1,-1 1,0 0,0 1,0 0,0 0,-1 0,0 1,1 0,-1 1,0 0,-5-1,0 2,-1 0,1 1,-1 0,1 1,-1 1,1 0,0 1,0 0,0 1,-9 4,-6 2</inkml:trace>
  <inkml:trace contextRef="#ctx0" brushRef="#br1" timeOffset="41265.69">6488 4028,'0'1,"0"-1,0 1,1 0,-1-1,0 1,0 0,0-1,0 1,0-1,0 1,0 0,0-1,0 1,0 0,0-1,0 1,0-1,0 1,0 0,-1-1,1 1,0-1,-1 1,1 0,0-1,-1 1,1-1,0 1,-1-1,1 1,-1-1,1 0,-1 1,1-1,-1 0,1 1,-1-1,0 0,1 0,-1 1,0-1,-5 6,20 3,20 5,1-2,1-2,0-1,0-1,15-1,43 2,49-4,48 2,99 0,269-41,-190 7,-62 2,-89 5,-188 20,-24 1,0-1,0 0,1 0,-1-1,0 1,1-1,-1-1,0 1,0-1,0 0,2-1,-6 1</inkml:trace>
  <inkml:trace contextRef="#ctx0" brushRef="#br1" timeOffset="42496.653">8001 4177,'2'1,"1"-1,0 1,-1-1,1 1,-1 0,1 0,-1 0,1 0,-1 1,0-1,1 1,-1-1,0 1,0 0,0 0,0 0,-1 0,1 0,0 0,-1 0,0 1,1-1,-1 0,0 1,0-1,0 1,-1 0,1-1,-1 1,1 1,3 13,-1 1,-1 0,-1 0,0 4,-1-14,4 93,-4 1,-4-1,-5 0,-8 25,12-119,1-21,0-24,6-37,4-1,9-39,-5 39,-3 1,-2-41,-5 114,0 0,1 0,-1 1,-1-1,1 0,0 0,0 0,-1 1,1-1,-1 0,1 0,-1 1,0-1,0 0,1 1,-1-1,0 1,-1-1,1 1,0-1,0 1,-1 0,1 0,-1 0,1 0,-1 0,1 0,-2-1,1 2,-1 0,0-1,0 1,1 0,-1 1,0-1,0 0,1 1,-1-1,0 1,1 0,-1 0,1 0,-1 0,1 1,-1-1,1 0,0 1,-1 0,-10 9,0 1,0 0,1 0,1 1,0 1,1 0,0 0,1 1,1 0,0 1,1 0,0 3,52-36,29-46,-56 47,0 0,1 1,0 1,7-4,-19 15,0-1,1 1,-1 0,1 0,0 1,0 0,-1 0,1 1,1 0,-1 0,0 1,0 0,0 0,7 2,18 8,-32-10,0 0,-1 0,1 0,0 0,-1 0,1 0,0 1,-1-1,1 0,-1 0,1 1,0-1,-1 0,1 1,-1-1,1 1,-1-1,1 1,-1-1,1 1,-1-1,0 1,1-1,-1 1,0 0,1-1,-1 1,0-1,0 1,1 0,-1-1,0 1,0 0,0-1,0 1,0 0,0-1,0 1,0 0,0-1,-1 1,1 0,0-1,0 1,0 0,-1-1,1 1,-1 0,-4 2,0-1,-1 1,1-1,-1 0,1 0,-1-1,0 0,0 0,0 0,0-1,-6 1,0 0,-51 3,-39-4,94 0,-8 0</inkml:trace>
  <inkml:trace contextRef="#ctx0" brushRef="#br1" timeOffset="77851.592">9524 2251,'-30'159,"22"-97,1-24,3 1,1 0,1 0,3-1,2 14,-3-50,1 1,-1 0,1-1,-1 1,1-1,0 0,0 1,0-1,0 0,1 1,-1-1,1 0,-1 0,1 0,0 0,0 0,0-1,0 1,0-1,0 1,1 0,1 0,1-1,-1 1,0-1,1 0,-1 0,1-1,-1 1,0-1,1 0,-1 0,1-1,0 1,17-4,-1-1,1-1,-1 0,19-9,-26 9,89-29,26-1,-41 12,-84 23,1 0,-1 0,1 0,-1-1,1 0,-1 0,0 0,0 0,0-1,0 1,0-1,0 0,-1-1,1 1,-1 0,0-1,0 0,-1 0,1 0,-1 0,1 0,-1 0,-1-1,1 0,3-12</inkml:trace>
  <inkml:trace contextRef="#ctx0" brushRef="#br1" timeOffset="78113.07">10021 2146,'-11'39,"1"-8,-5 105,6-1,6 1,7 31,-3-157,-1 12,2 80,14 88,-15-183</inkml:trace>
  <inkml:trace contextRef="#ctx0" brushRef="#br1" timeOffset="78614.072">10330 2328,'1'4,"0"1,0-1,-1 1,1-1,-1 1,0 0,0-1,-1 1,0-1,1 1,-1-1,-1 1,0 2,-2 11,-4 65,1 59,7-111,2 0,1 1,1-1,2-1,0 1,4 4,-7-26,1 0,0 0,0-1,1 1,0-1,0 0,1 0,0-1,0 0,1 0,0 0,1 1,-5-7,-1 1,1 0,-1-1,1 0,0 1,-1-1,1 0,0 0,0-1,0 1,0 0,0-1,-1 0,1 0,0 0,0 0,1 0,0-1,-1 0,1-1,-1 1,0-1,1 1,-1-1,0 0,0 0,0-1,0 1,0 0,-1-1,1 0,-1 0,0 0,0 0,1 0,6-12,-1-1,0 1,-1-1,0 0,-1-1,-2 0,1 1,-2-2,0 1,-1 0,-1 0,0-1,-2-6,0 1,0 1,-2 0,-1 0,-1 0,0 0,-2 0,-1 1,0 1,-1-1,-4-3,8 16,0 1,0 0,-1 0,1 0,-2 1,1 0,-1 0,0 0,0 1,0 0,-1 1,0-1,0 2,-2-2,7 4,0 0,0 0,-1 1,1-1,0 1,0-1,0 1,-1 0,1 0,0 1,0-1,-1 1,1-1,0 1,0 0,0 0,0 1,-1 0,1 0,0 0,0 1,0-1,0 1,0 0,1 0,-1 0,1 0,0 1,0-1,0 1,0-1,0 1,1-1,0 1,-1 1,-1 5,1 1,0-1,1 1,-1 8,0 16</inkml:trace>
  <inkml:trace contextRef="#ctx0" brushRef="#br1" timeOffset="79133.188">10960 2239,'-8'9,"2"1,-1-1,1 1,0 1,1-1,1 1,-1 0,2 0,-1 0,1 5,-6 25,3 1,0 6,6-48,-5 48,2 0,4 42,-1-76,1 0,1 0,0 0,1-1,1 1,0-1,1 0,0 0,1 0,0-1,1 1,3 2,-9-13,1 1,0 0,0-1,0 0,0 1,0-1,1 0,-1 0,1 0,0 0,-1-1,1 1,0-1,0 1,0-1,0 0,0 0,0-1,0 1,0-1,0 1,1-1,-1 0,0 0,0 0,0-1,0 1,1-1,-1 1,0-1,0 0,0-1,0 1,-1 0,1-1,0 1,0-1,-1 0,1 0,-1 0,1-1,5-5,1 0,-2 0,1-1,-1 0,0-1,-1 1,0-1,-1-1,0 1,4-11,-2-3,-1 0,-1 0,-1-1,0 1,-3-1,0 0,-1 1,-1-1,-4-20,3 33,0 0,0 0,-2 0,1 0,-2 1,1-1,-1 1,-1 0,0 0,-1 1,0 0,0 0,-1 1,-1-1,1 2,-1-1,-1 1,0 1,0 0,-4-2,-32-21,34 19</inkml:trace>
  <inkml:trace contextRef="#ctx0" brushRef="#br1" timeOffset="79649.056">11793 374,'3'-26,"-1"24,-2 17,-22 704,0 58,11 772,14-1496,-2-44</inkml:trace>
  <inkml:trace contextRef="#ctx0" brushRef="#br1" timeOffset="80695.739">13091 2323,'-1'-3,"1"0,-1 0,0 1,0-1,0 0,0 1,-1-1,1 1,-1-1,0 1,1 0,-1 0,0 0,0 0,0 0,-1 0,1 0,0 1,-1-1,0 0,-53-25,45 24,0 2,0-1,-1 1,1 1,0 0,0 0,0 1,0 1,-1 0,2 0,-1 1,0 1,1 0,-1 0,1 1,0 0,0 1,1 0,0 0,0 1,0 0,1 1,0 0,1 0,0 1,0 0,0 0,1 0,1 1,-5 10,8-13,1 0,0 0,0 0,0 0,1 0,0 1,1-1,-1 0,1 0,1 0,-1 0,1 0,1-1,-1 1,1 0,0-1,0 0,1 1,0-2,0 1,0 0,1 0,18 20,0-2,2 0,0-1,7 3,6 6,-12-9,11 8,-2 2,26 33,-53-57,0 1,0 0,-2 1,1 0,-1 0,-1 0,0 1,0-1,-1 1,-1 1,0-1,-1 0,1 5,-3-13,0 1,0 0,0 0,-1 0,0 0,0 0,0 0,0-1,-1 1,0-1,0 1,0-1,0 1,-1-1,0 0,1 0,-2 0,1-1,0 1,-1-1,1 1,-1-1,0 0,0-1,-1 1,1-1,0 0,-1 0,1 0,-1 0,0-1,0 0,1 0,-1 0,0-1,0 1,-1-1,-1 0,0 1,0-1,0 0,0-1,0 0,0 0,0 0,0-1,1 0,-1 0,0-1,1 1,0-2,0 1,0-1,0 0,0 0,1 0,0-1,0 0,0 0,0 0,1-1,0 1,0-1,-1-3,1-1,1-1,1 0,-1 0,2 0,-1 0,2 0,-1 0,2 0,-1 0,1 0,1 0,2-6,5-24,3-1,9-21,-4 22,2 1,2 0,10-12,-11 19,-1-1,-2-1,-1 0,5-20,-20 49,1 0,-2 1,1-1,-1 0,1 0,-2 0,1-1,-1-3</inkml:trace>
  <inkml:trace contextRef="#ctx0" brushRef="#br1" timeOffset="81226.05">13372 2295,'4'31,"-1"12,-13 29,-20 173,26-190,3 0,2 0,5 24,-4-63,1 0,0 0,1 0,1 0,1-1,0 0,1 0,0-1,6 8,-11-18,1-1,-1 1,1-1,-1 0,1 0,0 0,0 0,0 0,1-1,-1 1,0-1,1 0,0 0,-1-1,1 1,0-1,0 1,0-1,0 0,0-1,0 1,0-1,0 0,1 0,-1 0,0 0,0-1,0 0,0 1,0-2,0 1,0 0,0-1,-1 0,1 0,0 0,-1 0,0 0,2-2,5-3,-1 0,-1-1,1 0,-1 0,0 0,-1-1,0-1,-1 1,0-1,0 0,-1 0,0-1,-1 0,1-5,0 0,-1 0,-1-1,0 0,-1 1,-1-1,-1 0,0 0,-1 0,-1 0,-1 0,1 3,-1 0,-1-1,-1 1,0 1,-1-1,0 1,-1 0,0 0,-1 1,0 0,-5-4,7 8,-1 1,0 0,-1 1,0 0,0 0,0 0,-1 1,1 0,-1 1,-1 0,1 0,0 1,-1 1,0-1,1 1,-10 0,2 1,0 1,0 1,1 0,-1 1,1 1,-1 1,-3 1,7-1</inkml:trace>
  <inkml:trace contextRef="#ctx0" brushRef="#br1" timeOffset="81733.148">13935 2328,'-3'67,"-10"54,5-63,3 0,2 1,3 8,1-50,0 0,1 0,1-1,1 1,0-1,1 0,1 0,1 0,0-1,1 0,0 0,10 12,-14-21,1 0,0-1,0 0,0 0,1 0,-1 0,1-1,0 0,1 0,-1 0,1-1,-1 0,1-1,0 1,0-1,0-1,1 1,-1-1,0 0,0-1,1 0,-1 0,0 0,5-2,-4 0,0 0,0 0,0-1,0 0,0-1,-1 1,1-2,-1 1,0-1,-1 0,1 0,-1-1,0 0,0 0,-1 0,0-1,0 0,0 0,-1 0,0-1,1-3,1-6,-1 0,0 0,-1-1,-1 1,-1-1,0 0,-2 0,0 1,-1-1,0 0,-2 0,0 1,-1-1,0 1,-2 0,0 0,-1 0,1 2,-2 1,1-1,-2 1,0 1,0-1,-1 2,-1-1,-11-10,13 16,0 0,0 0,0 1,0 0,-1 0,0 1,0 1,-1 0,0 0,1 1,-1 0,0 1,-2 0,-20 0,-1 2,1 1,-1 2,1 1,0 2,-11 4,-14 4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7:59.66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560 249,'0'0,"0"0,0 0,0 1,0-1,0 0,0 0,0 0,0 1,0-1,0 0,-1 0,1 0,0 0,0 1,0-1,0 0,0 0,-1 0,1 0,0 0,0 1,0-1,0 0,-1 0,1 0,0 0,0 0,0 0,-1 0,1 0,0 0,0 0,0 0,-1 0,1 0,0 0,0 0,0 0,-1 0,1 0,0 0,0 0,0 0,-1 0,1 0,0 0,0-1,0 1,-18-7,-11-13,8 4,-3-3,0 1,-1 1,0 1,-2 1,-27-10,47 22,0 1,0 0,0 0,0 0,0 1,0 0,-1 1,1 0,0 0,0 0,-1 1,1 0,0 0,0 1,0 0,0 0,0 1,0 0,1 0,-1 1,1-1,0 1,0 1,0-1,1 1,0 0,-2 2,-5 6,2 1,-1 1,2-1,0 2,0-1,2 1,0 0,1 1,-3 12,1-2,2 0,1 1,1-1,2 1,0 22,2-34,2 0,0-1,0 1,1-1,1 1,1-1,0-1,1 1,0-1,2 0,-1 0,2 0,-5-8,0-1,0 1,0-1,1 0,-1-1,1 1,1-1,-1 0,0 0,1-1,0 0,0 0,0 0,0 0,0-1,0 0,1-1,-1 1,1-1,-1 0,1-1,0 0,-1 0,1 0,-1-1,1 0,-1 0,1 0,5-3,4-2,0-1,-1-1,1 0,-2-1,1 0,-1-1,-1-1,0-1,0 0,-1 0,-1-1,0 0,-1-1,4-6,8-16,-1 0,-2-2,-1 0,-2-1,3-16,-6 13,-3 0,-1 0,-2-1,-2 0,-2 0,-1 0,-3-3,4 66,0 0,2 0,1 0,0 0,9 34,34 154,14 161,-53-272,-4 0,-4 0,-4 0,-5 0,-4 6,1-34,-3 0,-3-1,-7 15,17-65,0-1,-1 1,-1-1,0-1,-1 0,-1 0,-1-1,0 0,-1 0,0-2,-1 1,-1-2,0 0,-12 8,22-17,0-1,0 1,0-1,-1 1,1-1,-1-1,0 1,0-1,1 1,-1-1,0-1,0 1,0-1,0 0,0 0,0 0,0-1,0 0,0 0,0 0,0 0,1-1,-1 0,0 0,1 0,0 0,-1-1,1 0,0 0,0 0,1 0,-1 0,1-1,-1 0,1 0,0 0,0 0,1 0,-1-1,1 1,0-1,-12-25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8:01.31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110 397,'2'5,"-1"-1,1 0,-1 0,0 1,0-1,-1 0,1 1,-1-1,0 1,0-1,-1 1,0 3,0 8,1 579,0-566</inkml:trace>
  <inkml:trace contextRef="#ctx0" brushRef="#br0" timeOffset="246.098">0 0,'0'0,"0"0,0 0,0 0,0 0,0 0,0 0,1 1,3 0,5 0,3 0,0 0,6-1,-1 0</inkml:trace>
  <inkml:trace contextRef="#ctx0" brushRef="#br0" timeOffset="740.772">872 193,'-81'-2,"-61"2,123 1,1 1,-1 1,0 0,1 2,0 0,-4 2,18-6,1 1,-1-1,0 1,1-1,0 1,-1 0,1 0,0 1,0-1,0 1,0-1,1 1,-1 0,1 0,0 0,-1 0,1 1,1-1,-1 1,0-1,1 1,0-1,0 1,-1 3,2-2,0 0,1 0,-1-1,1 1,0 0,1 0,-1-1,1 1,0-1,0 1,0-1,0 0,1 0,0 0,0 0,0 0,0 0,0-1,3 2,28 25,1-2,8 3,-13-11,-2 2,0 1,-2 0,22 26,-42-41,0 0,0 0,0 0,-1 1,-1 0,1 0,-2 1,1-1,-1 1,0 0,-1-1,-1 1,1 0,-1 0,-1 0,0 1,0-1,-1 0,-1 3,0-5,1 0,-2 0,1 0,-1 0,0-1,-1 1,0-1,0 0,0 0,-1 0,0-1,0 1,-1-1,-6 5,3-3,-1-1,-1 0,1 0,-1-1,0-1,0 0,-1 0,1-1,-12 2,8-2,0-1,0-1,-1 0,1-1,-1-1,1 0,-1-1,1-1,-1-1,1 0,0 0,0-2,0 0,1 0,0-2,-5-2,12 5,1-1,0 0,0 0,0 0,1-1,-1 0,1 0,-1-2,-2-4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8:00.12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128 244,'-2'1,"0"0,1 0,-1 1,0-1,0 1,1-1,-1 1,1 0,-1-1,1 1,0 0,0 0,-1 0,1 0,1 0,-1 0,0 1,-20 44,3 9,2 0,2 0,2 1,4 1,-2 57,6-10,6 0,13 91,-10-144,4 1,6 21,-12-61,1 1,1-1,0 0,0 0,1-1,1 1,0-1,1-1,0 1,0-1,9 7,-15-16,0 0,-1 0,1-1,0 1,0 0,0-1,1 0,-1 0,0 1,0-1,1 0,-1-1,1 1,-1 0,0-1,1 1,0-1,-1 0,1 0,-1 0,1 0,-1 0,1-1,-1 1,1-1,1-1,-1 0,1 0,-1 0,1-1,-1 1,0-1,0 0,0 0,0 0,-1 0,1-1,-1 1,0-1,1 0,7-16,-1 0,-1 0,-1-1,0 0,-1-5,7-31</inkml:trace>
  <inkml:trace contextRef="#ctx0" brushRef="#br0" timeOffset="251.426">459 669,'4'2,"0"0,0 1,0 0,-1 0,1 0,-1 0,1 1,-1-1,0 1,-1 0,1-1,-1 1,2 3,3 3,92 134,-58-79,4-2,2-2,7 1,-47-54,1 0,0-1,0 0,1-1,0 0,1 1,-7-6,-1 1,1-1,0 0,-1 0,1 0,0 0,0 0,0-1,0 1,0-1,0 0,0 0,0 0,0 0,0 0,-1-1,1 1,0-1,0 0,0 0,0 0,-1 0,4-1,10-10</inkml:trace>
  <inkml:trace contextRef="#ctx0" brushRef="#br0" timeOffset="500.639">835 702,'-1'8,"-1"-1,1 1,-1 0,-1-1,1 0,-1 1,-2 1,-9 26,-59 263,7-24,47-213,18-51</inkml:trace>
  <inkml:trace contextRef="#ctx0" brushRef="#br0" timeOffset="854.4">835 1,'6'0,"0"1,0 0,0 1,0 0,0-1,0 2,-1-1,1 1,0 0,-1 0,0 0,0 1,0 0,0 0,-1 0,2 2,11 12,-1 1,0 0,3 8,8 16,-2 1,-1 0,-3 2,-1 1,-3 0,-2 1,-2 1,-2 0,-2 1,-2 0,-1 29,-3 25,-5 1,-4 0,-4-1,-5 0,-7 5,18-89,2-2,-1 1,-2-1,0-1,0 1,-2-1,0 0,-1 0,-8 12,10-22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8:08.83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1,'2'32,"1"0,2 0,6 21,3 18,18 153,-9 1,-7 133,-12-334,4-33,10-45,-15 44,19-62,2-9,4 2,8-9,-26 66,1 0,0 1,2 1,1 0,0 0,1 2,2 0,-1 0,14-8,-26 22,0 1,0 0,0 1,0-1,1 1,0 0,-1 0,1 0,0 1,0 0,0-1,0 2,0-1,0 1,0-1,0 1,0 1,4 0,-5 0,0 0,-1 0,1 1,-1-1,1 1,-1 0,0 0,1 0,-1 0,0 1,0-1,-1 1,1 0,-1 0,1 0,-1 0,0 0,0 0,0 1,0-1,-1 1,0-1,1 1,-1 0,0 2,3 13,-1 0,-1 0,-1 1,-1-1,0 1,-2-1,0 1,-1-1,-1 0,-2 5,-6 19,-2-2,-2 0,-1-1,-4 3,5-12,-1-1,-2 0,-8 10,20-31,0-1,-1 1,0-1,0 0,-1-1,1 0,-2 0,1-1,-1 0,0-1,0 0,-4 1,12-5,0 0,-1 0,1-1,0 1,-1-1,1 0,0 1,-1-1,1 0,0 0,-1-1,1 1,0 0,-1-1,1 1,0-1,-1 0,1 0,0 0,0 0,0 0,0 0,0-1,0 1,0-1,1 1,-1-1,0 0,1 1,-1-2,-2-3,1 0,0 0,0 0,0-1,1 1,0-1,0 0,1 1,-1-6,-2-18</inkml:trace>
  <inkml:trace contextRef="#ctx0" brushRef="#br0" timeOffset="751.006">757 564,'2'4,"0"1,-1-1,1 1,-1-1,0 1,-1 0,1 0,-1 3,2 7,6 27,2-1,2-1,14 36,-21-63,1-1,0 1,1-2,0 1,0-1,1 0,1 0,0-1,0 0,1 0,0-1,1-1,0 0,1 0,-9-6,0 0,1 0,-1-1,0 1,1-1,-1 0,1 0,-1 0,1-1,0 1,-1-1,1 0,0 0,-1 0,1 0,-1-1,1 1,0-1,-1 0,1 0,-1 0,2-1,0-2,0 1,0 0,-1-1,1 0,-1 0,0-1,0 1,-1-1,1 0,-1 0,0 0,0 0,0-1,6-15,-1-1,0 0,-2 0,-1-1,0 0,0-17,-2-175,-3 214,0 0,0 0,0 0,0 1,0-1,0 0,1 0,-1 0,0 1,0-1,0 0,1 0,-1 0,1 1,-1-1,0 0,1 1,-1-1,1 0,0 1,-1-1,1 0,-1 1,1-1,0 1,0-1,0 1,0 0,0 0,0 1,0-1,0 0,0 0,0 1,-1-1,1 0,0 1,0-1,0 1,-1-1,1 1,0 0,0-1,-1 1,1 0,0 0,28 39,-4 15,-3 1,-2 1,-2 1,-3 0,2 23,-5-9,-2 1,-3 0,-4 0,-3 0,-3 1,-3-1,-3-1,-4 0,-12 39,13-70,-1-1,-14 30,21-57,0 0,-1-1,0 0,-1 0,0-1,-1 0,0-1,-1 1,0-2,-3 3,12-11,-1 0,0 1,1-1,-1 0,0 0,0 0,0 0,0 0,1 0,-1-1,-1 1,1-1,0 1,0-1,0 0,0 0,0 0,0 0,0 0,0 0,0-1,0 1,0-1,0 1,0-1,0 0,0 0,0 0,0 0,0 0,1 0,-1 0,0 0,1-1,-1 1,1-1,-1 1,1-1,0 0,0 0,0 1,0-1,0 0,0 0,-5-10,1 0,0 0,0 0,1 0,1-1,-1-6,-2-17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8:03.11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406 631,'-2'-6,"0"0,0 1,-1-1,0 1,0 0,-1 0,1 0,-1 0,0 1,-1-1,-3-2,-7-10,7 7,-1 0,0 1,-1 0,0 1,0 0,-1 0,0 1,0 1,-1 0,0 0,0 1,-2 0,8 3,1 1,-1-1,1 1,-1 1,1-1,-1 1,1 0,-1 0,0 0,1 1,-1 0,1 0,-1 0,1 1,0 0,0 0,0 0,0 1,0-1,0 1,0 0,1 1,-1-1,1 1,0 0,0 0,1 0,-1 1,1 0,-6 8,2 0,0 1,0 0,1 0,1 1,0-1,2 1,-1 0,2 1,0-1,0 0,2 1,0 3,1 17,2 0,1-1,2 1,1-2,3 7,-7-30,1 0,0 0,1 0,0 0,1-1,0 0,1 0,0 0,0-1,1 0,5 5,-9-11,-1 0,1 0,0 0,0-1,-1 1,2-1,-1 0,0 0,0-1,1 1,-1-1,1 0,-1 0,1 0,0-1,-1 1,1-1,0 0,-1-1,1 1,-1-1,1 0,-1 0,1 0,-1-1,1 0,-1 0,0 0,0 0,3-2,2-3,0-1,0 1,-1-1,0-1,-1 1,0-2,0 1,-1 0,0-1,-1-1,0 1,0 0,-1-1,-1 0,0 0,0 0,-1-2,6-30,-2-1,-2 0,-1-34,-5-42,19 162,45 186,-10 2,-7 20,-22-82,-8 0,-7 1,-9 55,-4-123,-13 71,12-136,-1 0,-2-1,-1 0,-2-1,-2 0,-9 17,20-44,-1 0,0 0,-1-1,0 1,0-1,0 0,-1 0,0-1,0 1,0-1,-1-1,-3 3,6-5,0 0,0-1,0 0,0 0,0 0,0 0,0 0,0-1,-1 0,1 0,0 0,0 0,0-1,-1 1,1-1,0 0,0 0,0-1,0 1,0-1,1 0,-1 0,0 0,-1-2,-8-6,-1-2,2 1,-1-1,2-1,0 0,0-1,1 0,1-1,0 0,1 0,1-1,0 0,1 0,0-3,-10-37,2 0,3 0,-2-33,7 36,2 1,3-1,2 1,2-1,3 1,2 0,2 0,2 1,3 1,2 0,2 1,2 0,9-11,-10 26</inkml:trace>
  <inkml:trace contextRef="#ctx0" brushRef="#br0" timeOffset="510.105">771 548,'3'3,"0"-1,-1 0,1 1,-1 0,0-1,0 1,0 0,0 0,0 1,-1-1,1 0,-1 0,0 1,1 2,0-1,21 58,-3 1,-3 0,-3 2,-3-1,-2 2,-1 51,-9-64,1-41,0-38,5-41,4 1,2 0,3 1,10-24,-22 79,12-45,3 0,4-5,-15 44,1 0,1 0,0 0,1 1,0 0,1 1,1 0,0 0,4-2,-13 13,0 0,0 0,0 0,1 0,-1 0,0 1,1-1,-1 1,1 0,-1-1,1 1,0 0,0 1,-1-1,1 0,0 1,0 0,0 0,0 0,-1 0,1 0,0 0,0 1,0-1,0 1,-1 0,1 0,0 0,-1 0,1 0,-1 0,1 1,-1-1,0 1,2 1,11 14</inkml:trace>
  <inkml:trace contextRef="#ctx0" brushRef="#br0" timeOffset="931.898">1234 918,'2'1,"0"1,0-1,0 0,0 0,1 0,-1 0,0 0,0-1,1 1,-1-1,0 0,1 1,-1-1,1 0,-1 0,0-1,1 1,-1 0,0-1,1 1,-1-1,0 0,0 0,1 0,-1 0,54-29,-39 18,-2-1,0-1,0 0,-1 0,-1-1,0-1,-1-1,-1 1,0-2,-3 4,-1 0,0-1,-1 1,-1-1,0 0,0 0,-2-1,0 0,-1 1,0-1,-1-13,-1 26,0 0,0 0,0 0,0 0,0 0,-1 0,1 0,-1 0,0 1,0-1,0 0,0 0,-1 0,1 1,-1-1,1 1,-1-1,0 1,0 0,0 0,0-1,-1 1,1 1,0-1,-1 0,1 1,-1-1,0 1,1 0,-1 0,0 0,0 0,0 0,0 0,0 1,0 0,0-1,0 1,0 0,-2 1,-2 0,1 0,-1 1,1-1,0 2,0-1,0 1,0-1,0 2,0-1,1 1,-1 0,1 0,0 0,0 0,1 1,-1 0,1 0,-3 6,-6 12,1 0,1 2,1-1,2 1,0 1,2-1,0 1,2 0,1 1,1 13,1-7,1 1,2 0,1 0,2-1,1 0,2 0,1 0,2 1,-8-24,1-1,0 0,1 0,0-1,0 1,0-1,1 0,1 0,6 6,-10-11,1 0,-1-1,1 1,0-1,0 0,-1 0,1 0,1-1,-1 1,0-1,0 0,1 0,-1 0,0-1,1 1,-1-1,0 0,1-1,-1 1,1-1,-1 0,0 0,1 0,10-4,0-1,-1 0,1-1,-1-1,0 0,-1-1,0 0,0-1,-1 0,-1-1,1-1,-2 0,4-5,18-27</inkml:trace>
  <inkml:trace contextRef="#ctx0" brushRef="#br0" timeOffset="1511.634">2008 598,'-21'0,"5"-1,0 1,0 1,0 1,1 0,-16 4,25-4,1 0,-1 0,1 1,0 0,0 0,0 0,0 1,0-1,1 1,-1 1,1-1,0 0,1 1,-1 0,1 0,0 0,0 0,0 1,-7 16,0 1,2-1,1 1,0 1,2 0,1-1,1 2,0 14,2-20,1 1,0-1,2 0,0 0,2 0,0 0,1 0,0-1,2 1,0-2,2 4,-8-19,0 1,0-1,0 0,0 0,1 1,-1-1,1 0,-1 0,1 0,0-1,0 1,-1 0,1-1,0 1,1-1,-1 1,0-1,0 0,0 0,1 0,-1 0,1-1,-1 1,1-1,-1 1,1-1,-1 0,1 0,-1 0,1 0,-1 0,1-1,-1 1,1-1,-1 1,0-1,1 0,-1 0,0 0,1 0,0-2,4-2,0 0,0-1,0 0,-1 0,0 0,0-1,-1 0,0 0,0-1,-1 1,3-6,7-21,-1 0,-2-1,-1 0,-2 0,-1-1,-2-3,2-32,-3-1,-4-42,19 183,19 40,-25-75,2 10,19 36,-29-70,1 1,0-1,0-1,1 1,0-1,1 0,0 0,0-1,9 6,-15-12,0-1,1 1,-1-1,0 0,1 0,0 0,-1 0,1 0,0 0,-1-1,1 1,0-1,0 0,-1 0,1 0,0 0,0 0,-1-1,1 1,0-1,-1 0,1 0,0 0,-1 0,1 0,-1-1,0 1,1-1,-1 1,0-1,0 0,0 0,0 0,0 0,0 0,-1 0,1 0,0-2,6-8,0-1,0 0,-1 0,-1 0,0-1,2-9,5-23,-4 5</inkml:trace>
  <inkml:trace contextRef="#ctx0" brushRef="#br0" timeOffset="1726.912">2483 29,'0'-1,"0"-1,0 0,1 0,-1 1,0-1,1 0,0 0,-1 1,1-1,0 1,0-1,0 1,0-1,1 0,-2 2,1-1,-1 1,0 0,1-1,-1 1,0 0,1 0,-1-1,1 1,-1 0,1 0,-1 0,0 0,1 0,-1-1,1 1,-1 0,1 0,-1 0,1 0,-1 0,1 1,-1-1,1 0,-1 0,1 0,-1 0,0 0,1 1,-1-1,1 0,-1 0,0 1,1-1,-1 0,1 0,-1 1,0-1,0 1,1-1,-1 0,0 1,0-1,1 1,-1-1,0 0,0 1,0-1,0 1,1-1,-1 1,0-1,0 1,0-1,0 1,0-1,10 30,-2 1,-1 0,-1 0,0 17,2 5,29 178,-11 1,-8 22,-22-155,-1-56</inkml:trace>
  <inkml:trace contextRef="#ctx0" brushRef="#br0" timeOffset="1967.462">2294 598,'0'0,"0"0,0 0,1 0,4 0,2 0,6 0,5 0,4-2,6-2,4-5,2-3,8-6,-2-1</inkml:trace>
  <inkml:trace contextRef="#ctx0" brushRef="#br0" timeOffset="4610.107">2962 659,'-32'43,"31"-43,0 1,1 0,-1-1,1 1,-1 0,1 0,-1-1,1 1,-1 0,1 0,0 0,-1-1,1 1,0 0,0 0,0 0,0 0,0 0,0 0,0 0,0 0,0-1,0 1,0 0,0 0,1 0,-1 0,0 0,1-1,-1 1,1 0,-1 0,1 0,-1-1,1 1,-1 0,1-1,0 1,-1-1,1 1,0 0,-1-1,1 0,0 1,0-1,0 1,0-1,-1 0,1 0,0 1,0-1,0 0,0 0,0 0,0 0,0 0,4 0,0-1,-1 0,1 1,0-2,0 1,-1 0,1-1,-1 0,1 0,-1 0,0-1,0 0,3-2,53-43,-53 41,21-18,-2-2,-1 0,-1-2,-1-1,-14 18,0-1,-1 0,-1 0,0-1,-1 0,0 0,-1-1,-1 1,0-1,-1 0,0-3,-3 15,1 0,-1 0,0 0,0 0,0 0,0 0,0 0,-1 0,1 0,-1 0,0 0,0 0,0 0,0 1,0-1,-1 0,1 1,-1-1,0 1,1-1,-1 1,0 0,-1 0,1 0,0 0,-1 0,1 0,-1 1,1-1,-1 1,0 0,1 0,-1 0,0 0,0 0,0 0,0 1,0 0,0-1,0 1,0 0,0 1,-2-1,-5 1,0 0,0 1,1 0,-1 0,1 1,-1 1,1-1,0 1,0 1,1 0,0 0,-1 1,0 1,-2 4,0 1,1 0,0 1,1 0,1 1,0 0,1 0,0 0,1 1,1 0,0 0,1 1,1-1,0 6,-3 18,2 0,2 1,2-1,1 1,3 7,-3-31,1-1,1 1,1 0,0-1,1 0,0 0,1 0,1-1,1 1,1 1,-6-12,1 1,-1-1,1 1,0-1,0 0,0 0,0-1,1 1,-1-1,1 0,0 0,0-1,0 0,0 1,1-2,-1 1,1 0,-1-1,1 0,-1-1,1 1,0-1,-1 0,1 0,0-1,-1 0,1 0,-1 0,5-2,2-1,0 0,-1-1,0-1,0 1,0-2,-1 0,0 0,0 0,-1-2,8-7,-1-1,-1-1,0-1,-2 0,0-1,1-4,4-9</inkml:trace>
  <inkml:trace contextRef="#ctx0" brushRef="#br0" timeOffset="5011.626">3493 355,'1'14,"1"0,1-1,0 1,1 0,0-1,6 11,9 32,44 210,-55-218,-2 1,-2-1,-2 1,-4 31,4-134,6-64,2 58,1 0,4 1,2 0,2 2,12-20,-21 54,1 2,0-1,2 1,1 1,0 1,2 0,0 0,1 2,0 0,2 1,0 1,0 0,2 2,18-10,-7 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51.35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368 0,'-1'11,"-1"0,0 0,-1 0,-1-1,1 0,-2 1,1-1,-1-1,-1 1,-2 3,-12 24,-59 120,8 4,3 14,48-116,2 1,3 1,3 0,2 1,3 0,3 0,3 40,4-45,3 0,2 0,3 0,2-2,13 33,-15-57,1-1,1 0,2-2,1 1,1-2,1 0,2-1,0-1,2-1,15 13,-33-32,0-1,1 1,0-1,0-1,0 1,0-1,0 1,1-2,-1 1,1-1,0 1,0-1,0-1,0 1,0-1,0-1,0 1,0-1,1 0,4 0,13-7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58:10.32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289 154,'0'-1,"-1"-1,0 0,1 1,-1-1,0 1,0-1,0 1,0-1,-1 1,1 0,0-1,0 1,-1 0,1 0,-1 0,1 0,-1 0,1 0,-1 1,0-1,1 0,-1 1,0 0,0-1,1 1,-2 0,-49-7,43 8,0 0,0 1,0 0,0 1,1-1,-1 2,1-1,-1 1,1 1,1-1,-1 2,0-1,1 1,0 0,1 0,-1 0,1 1,0 0,1 1,0-1,0 1,1 0,-1 0,2 1,-2 3,1-3,1 0,0 0,0 0,1 1,1 0,-1-1,1 1,1 0,0-1,0 1,1 0,0 0,1-1,0 1,0-1,1 0,1 1,-1-1,1 0,1-1,0 1,0-1,5 6,5 1,1-1,0 0,1-1,1-1,0-1,1 0,-1-2,2 0,0-1,13 4,75 35,-107-46,1-1,-1 1,0 0,0-1,0 1,0 0,0 0,0 0,0 0,0 0,0 0,0 0,-1 0,1 1,0-1,-1 0,1 0,-1 1,1-1,-1 0,0 1,1-1,-1 0,0 2,0 0,0 0,-1-1,1 1,-1 0,0 0,0 0,0-1,0 1,0 0,-1-1,0 3,-4 3,1-1,-1 0,0 1,-1-2,0 1,-7 5,5-6,-1 1,0-2,0 0,0 0,-1 0,1-1,-1-1,0 0,-11 1,19-3,0-1,-1 1,1-1,0 0,-1 0,1 0,0 0,-1-1,1 0,0 1,0-1,0 0,-1-1,1 1,0 0,0-1,1 0,-1 0,0 0,0 0,1 0,0 0,-1 0,1-1,0 0,0 1,0-1,0 0,1 0,-1 0,1 0,0 0,0 0,0 0,0-1,-2-7,2 0,-1-1,1 1,1 0,0-1,1 1,0-4,3-17</inkml:trace>
  <inkml:trace contextRef="#ctx0" brushRef="#br0" timeOffset="215.704">284 10,'2'0,"-1"1,1-1,-1 1,0-1,1 1,-1-1,1 1,-1 0,0-1,0 1,0 0,1 0,-1 0,0 0,0 0,0 0,0 1,-1-1,1 0,0 0,0 1,-1-1,1 0,-1 1,1-1,-1 1,1-1,-1 1,0-1,0 0,0 1,0-1,3 55,-3-52,-23 309,11-197,4 1,6-1,7 42,-1-111,0-7</inkml:trace>
  <inkml:trace contextRef="#ctx0" brushRef="#br0" timeOffset="2266.016">875 198,'-4'1,"1"-1,0 1,-1 0,1 0,0 0,0 1,0-1,0 1,0-1,0 1,0 0,0 0,1 0,-1 1,1-1,0 1,-1-1,1 1,0 0,1 0,-1-1,0 2,1-1,0 0,-1 0,1 0,0 2,0-5,1-1,0 1,0 0,-1-1,1 1,0 0,0-1,-1 1,1 0,0-1,0 1,0 0,0-1,0 1,0 0,0-1,0 1,-1 0,1-1,0 1,0-1,1 1,-1 0,0-1,0 1,0-1,0 1,0 0,0-1,0 1,1 0,-1-1,0 1,0 0,0-1,1 1,-1 0,0 0,1-1,-1 1,0 0,0 0,1 0,-1-1,1 1,11-13,1 0,1 1,0 1,0 0,2 1,7-4,-14 9,-1 0,1 1,1 0,-1 1,0 0,1 0,-1 1,1 1,0-1,0 1,0 1,7 0,-14 1,1-1,-1 1,1 0,-1 0,1 0,-1 0,0 1,0-1,0 1,0 0,0 0,0 0,0 0,-1 0,1 1,-1-1,3 3,-2 1,1-1,-1 1,0 0,0 0,-1 0,0 0,0 0,0 0,0 4,1 14,-1 0,0 0,-2 0,-3 21,-4 25,-3-1,-4-1,-2 0,-3 0,-3-2,-17 32,0-11,-4-2,-4-2,-3-1,-34 38,83-119,1 0,-1 1,0-1,0 0,0 0,0 0,0 0,0 0,0 0,0 0,0 0,0 0,0 0,-1-1,1 1,0 0,-1-1,1 1,-1-1,1 0,1-1,-1 1,1 0,-1-1,1 1,-1-1,1 1,-1-1,1 1,-1-1,1 1,0-1,-1 0,1 1,0-1,0 0,-1 1,1-1,0 0,0 1,0-1,0 0,0 1,0-1,0 0,0 1,0-1,0-9,1 0,-1 0,2 0,0 0,0-1,10-34,2 1,2 0,1 1,3 1,1 1,2 0,2 2,28-34,-49 69,-1 0,2-1,-1 1,0 1,1-1,-1 1,1 0,0 0,0 0,0 0,1 1,-1 0,5-1,-7 3,0 0,0-1,0 1,0 1,0-1,0 0,0 1,0 0,0-1,0 1,0 0,-1 1,1-1,0 0,0 1,-1 0,1-1,-1 1,0 0,1 0,-1 1,0-1,0 0,0 1,-1-1,2 3,9 14,0 1,-2 0,-1 1,0 0,5 21,26 118,-25-94,-8-33,-6-22,1-1,0 0,1 1,0-1,0 0,1-1,0 1,1-1,3 5,-3-9</inkml:trace>
  <inkml:trace contextRef="#ctx0" brushRef="#br0" timeOffset="3184.647">1979 375,'-3'-1,"-1"-1,1 0,0 0,0 0,0 0,0 0,1 0,-1-1,1 1,-1-1,0-1,-8-7,-15-10,-9-8,-1 1,-32-17,58 38,0 2,-1-1,0 1,0 1,0 0,0 1,-1 0,0 0,1 1,-1 1,0 0,0 1,-1 0,9 0,-1 1,1 0,0 0,-1 0,1 0,0 1,0 0,0 0,0 0,0 0,0 0,1 1,-1 0,1 0,0 0,-3 3,1 0,0 1,1 0,-1 0,1 0,1 1,-1-1,1 1,1 0,0 0,-4 16,1 1,2-1,1 1,0 0,2 18,2 2,1 0,3 1,4 15,-7-47,0 0,1 0,1 0,0 0,0-1,2 0,0-1,0 1,1-1,0 0,1-1,8 7,-14-14,0-1,1 0,0 0,0-1,0 1,0-1,0 0,0 0,1 0,-1 0,1-1,-1 0,1 0,-1 0,1 0,0-1,0 0,2 0,-1-1,0 0,1-1,-1 1,0-1,0-1,-1 1,1-1,0 0,-1 0,0-1,1 0,2-2,7-8,-1-1,0 0,-1-1,-1 0,0-1,-1 0,8-19,-1-2,-1-1,-3-1,-1 0,-2-1,-1 0,-3-1,1-17,-10 123,2-1,5 17,1 51,-5 459,-1-579</inkml:trace>
  <inkml:trace contextRef="#ctx0" brushRef="#br0" timeOffset="5599.66">2432 281,'-3'0,"0"0,-1 0,1 0,0 1,-1 0,1-1,0 1,0 0,0 1,0-1,0 0,0 1,0 0,0-1,1 1,-1 0,1 1,-1-1,1 0,0 1,-2 2,-10 9,50-61,-16 29,-1 1,2 1,12-7,-27 19,-1 1,1-1,0 1,0 1,0-1,0 1,1 0,-1 0,0 1,1 0,-1 0,1 0,0 1,-1 0,1 0,3 1,-8 0,1-1,-1 1,-1 0,1 0,0 0,0 0,0 0,0 0,-1 0,1 0,0 1,-1-1,1 1,-1-1,0 1,1 0,-1-1,0 1,0 0,0 0,0 0,0 2,1 1,-1-1,0 1,0 0,-1-1,1 1,-1 0,0-1,-1 4,0 9,-2-1,0 0,-1-1,-1 1,-2 3,-16 32,-2-1,-3 0,-1-3,-32 40,31-45,41-54,0 0,1 0,1 1,0 1,0 0,1 1,0 0,1 1,0 1,7-3,-11 6,1 0,-1 0,1 1,-1 1,1 0,0 0,12 1,-19 1,1 0,0 1,0 0,0 0,0 0,0 1,-1-1,1 1,-1 1,1-1,-1 1,0 0,0 0,0 1,3 2,-3-1,-1 0,0 0,0 0,0 1,-1 0,0-1,0 1,0 0,-1 0,0 1,0-1,-1 0,0 1,0-1,0 1,-1-1,1 1,-2 0,1-1,-1 1,0-1,0 1,-1-1,0 1,-5 18,-1-1,-1 0,-1 0,-1-1,-7 10,5-10,-1-1,-1 0,-1-2,-1 0,0 0,-2-2,0 0,-2-1,12-9,0-1,0-1,-1 0,0 0,0-1,0 0,-1-1,0 0,0-1,0 0,0 0,0-1,-1-1,1 0,-1-1,1 0,0 0,-1-1,-4-2,11 2,0-1,0 1,0-2,0 1,0 0,0-1,1 0,-1 0,1 0,0-1,0 1,0-1,1 0,-1 0,1 0,0-1,0 1,0-1,1 0,-1 0,1 0,1 0,-1 0,1 0,-1 0,1-1,1 1,-1 0,1-1,0 1,1-6,0-13</inkml:trace>
  <inkml:trace contextRef="#ctx0" brushRef="#br0" timeOffset="5838.088">3105 943,'-1'0,"-2"0,-1 0,-1 1,0 0,1 1,1-1,1-1,1 2,0-1,0 1,0-3,0-4,0-9,-1-1</inkml:trace>
  <inkml:trace contextRef="#ctx0" brushRef="#br0" timeOffset="6339.532">3232 10,'0'4,"1"0,-1-1,0 1,1 0,0 0,0-1,0 1,0-1,1 1,-1-1,1 1,0-1,0 0,0 0,0 0,1 0,-1 0,1 0,1 0,2 2,0-1,1 0,-1 0,1 0,0-1,0 0,0 0,1-1,4 1,16 2,1-1,0-1,0-1,23-3,24-4,-49 2,0 1,0 2,14 1,-36 0,-1 0,0 0,0 0,0 1,-1 0,1-1,0 1,-1 1,1-1,-1 0,0 1,1 0,-1 0,-1 0,1 0,0 0,-1 0,1 1,-1 0,0-1,0 1,-1 0,1 0,-1 0,0 0,0 0,1 2,2 16,0 0,-1-1,-1 1,-1 13,-1-33,-4 209,-30 204,13-195,20-218,1-6</inkml:trace>
  <inkml:trace contextRef="#ctx0" brushRef="#br0" timeOffset="7255.092">4562 49,'0'1,"0"0,-1-1,1 1,-1 0,1-1,-1 1,0-1,1 1,-1-1,1 1,-1-1,0 1,0-1,1 0,-1 1,0-1,0 0,1 1,-1-1,0 0,0 0,0 0,1 0,-1 0,0 0,0 0,0 0,1 0,-1 0,0-1,0 1,0 0,1 0,-1-1,0 1,0 0,0-1,-47-14,33 10,-4 0,-80-19,88 21,0 2,0 0,0 0,0 1,0 0,0 1,-9 1,16 0,0 0,0-1,0 2,0-1,0 0,1 1,-1-1,1 1,-1 0,1 1,0-1,0 0,0 1,1 0,-1-1,1 1,0 0,0 0,0 0,1 1,-1-1,0 4,-4 15,1 0,1 0,-2 19,5-31,-8 89,5 0,4 20,0-118,0-1,0 1,0 0,0-1,0 1,0-1,1 1,-1-1,0 1,1-1,-1 1,1-1,-1 1,1-1,0 0,0 1,0-1,-1 0,1 0,0 1,1-1,-1 0,0 0,0 0,0 0,1 0,0 0,1-1,-1 1,0-1,1 0,-1 0,1 0,-1 0,1 0,-1-1,1 1,-1-1,1 0,-1 1,0-1,1 0,1-2,10-5,0 0,0-1,-1-1,9-9,-7 6,1 1,0 0,0 1,1 1,1 0,0 1,0 1,8-2,-20 8,1 0,-1 0,1 1,-1 0,1 1,0-1,-1 1,1 0,-1 1,1-1,0 1,-1 1,1-1,-1 1,0 0,0 1,1 0,-2-1,1 2,0-1,-1 1,1 0,-1 0,0 0,0 1,3 4,0 1,0 0,0 0,-1 1,-1 0,0 1,0-1,-1 1,-1 0,0 1,-1-1,0 1,0 2,-1 3,0 1,-2 0,0 0,-1-1,-1 1,0 0,-2-1,-1 4,-2 4,-1 0,-2-1,0 1,-2-2,-1 0,-1 0,0-2,-2 1,-1-2,-1 0,-14 12,23-24,-1 0,0-1,-1-1,0 0,0 0,-1-1,-1 0,11-5,-1 0,0 1,0-1,0 0,0-1,1 1,-1 0,0-1,0 0,0 0,0 0,0 0,0 0,0 0,0-1,0 0,0 1,0-1,0 0,0 0,0-1,1 1,-1-1,1 1,-1-1,1 0,-1 0,1 0,0 0,0 0,0 0,0-2,-4-4</inkml:trace>
  <inkml:trace contextRef="#ctx0" brushRef="#br0" timeOffset="7906.727">5060 1633,'-1'3,"0"-1,1 1,-1-1,0 0,0 0,-1 1,1-1,0 0,-1 0,1 0,-1-1,0 1,0 0,1 0,-2-1,-29 26,30-26,-10 7,-1 0,0-2,0 1,0-2,-1 0,0 0,0-1,0-1,-1 0,1-1,-8 0,-32 0,0-2,-25-4,39 2,-633-24,-24 29,409 9,-1124 29,294-28,911 0,49-1,135-12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51.80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 0,'1'315,"-4"367,3-678,1 29,-1-33,0 1,0-1,0 1,0 0,0-1,1 1,-1-1,0 1,0-1,0 1,1 0,-1-1,0 1,0-1,1 1,-1-1,1 1,-1-1,0 1,1-1,-1 0,1 1,-1-1,1 0,-1 1,1-1,-1 0,1 0,-1 1,1-1,0 0,-1 0,1 0,-1 0,1 0,-1 1,1-1,0-1,-1 1,1 0,0 0,10-4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52.78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45,'383'-17,"-216"7,-41-3,-94 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52.13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210 1,'2'107,"1"-44,-3 0,-3 0,-8 41,10-98,-1 0,1-1,-1 1,0 0,-1-1,1 1,-3 3,-3 3</inkml:trace>
  <inkml:trace contextRef="#ctx0" brushRef="#br0" timeOffset="231.15">0 252,'0'0,"0"0,2 1,1 1,3 3,4 1,4 0,3 1,6-1,4-2,5-1,4-2,3 0,10-1,-3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36.05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1,'0'0,"1"1,5 1,4 1,1 0,-2-1,2 1,7-1,5 1,6 0,5-2,3 1,2-1,0-1,-1-2,1-4,-6-1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2:16.12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0 154,'1'8,"1"0,0 0,0-1,0 1,1-1,0 1,4 5,8 23,7 41,-3 0,-4 1,-3 0,-3 1,-4 2,-11-138,3 0,4-54,4 81,1 1,1 0,2 0,0 1,2 0,2 1,0 0,2 1,0 0,2 2,1 0,1 0,1 2,1 0,1 2,0 0,2 2,5-3,-23 17,0 0,0 1,0 0,0 0,1 1,-1 0,1 0,0 0,0 1,-1 0,1 1,0-1,0 1,0 0,0 1,2 0,-3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2:16.36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32,'0'0,"0"0,0 0,0 0,0 0,2 0,3 0,4 0,0 0,3 0,4 0,4 0,4-1,2-2,1-2,1-1,0-3,-3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2:16.59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46,'0'0,"0"0,0 0,0 1,2 2,2 1,3-1,4-1,4-1,5 0,2-1,3-3,5-2,1-3,10-13,-3-2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2:16.89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0,'0'2,"0"0,0 0,0 0,0-1,0 0,0 0,1 0,2 1,0 0,2-1,1-1,3 1,0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2:17.50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105 139,'-4'3,"-1"0,1 0,-1 1,1-1,0 1,0 0,1 0,-1 1,1-1,0 1,0-1,1 1,-2 3,-28 69,27-59,0 1,2 0,0 0,1 0,0 0,2 0,0 0,2 1,0-1,1 0,4 14,-5-24,1-1,0 0,0 0,1 0,0 0,0-1,1 1,0-1,0 0,1-1,0 1,3 1,-4-4,0 0,1 0,0-1,-1 0,1 0,1 0,-1-1,0 0,1 0,-1 0,1-1,-1 0,1-1,-1 1,1-1,0 0,3-1,-1 0,0 0,0-1,0 0,0 0,-1-1,1 0,-1 0,0-1,1 0,-2-1,1 0,-1 0,1 0,-1-1,-1 0,1-1,-1 1,0-1,1-3,0 0,-1 0,0-1,-1 1,0-1,-1 0,0-1,0 1,-1-1,-1 0,0 0,0-11,-1 10,-1 1,0-1,-1 0,-1 1,0-1,-1 1,0-1,0 1,-2 0,1 0,-2 1,-1-4,2 7,0 0,0 0,-1 1,0 0,-1 0,1 0,-1 1,0 0,-1 0,0 1,0 0,0 0,0 1,-1 0,1 1,-1-1,-2 1,-44-8,53 10,-1 1,1 0,-1-1,1 1,-1 1,0-1,1 0,-1 1,1-1,-1 1,1-1,-1 1,1 0,0 0,-1 1,1-1,0 0,0 1,-2 1,2-1</inkml:trace>
  <inkml:trace contextRef="#ctx0" brushRef="#br0" timeOffset="438.311">566 16,'-2'19,"-1"-1,0 1,-1-1,-1 0,-1 0,-1-1,0 1,-7 10,4-7,1-1,1 2,0-1,2 1,-2 13,8-33,0 0,-1-1,1 1,0 0,0 0,0 0,1 0,-1 0,0 0,1 0,-1 0,1 0,0 0,0-1,-1 1,1 0,0 0,0-1,1 1,-1-1,0 1,1 0,1 0,-1-1,1 1,0 0,0-1,0 1,0-1,0 0,1 0,-1 0,0 0,0-1,3 1,11 0,1-1,0 0,-1-2,16-2,-24 3,6-1,19-3,0-1,14-5,-39 9,-1 0,0-1,0 0,0-1,0 1,-1-2,0 1,0-1,0 0,0-1,-1 1,3-4,-7 6,0 0,0 0,0-1,0 1,0-1,-1 0,0 1,0-1,0 0,0-1,4-20</inkml:trace>
  <inkml:trace contextRef="#ctx0" brushRef="#br0" timeOffset="680.095">791 1,'1'161,"8"0,19 103,-21-222,-2-5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2:29.55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8,'0'2,"3"31,5-25,7-21,-10-2,-3 11,10 2,-11 2,1 0,-1 0,1-1,-1 1,1-1,-1 1,1-1,-1 1,0-1,0 0,1 0,-1 0,0 0,1 0,7-7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2:31.81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16 1,'0'0,"0"0,0 1,0 0,0 2,0 5,0 5,0 7,0 9,-1 6,-1 6,-1 6,1 6,0 2,0 2,0 12,1-5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2:30.20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73 123,'-2'17,"0"0,-1 0,-1 0,0-1,-1 1,-5 9,-14 52,17-46,2 0,1 0,2 1,1-21,1-1,1 1,0 0,0-1,1 1,0-1,1 0,1 0,0 0,1 1,-5-10,1 0,0 0,0 0,0 0,0 0,0 0,1 0,-1-1,0 1,1 0,-1-1,1 1,0-1,0 0,-1 1,1-1,0 0,0 0,0 0,0-1,0 1,0 0,1-1,-1 1,0-1,0 0,0 1,0-1,1 0,-1-1,0 1,0 0,0-1,0 1,1-1,-1 1,0-1,0 0,0 0,0 0,0 0,-1 0,1-1,0 1,0 0,-1-1,2 0,5-6,1 0,-1 0,-1 0,1-1,-1 0,-1 0,0-1,3-6,-1-4,-2 0,0-1,-1 0,-1 1,-1-1,-1-1,-1 1,-1 0,-1 0,0 0,-2-1,-4-14,6 33,0-1,0 0,-1 1,1-1,-1 1,0-1,0 1,0 0,0 0,-1 0,1 0,-1 0,0 1,0-1,0 1,0 0,0-1,-1 1,1 1,-1-1,-3-1,0-4,1 0</inkml:trace>
  <inkml:trace contextRef="#ctx0" brushRef="#br0" timeOffset="612.739">379 98,'-2'43,"-3"0,-1 0,-3 0,-9 27,2-2,15-66,0 1,1-1,-1 1,1 0,0-1,0 1,0-1,0 1,0-1,1 1,-1 0,1-1,-1 1,1-1,0 0,0 1,0-1,0 0,1 1,-1-1,0 0,1 0,0 0,0 0,2 1,0 0,0 0,0-1,0 0,0 0,1 0,-1 0,1-1,-1 0,1 1,0-2,4 1,5 1,1-2,-1 0,0 0,1-2,-1 0,0 0,0-1,8-3,9-8,-18 7</inkml:trace>
  <inkml:trace contextRef="#ctx0" brushRef="#br0" timeOffset="892.989">558 0,'0'593,"0"-544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2:37.27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22 1,'0'0,"-2"0,-1 1,0 0,0 0,1 1,1 1,-1 1,0 1,0 4,0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53.31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0 440,'2'3,"0"0,1 1,-1-1,1 0,0-1,0 1,-1 0,2-1,-1 0,3 2,9 9,49 50,-4 2,-2 4,-3 1,-4 3,-3 3,8 20,-25-34,-2 2,-3 0,-2 2,-4 0,-3 2,-2 0,-4 0,0 27,-4 14,-5-1,-5 1,-5-1,-13 58,6-85,-3 0,-4-1,-3-1,-3-1,-4-1,-13 16,45-92,-60 104,52-92,-1-1,0 0,-1 0,0-1,-1 0,-9 7,2-6</inkml:trace>
  <inkml:trace contextRef="#ctx0" brushRef="#br0" timeOffset="43632.913">702 21,'-1'-1,"0"1,1 0,-1 0,0-1,0 1,0 0,0-1,0 1,1-1,-1 1,0-1,0 1,1-1,-1 0,0 1,1-1,-1 0,1 0,-1 1,0-2,-8-6,8 8,0 0,0 1,0-1,1 1,-1-1,0 0,0 1,0-1,1 1,-1 0,0-1,1 1,-1 0,0-1,1 1,-1 0,1 0,-1-1,1 1,0 0,-1 0,-5 11,0-1,1 1,0 0,1 1,0-1,1 1,1 0,-2 12,0 25,2 36,1-30,0-34,1-4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36.29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0,'0'1,"1"2,0 0,1 2,1 0,2 0,5 1,6 0,5 0,7-1,5-1,3-1,3-3,0-3,8-6,-4-1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2:42.43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9,'47'-4,"32"0,-75 4,0 0,0 0,0 1,0 0,0-1,0 1,0 1,0-1,0 1,0-1,-1 1,1 0,-1 1,1-1,1 2,-3-1,1 0,-1 0,0 1,0-1,0 1,0 0,-1 0,1-1,-1 1,0 0,0 0,0 0,-1 0,0 1,1-1,-1 0,-1 0,1 0,-1 0,1 0,-1 0,0 0,-2 3,2-1,-2 0,1 0,-1 0,1 0,-1-1,-1 1,1-1,-1 0,0 0,-1 0,1 0,-1-1,1 0,-1 0,-1 0,6-4,-1 0,1 0,-1 1,1-1,-1 0,1 0,-1 1,1-1,-1 0,1 1,-1-1,1 1,0-1,-1 1,1-1,0 0,-1 1,1-1,0 1,-1 0,1-1,0 1,0-1,0 1,0-1,0 1,-1-1,1 1,0 0,0-1,0 1,1-1,-1 1,0-1,0 1,0 0,0-1,0 1,1-1,-1 1,0-1,0 1,1-1,-1 1,0-1,1 1,-1-1,1 0,-1 1,0-1,1 0,-1 1,1-1,-1 0,1 1,-1-1,1 0,0 0,-1 0,1 1,-1-1,51 21,-19-8,-29-11,1 0,-1 1,0-1,-1 1,1 0,0 0,-1 0,0 0,1 0,-1 1,0-1,-1 0,1 1,-1 0,1-1,-1 1,0 0,-1 0,1 0,-1-1,1 1,-1 0,0 0,-1 0,1 0,-1 0,1 0,-1-1,0 1,0 0,-1 1,-1 4,-1-1,1 1,-2-1,1 1,-1-1,0-1,-1 1,1-1,-1 0,-1 0,0 0,-4 2,0-1,0-1,-1-1,0 0,-1-1,1 0,-1-1,0-1,0 1,0-2,0 0,-12 0,12-1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2:58.55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585 211,'-1'-2,"0"1,1-1,-1 1,0 0,0-1,0 1,0 0,0 0,0-1,-1 1,1 0,0 0,0 1,-1-1,1 0,-1 0,1 1,-1-1,1 0,-1 1,1 0,-1-1,0 1,1 0,-1 0,-1 0,-44-5,25 5,1 2,0 0,-1 2,1 0,1 1,-1 1,0 2,7-3,1 0,-1 1,2 1,-1 0,1 0,0 2,0-1,1 1,0 1,-8 10,17-18,0 0,0 1,0-1,1 1,-1 0,1-1,0 1,0 0,0 0,0 0,0 0,1 0,-1 0,1 0,0 0,-1 0,2 0,-1 0,0 0,1 1,0 0,0 1,1-1,0 1,0-1,0 0,1 0,0 0,-1 0,1 0,0 0,1-1,-1 1,12 8,-1 0,1-1,1 0,0-1,1-1,0 0,112 48,-91-43,0 2,-2 1,0 2,-1 2,0 1,26 23,-57-42,0 1,0-1,-1 1,1-1,-1 1,0 0,0 0,0 1,0-1,-1 1,0-1,0 1,0 0,0 0,-1 0,0 0,0 0,0 0,-1 0,0 0,0 0,0 0,0 0,-1 0,0 0,0 0,0 0,-1 0,1 0,-1 0,0-1,-1 1,1-1,-1 1,0-1,0 0,0 0,-1 0,1-1,-1 1,0-1,0 0,0 0,-1 0,-13 9,-1 0,1-2,-2 0,1-2,-1 0,-1-1,0 0,-12 1,4-3,1 0,-1-2,0-1,0-1,0-2,-5-1,32 2,0-1,0 1,0-1,0 1,0-1,0 0,0 1,0-1,0 0,0 0,1 0,-1-1,0 1,1 0,-1-1,1 1,0-1,-1 1,1-1,0 0,0 0,0 1,0-1,0 0,0 0,1 0,-1 0,0-2,-1-4</inkml:trace>
  <inkml:trace contextRef="#ctx0" brushRef="#br0" timeOffset="400.965">457 21,'8'209,"30"160,-14-168,-2 188,-23-351,-1-28,1-27,6-37,0 18</inkml:trace>
  <inkml:trace contextRef="#ctx0" brushRef="#br0" timeOffset="801.528">1163 16,'3'47,"6"37,1 8,2 313,-18 7,5-354,-1-28,2 1,2-1,0 0,2 0,2 4,-6-34,0 0,1 0,-1 0,0-1,0 1,0 0,0 0,0 0,0 0,0 0,0 0,0 0,0 0,0 0,1 0,-1 0,0 0,0 0,0 0,0 0,0 0,0 0,0 0,0 0,0 1,0-1,0 0,0 0,1-7</inkml:trace>
  <inkml:trace contextRef="#ctx0" brushRef="#br0" timeOffset="1397.221">1640 1142,'2'2,"-1"-1,1 1,-1-1,1 1,-1-1,0 1,0 0,0 0,0 0,0 0,0 0,0 0,-1 0,1 0,0 0,-1 0,0 1,5 40,-4-37,2 42,-2 1,-3 14,1-45,-1-1,0 0,-2 1,0-1,-1-1,-1 1,0-1,-2 2,-10 5,18-23,-1 1,1-1,-1 0,1 1,-1-1,0 0,1 0,-1 1,1-1,-1 0,0 0,1 0,-1 0,0 0,1 0,-1 0,0 0,1 0,-1 0,0 0,1 0,-1-1,0 1,0 0,0-2,-1 1,0-1,1 0,-1 0,1 0,0 1,-1-1,1 0,0 0,0-1,0 1,1 0,-1 0,0 0,1-1,-1 1,1 0,0-3,-4-29</inkml:trace>
  <inkml:trace contextRef="#ctx0" brushRef="#br0" timeOffset="1884.527">2121 211,'4'0,"-2"-1,0 1,0 0,0 0,0-1,0 2,0-1,0 0,0 0,0 0,0 1,0-1,0 1,0 0,0 0,-1-1,1 1,0 0,0 1,-1-1,1 0,-1 0,1 1,-1-1,0 1,1-1,-1 1,0-1,0 1,0 0,0 0,0-1,0 2,7 15,0-1,-1 1,-1 0,-1 0,-1 1,0 0,-1-1,0 9,1 43,-4 45,-1-50,-1 475,2-595,0 24</inkml:trace>
  <inkml:trace contextRef="#ctx0" brushRef="#br0" timeOffset="2130.832">2612 236,'0'0,"0"0,0 0,0 0,0 0,0 0,0 0,0 0,2 0,0 0</inkml:trace>
  <inkml:trace contextRef="#ctx0" brushRef="#br0" timeOffset="2882.117">2797 242,'4'-2,"1"0,-1 0,1-1,-1 1,0-1,0 0,0 0,0 0,-1-1,1 1,-1-1,14-11,-11 10,0 1,1 0,-1 0,1 0,0 1,0 0,1 1,-1-1,0 1,9-1,-13 3,0 0,0 0,0 0,0 1,0-1,0 1,0-1,0 1,0 0,0 0,0 0,-1 1,1-1,0 1,-1 0,1-1,-1 1,1 0,-1 0,0 1,0-1,0 0,0 1,0-1,-1 1,1 0,-1 0,1 1,3 9,0 0,-1 0,0 1,-1-1,-1 1,0-1,-1 1,-1 0,0 0,-1 9,-4 22,-1 1,-8 23,1-11,-2 0,-3-2,-3 1,-2-2,-3-1,-1-1,-3-2,-3 0,-1-3,-17 17,50-63,-51 48,50-47,-1-1,0 0,1 0,-1-1,0 1,0 0,0-1,-1 0,1 0,0 0,0 0,-1 0,1-1,0 1,-1-1,1 0,-1 0,1 0,-2-1,4 1,-1-1,1 0,0 1,0-1,0 0,0 0,0 0,0 0,0 0,0 0,0 0,0 0,0 0,1 0,-1 0,0 0,1-1,-1 1,1 0,0-1,-1 1,1 0,0-1,0 1,-1 0,1-1,0 1,1 0,-1-1,0 1,0 0,0-1,1 1,-1 0,1-1,0 0,18-49,-11 34,2 0,0 0,0 1,2 0,0 1,1 0,13-11,-22 22,0 0,1 1,-1-1,1 1,-1 0,1 1,0-1,0 1,1 0,-1 0,0 1,1-1,-1 1,1 0,-1 1,1-1,-1 1,1 0,-1 1,1-1,-1 1,1 0,-1 0,1 1,-1 0,0 0,0 0,0 0,2 2,4 3,0 1,-1 0,0 1,0 0,-1 0,0 1,-1 0,0 1,0 0,3 7,1 3,-2 1,0 0,-1 0,-1 1,1 9,-7-27,-2-3</inkml:trace>
  <inkml:trace contextRef="#ctx0" brushRef="#br0" timeOffset="3333.867">3370 272,'1'0,"0"0,0 1,-1-1,1 1,0-1,0 1,0 0,-1-1,1 1,0 0,-1 0,1-1,-1 1,1 0,-1 0,1 0,-1 0,1-1,-1 1,0 0,1 0,-1 0,0 0,0 0,0 0,0 0,0 0,0 0,0 0,1 36,-1-32,-2 31,-1-1,-3 0,0 0,-2-1,-2 0,-1 0,-8 28,18-58,0 0,0 1,0-1,0 0,1 0,-1 0,1 0,0 1,0-1,1 0,-1 0,1 1,0-1,1 2,-1-3,1-1,-1 0,1 0,0 0,0 0,0 0,0 0,0 0,0-1,0 1,1-1,-1 0,0 1,1-1,-1 0,1 0,0-1,-1 1,1 0,0-1,-1 0,4 0,22 3,0-2,0-1,1-1,-1-1,0-2,0-1,0-1,-1-1,0-2,0 0,-1-2,-1-1,15-9,-35 18,0-1,-1 1,0-1,0 1,0-1,0-1,0 1,-1 0,0-1,0 0,0 0,-1 0,1 0,-1 0,0 0,-1-1,1 1,-1 0,0-1,-1 1,1-1,-1 0,0 1,-1-5,-1-19</inkml:trace>
  <inkml:trace contextRef="#ctx0" brushRef="#br0" timeOffset="3635.136">3698 1,'46'897,"-38"-645,-7-241</inkml:trace>
  <inkml:trace contextRef="#ctx0" brushRef="#br0" timeOffset="3883.554">4087 1045,'0'0,"0"1,0 2,0 0,0 0,0 0,0 0,2 1,6 1,5-2,1-2,0-2,1-4,-1 0</inkml:trace>
  <inkml:trace contextRef="#ctx0" brushRef="#br0" timeOffset="4629.944">4768 349,'1'0,"0"0,1 0,-1 0,0 0,0-1,0 1,0 0,1 0,-1-1,0 1,0-1,0 1,0-1,0 0,0 1,0-1,0 0,0 0,-1 1,1-1,0 0,0 0,-1 0,1 0,0-1,0-1,0 0,0 0,0 0,0 1,-1-1,1 0,-1 0,0 0,0 0,0-3,-1-3,0 1,-1-1,0 1,0-1,-1 1,-3-8,3 11,0 0,0-1,0 1,-1 0,0 1,0-1,0 1,-1 0,1 0,-1 0,0 0,0 1,0 0,-1 0,1 0,-1 1,0 0,1 0,-1 0,0 1,0 0,0 0,0 0,0 1,-1 0,1 0,0 1,0-1,0 1,0 1,0-1,1 1,-1 0,-5 3,4-3,0 1,-1 1,2-1,-1 1,0 0,1 1,0 0,0 0,0 0,1 1,-1-1,1 1,1 1,-1-1,1 1,0-1,1 1,-1 0,2 1,-1-1,1 0,0 1,0 0,1-1,0 1,0 0,1 4,2 3,0-1,1 0,1 0,0 0,1 0,0-1,1 1,1-1,0-1,1 1,0-1,24 32,2-2,15 13,-9-11,-22-22,0 1,-1 1,-1 0,-1 1,-2 1,0 0,-2 1,-1 0,3 15,-10-31,-1 0,0 0,-1 0,0 0,-1 0,0 1,-1-1,-1 0,1 0,-2 0,-2 8,2-10,-1 0,0-1,0 0,-1 0,0 0,-1-1,0 0,0 0,0 0,-1-1,0 0,0 0,0 0,-1-1,-6 3,6-4,1 0,-1 0,0-1,0 0,0 0,0-1,-1 0,1-1,-1 1,1-2,-6 1,11-1,0-1,0 1,-1 0,1-1,0 0,0 0,0 0,0 0,0 0,1-1,-1 1,0-1,0 0,1 0,-1 0,1 0,0 0,0 0,0-1,0 1,0-1,0 1,0-1,1 0,0 0,-1 0,1 0,0 0,0 0,1 0,-1 0,0-1,0-10,-1 1,2-1,0 0,0 1,2-1,-1 1,2-1,0 1,2-5,10-30,18-40,-26 70,38-82,15-16,-18 35,-4-1,4-19,-37 84,0 0,-1-1,-1 1,0-1,-1 0,-1 1,-1-9,0 11</inkml:trace>
  <inkml:trace contextRef="#ctx0" brushRef="#br0" timeOffset="5145.383">5163 129,'6'19,"-1"1,0 0,-1 0,-1 1,-2-1,0 1,0-1,-2 1,-2 9,1 32,0 51,0-11,8 70,-4-142,2-1,2 1,0-1,2 0,1 0,1-1,14 26,-21-48,0 0,1 1,0-1,1 0,-1-1,1 1,0-1,0 0,1 0,-1 0,1-1,0 0,0 0,1-1,-1 1,1-1,0-1,0 1,0-1,0-1,6 2,-5-3,1 0,-1 0,0 0,1-1,-1-1,0 1,0-1,1-1,-2 1,1-2,0 1,0-1,-1 0,0 0,0-1,0 0,-1 0,5-5,0-1,0-1,0 0,-2 0,1-1,-2 0,0-1,3-8,-7 15,0-1,-1 0,0 0,0-1,-1 1,0-1,-1 1,0-1,0 1,-1-1,0 0,0 1,-1-1,-1-4,2 11,-1 0,1 0,-1 0,1 0,-1 0,0 0,0 0,0 0,0 0,0 1,0-1,0 0,0 1,-1-1,1 0,-1 1,1 0,-1-1,0 1,1 0,-1 0,0 0,0 0,0 0,0 0,0 1,0-1,0 0,0 1,0 0,0 0,0-1,0 1,-1 0,1 1,0-1,0 0,0 0,0 1,0 0,0-1,0 1,0 0,0 0,0 0,1 0,-2 1,-10 5,1 0,-1 1,2 1,-1 0,1 1,-2 2,0 0,1 1,0 0,1 1,1 0,0 1,1 0,-3 5,9-13,1-1,-1 1,1-1,0 1,0 0,1-1,0 1,0 0,1 0,0 0,0 0,0 0,1 0,0 0,1-1,-1 1,1 0,1-1,2 7,5 7</inkml:trace>
  <inkml:trace contextRef="#ctx0" brushRef="#br0" timeOffset="5720.965">5956 1475,'-5'1,"0"0,0 1,0 0,0 0,0 0,1 0,-1 1,1-1,-4 4,-20 9,-6-2,-2-2,0-1,0-2,0-2,-25 1,-50 1,-27-6,-503-22,47 0,42 31,-29 27,-547 80,434-57,-202 26,641-55,207-28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46.23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108 128,'0'-3,"1"1,0-1,0 1,0-1,0 1,0-1,1 1,-1 0,1 0,-1 0,1 0,0 0,0 0,0 0,0 1,0-1,0 0,2 0,45-27,-46 28,18-10,0 2,1 1,0 0,0 2,7-1,-19 4,-1 2,1-1,-1 1,1 1,0 0,-1 0,1 1,-1 0,1 0,-1 1,1 1,-1-1,0 2,0-1,-6-1,0 0,0 0,0 0,0 1,0-1,-1 0,1 1,-1 0,0 0,0 0,0 0,0 0,0 0,-1 0,1 1,-1-1,0 0,0 1,0-1,0 1,-1 0,0-1,1 1,-1-1,0 1,-1 0,1-1,-1 1,0-1,1 1,-2 1,-3 13,-1-1,-1 0,0 0,-1 0,-5 7,-7 9,-2 0,-1-2,-1 0,-28 27,-120 101,79-76,86-77,1 1,-1-1,1 1,0 0,1 0,0 1,-4 7,8-13,0 0,0 0,1 0,-1 0,1 0,0 0,-1 0,1 0,0 0,0 0,0 0,1 0,-1 0,0 0,1 0,-1 0,1 0,0 0,-1 0,1-1,0 1,0 0,0 0,1-1,-1 1,0-1,1 1,-1-1,1 1,-1-1,1 0,-1 0,1 0,0 0,0 0,0 0,1 0,11 6,1-1,0 0,0-1,0-1,1-1,-1 0,1-1,4 0,24 1,1-3,14-2,75-14,-96 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46.47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0,'0'1,"0"0,0 1,1 2,2 2,3 2,5 3,5-1,7-1,8-1,18-4,9-3,3-3,10-4,-8-1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48.14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107 73,'-1'6,"-1"0,0 0,0 0,-1 0,0 0,0-1,0 1,-1-1,-2 4,-13 21,8-4,1 0,1 1,2 0,0 0,2 1,-2 25,5-37,2 0,-1 0,2 0,0 0,1 0,1 0,0 0,1-1,1 1,0-1,1 0,6 10,-8-19,-1 1,1-1,1-1,-1 1,1-1,0 1,0-2,0 1,1 0,0-1,0 0,0 0,0-1,1 0,-1 0,1 0,0-1,0 0,0 0,0-1,0 0,0 0,0-1,1 1,-1-2,0 1,0-1,1 0,1-1,0 0,0-1,0 0,-1-1,1 0,-1 0,0-1,0 0,0 0,-1-1,0 0,0 0,0 0,-1-1,0 0,0-1,-1 1,0-1,0 0,-1 0,2-6,0-2,-1 0,-1 0,-1-1,0 1,-1-1,-1 1,0-1,-1 0,-1 1,-1-1,0 0,-1 1,-1 0,-1 0,0 0,-5-9,-1-2,-1 1,-2 0,-1 1,0 1,-2 0,-1 1,-1 1,0 1,-6-4,12 10,13 11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48.38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13 0,'-6'73,"3"-58,1 1,1 0,0-1,2 1,0 0,2 11,-3-25,0-1,0 1,1-1,-1 1,0 0,1-1,-1 1,1-1,0 1,0-1,-1 0,1 1,0-1,0 0,0 0,1 1,-1-1,0 0,0 0,0 0,1 0,-1 0,1-1,-1 1,1 0,-1-1,1 1,-1-1,1 1,-1-1,1 0,0 0,-1 1,1-1,-1 0,1-1,0 1,-1 0,1 0,-1-1,1 1,0-1,18-5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48.80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93 18,'-3'2,"0"1,1-1,-1 1,1-1,0 1,-1 0,1 0,1 0,-1 0,0 0,1 1,-1-1,1 0,0 1,0 0,-1 3,-11 24,2 1,2 0,0 0,3 1,-1 12,5-31,0 0,2 0,0 0,0 0,1 0,1 0,0 0,1-1,1 1,0-1,0 1,2-1,-1 0,2 0,-5-9,0-1,0 1,1-1,-1 1,1-1,0 0,0 0,0 0,0 0,1-1,-1 1,1-1,0 0,-1 0,1 0,0 0,0-1,0 1,0-1,1 0,-1-1,0 1,0-1,0 1,1-1,-1-1,0 1,0-1,1 1,-1-1,0 0,0-1,1 1,2-3,0 1,0-1,-1 0,0 0,0-1,0 0,0 0,-1 0,0-1,0 1,0-1,-1 0,1-1,-2 1,1-1,-1 0,0 0,1-4,0-5,0 1,-2 0,0-1,-1 1,0-1,-1 0,-1 1,-1-1,0 0,-1 1,0 0,-1 0,-1 0,-1 0,0 1,-1 0,0 0,-1 0,-1 1,0 0,0 1,-1 0,-1 1,0 0,-1 0,0 1,-1 1,1 0,-2 1,-12-7,36 13,18 2,-25 0,28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49.27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70 1,'-6'7,"1"0,0 0,0 0,1 1,0 0,0 0,1 0,0 0,0 2,-18 77,18-66,1 0,0 0,2 0,1 0,0 0,1 0,2 0,0-1,1 1,8 18,-10-31,-1 0,2 0,-1-1,1 0,1 1,-1-1,1-1,0 1,1-1,-1 0,1 0,1 0,-1-1,1 0,0-1,0 1,0-1,0 0,1-1,0 0,0 0,0-1,0 0,0 0,0-1,0 0,1 0,6-1,-10 0,1 0,-1 0,1-1,-1 0,0 0,0 0,1-1,-1 1,0-1,0 0,-1-1,1 1,0-1,-1 0,1 0,-1-1,0 1,0-1,-1 0,1 0,-1 0,0-1,0 1,0-1,0 1,-1-1,0 0,0 0,0 0,0 0,-1-1,0 1,0-1,1-8,-1 1,-1-1,0 1,-1-1,0 1,-1-1,0 1,-1 0,-1 0,0 0,-1 0,-4-9,-3 0,-1 1,-1 1,-1 0,-7-7,-32-44,46 51,8 20,0-1,0 1,0-1,0 1,0-1,1 1,-1-1,0 1,0-1,0 1,1-1,-1 1,0-1,0 1,1 0,-1-1,0 1,1-1,-1 1,0 0,1-1,-1 1,1 0,-1 0,1-1,-1 1,1 0,-1 0,1 0,-1 0,1 0,-1-1,1 1,-1 0,1 0,-1 0,1 0,10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49.63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63 75,'-2'1,"0"0,0 0,0 0,0 0,0 0,0 1,0-1,0 1,0-1,1 1,-1 0,0-1,1 1,0 0,-1 0,1 0,0 0,0 0,0 0,0 1,1-1,-1 2,-17 54,18-58,-3 13,0 1,1 0,1-1,0 1,1 0,1 0,0-1,1 1,0 0,1-1,1 0,0 0,1 0,0 0,1 0,6 10,-7-15,0-1,1 1,0-1,0 0,0-1,1 1,0-2,0 1,0 0,1-1,0-1,0 1,0-1,0-1,1 0,0 0,-1 0,1-1,0 0,0-1,0 0,0-1,1 0,-1 0,8-1,-8 0,1 0,-1-1,0 0,1-1,-1 0,0 0,-1-1,1 0,-1 0,1-1,-1 0,-1 0,1-1,-1 0,0-1,0 0,-1 0,0 0,0 0,0-1,-1 0,-1-1,1 1,-1-1,-1 1,1-1,-2 0,1-1,-1 1,0 0,-1-1,0 1,-1-1,0 1,-1-1,1 1,-2-1,1 1,-1 0,-1 0,0 0,0 0,-1 0,0 0,0 1,-3-3,-6-7,-1 0,0 1,-2 1,0 1,0 0,-2 1,1 0,-2 2,0 0,-26-15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0.81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52 0,'5'2,"0"-1,0 0,1 0,-1 0,1-1,-1 1,0-1,1-1,4 0,0 1,29 0,17-1,31 5,-72-2,0 0,0 1,0 0,0 1,0 1,-1 0,0 1,1 1,-12-6,-1 0,1 0,-1 1,0-1,0 1,1 0,-1-1,0 1,0 0,-1 0,1 0,0 1,-1-1,1 0,-1 0,0 1,0-1,0 1,0 0,0-1,0 1,0 2,-1-2,-1 1,1-1,-1 1,1-1,-1 0,0 1,-1-1,1 0,0 1,-1-1,0 0,0 0,0 0,0 0,-1 1,-9 8,0 0,0 0,-1-2,0 1,-1-2,-11 7,1-3,-1-1,-1-2,0 0,0-1,-1-2,0-1,0-1,-1-1,0-1,1-2,-1 0,-5-3,83 3,0 2,-1 3,0 1,0 2,38 14,-71-17,0 0,-1 1,1 1,-1 1,-1 0,0 0,0 2,8 8,-13-10,0 1,0 0,-1 0,-1 1,0 0,0 0,-1 1,-1 0,0 0,0 0,-1 1,0 4,-1-2,-1-1,0 1,-1 0,-1 0,-1-1,0 1,0 0,-2-1,0 1,0-1,-2 0,1 0,-2 0,0-1,-1 0,0 0,0 0,-2-1,0 0,0-1,-1 0,0 0,-1-1,0 0,0-1,-1-1,-1 0,1 0,-1-1,-1-1,1 0,-1-1,0 0,0-1,-1-1,1 0,-1-1,1 0,-1-1,0-1,1-1,-1 0,0 0,-8-3,17 3,0 0,1-1,-1 1,1-1,-1 0,1 0,0-1,0 1,0-1,0-1,0 1,1 0,-1-1,1 0,0 0,0-1,1 1,-1-1,1 1,0-1,0 0,0 0,1-1,0 1,0 0,0-1,1 1,-1-3,0-14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37.63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339 0,'-1'7,"-1"1,0-1,0-1,0 1,-1 0,0 0,0-1,0 0,-4 5,-9 18,-50 121,5 2,-11 63,46-123,4 2,4 1,4 1,-1 73,15-123,1 0,3-1,2 1,1-1,3 0,11 32,-10-42,2-1,2 0,1 0,1-2,2 0,1-1,2-1,14 15,-32-41,-1 1,1-1,0-1,0 1,1-1,-1 1,1-1,0-1,3 3,-5-4,-1-1,0 1,1-1,-1 1,1-1,-1 0,1 0,-1 0,1 0,-1-1,1 1,-1-1,0 1,1-1,-1 0,0 0,1 0,-1 0,0 0,0-1,0 1,1-1,15-11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1.06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1,'0'0,"0"0,3 1,4 2,2 1,4 2,6 2,5-1,6-1,4-2,14 0,-2-2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3.65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91 97,'-2'0,"0"0,1 1,-1-1,1 1,-1 0,1 0,-1-1,1 1,-1 0,1 0,-1 0,1 0,0 1,0-1,0 0,0 1,0-1,-1 1,-18 30,16-25,-2 4,0 0,1 1,0 0,1 0,1 0,-1 0,2 1,0-1,0 1,1 0,1-1,0 1,1 0,0-1,1 1,3 10,-3-14,1-1,0 1,1-1,-1 0,2 0,-1-1,1 1,0-1,0 0,1 0,0-1,0 0,1 0,0 0,0-1,0 0,1 0,-1-1,1 0,0 0,0-1,1 0,-1 0,6 0,-8-1,0-1,0 0,0 0,-1-1,1 1,0-1,0-1,0 1,0-1,0 0,0 0,-1-1,1 0,-1 0,1 0,-1 0,1-1,-1 0,0 0,-1-1,1 1,0-1,-1 0,0-1,2-1,-1-1,0 0,0-1,-1 1,0-1,-1 0,0 0,0 0,0-1,-1 1,0 0,-1-1,0 0,0 1,-1-1,0-1,-1-11,-1 0,-1 1,-1 0,0-1,-2 1,0 1,-1-1,-3-2,4 9,0-1,-2 1,1 0,-2 1,0-1,0 2,-1-1,0 1,-1 1,-1 0,-6-4,-12 0,29 14,1 0,-1-1,1 1,-1 0,1-1,-1 1,1 0,-1 0,1-1,-1 1,1 0,-1 0,1 0,-1 0,1 0,-1 0,0 0,1 0,-1 0,1 0,-1 0,1 0,-1 0,0 1,1-1,-1 0,1 0,-1 0,1 1,-1-1,1 0,-1 1,1-1,0 1,-1-1,1 0,-1 1,1-1,0 1,-1-1,1 1,0-1,0 1,-1-1,1 1,0-1,0 1,0-1,0 1,0 0,0 0,0 1,1 0,0 0,0-1,0 1,0 0,1 0,-1 0,1-1,-1 1,1-1,-1 1,1-1,0 0,-1 1,1-1,0 0,0 0,0 0,1 0,44 17,-41-16,31 10,1-1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5.65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0,'1'0,"2"1,3 2,4 2,4 2,5 1,15 4,7 2,5 0,3-2,2-2,1-3,0-3,-2-3,-1-4,9-7,-6-1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5.97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64 1,'-5'108,"-19"105,4-35,15-131,1-25,1 0,2 0,0 0,1-1,1 1,1 0,1 0,2 4,-1-17,0-2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6.37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18 1,'-2'70,"-6"25,3-49,4-28,0-14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6.98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109 0,'-3'3,"0"0,1 0,-1 0,1 1,0-1,0 1,0-1,1 1,-1 0,1-1,0 1,0 0,-2 4,-14 32,3 0,1 2,2 0,2 0,-2 26,8-45,1 1,2-1,0 1,1 0,1-1,2 1,0-1,2 0,0 0,10 21,-13-37,0 0,1 0,0 0,0-1,1 1,0-1,0 0,0 0,1-1,0 0,0 0,0 0,1 0,-1-1,1 0,0-1,0 0,1 0,-1 0,4 0,-4-2,-1 0,1 0,-1-1,1 0,-1 0,1-1,-1 1,0-2,1 1,-1-1,0 1,0-2,0 1,0-1,0 0,-1 0,1 0,-1-1,0 0,0 0,0-1,0 1,-1-1,0 0,1-1,1-3,0 0,0-1,-1 0,0 0,-1-1,0 1,0-1,-1 0,-1 0,1-3,-2 8,-1 1,0-1,1 0,-2 1,1-1,-1 0,0 1,0-1,0 1,-1-2,1 4,-1 0,1 0,0 1,-1-1,0 1,0-1,1 1,-1 0,0 0,-1 0,1 0,0 0,-1 0,1 0,-1 1,0-1,1 1,-1 0,0-1,-1 1,1 0,0 1,0-1,0 0,-1 1,1 0,0 0,-1 0,1 0,0 0,0 1,-1-1,1 1,0 0,0 0,0 0,0 0,-1 1,-2 2,1-1,0 1,0-1,0 1,0 1,1-1,0 1,0-1,-4 6,3-3,1 0,-1 1,1-1,1 1,-1 0,1 0,1 0,-1 0,2 1,-1-1,1 1,0-1,1 1,0 6,0-11,1-1,0 1,-1-1,1 1,1-1,-1 0,1 1,-1-1,1 0,0 0,0 0,0 0,0 0,1 0,-1-1,1 1,0-1,2 2,-1-1,1-1,0 0,0 0,0 0,1 0,-1-1,0 1,0-1,1-1,-1 1,6-1,14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7.48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112 9,'-2'0,"0"1,0-1,0 1,0 0,0 0,0 0,0 0,1 0,-1 0,0 1,0-1,1 1,-1-1,1 1,0 0,-1-1,1 1,-24 35,22-32,-5 9,0 1,2 0,-1 0,2 1,0 0,1 0,1 0,0 0,1 1,1-1,0 1,2-1,0 1,1 3,-1-11,0 0,1 0,0 1,0-1,1-1,0 1,1 0,0-1,0 1,1-1,0-1,0 1,1-1,0 1,0-2,1 1,0-1,0 0,1 0,-1-1,1 0,0 0,1-1,-1 0,7 2,-10-4,0-1,0 1,1-1,-1 0,0 0,1-1,-1 0,1 1,-1-2,1 1,-1-1,0 0,1 0,-1 0,0-1,0 0,0 0,0 0,0 0,0-1,0 0,-1 0,0 0,1-1,-1 0,0 1,-1-1,1 0,-1-1,1 0,2-5,0 0,-1 0,0 0,-1-1,0 0,-1 0,0 0,0 0,-1 0,-1-1,0 1,-1-1,0 1,0-2,-2-13,-1-1,-1 1,-2 0,0 0,-8-19,10 36,0 0,0 0,-1 1,0 0,0 0,-1 0,0 0,-3-2,6 7,-1-1,0 1,0 0,0 0,-1 0,1 1,-1-1,0 1,1 0,-1 1,0-1,0 1,0 0,0 0,-4 0,57 3,-19-2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8.666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115 94,'-4'0,"0"1,1 0,-1 1,0-1,1 0,-1 1,1 0,0 0,-1 0,1 0,0 1,0-1,0 1,1 0,-1 0,1 0,-1 0,1 0,0 0,0 1,-1 2,-5 9,1 0,0 0,1 1,-2 7,5-9,0 0,1 1,0-1,1 1,1 0,0-1,1 1,0 0,1-1,1 1,2 6,-3-13,1-1,-1 1,1 0,0-1,1 0,0 0,0 0,0 0,1-1,0 1,1-1,-1 0,1-1,0 0,0 0,1 0,0 0,-1-1,1 0,1-1,3 2,-7-3,-1-1,1 0,-1 0,1-1,-1 1,1-1,-1 0,1 0,0 0,-1 0,1 0,-1-1,1 0,-1 0,1 0,-1 0,0 0,1-1,-1 1,3-2,-2-1,0 1,0-1,0 0,-1 0,1 0,-1-1,0 1,0-1,-1 1,1-1,-1 0,1-5,2-5,-1 0,-1 0,0 0,-1-1,0 1,-2-1,0 1,-1-1,0-3,-4-8,0 0,-2 0,-1 0,-1 1,-7-12,11 25,-1 1,-1 1,1-1,-2 1,0 0,0 1,-1 0,0 0,-1 1,0 0,0 0,-5-1,13 9,0-1,0 1,0 0,0 0,0 0,-1 1,1-1,0 0,-1 1,1 0,-1-1,1 1,0 0,-1 0,1 0,-1 1,1-1,0 1,-1-1,1 1,-1 0,3-1,-1 0,1 1,-1-1,1 1,-1-1,1 0,-1 1,1-1,-1 1,1-1,-1 1,1 0,0-1,-1 1,1-1,0 1,0 0,-1-1,1 1,0 0,0-1,0 1,0 0,0-1,0 1,0 0,0 1,1 0,-1 0,1 0,0 0,0 0,0 0,0 0,0-1,0 1,0 0,1-1,-1 1,1-1,-1 1,4 2,0 0,1 0,-1 0,1 0,0-1,0 0,1 1,24 9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9.14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83 172,'-3'1,"0"-1,1 1,-1 0,0 0,1 0,-1 0,1 0,-1 1,1-1,0 1,0 0,-1 0,1 0,0 0,0 0,1 0,-1 0,0 0,1 1,0-1,-1 1,1-1,0 1,-5 9,1 0,1 0,0 0,-1 5,3-7,0-1,0 1,1 0,0 0,1-1,0 1,0 0,1 0,1-1,0 1,0-1,0 1,1-1,1 0,0 0,3 6,-2-8,-1 0,1-1,1 1,-1-1,1 0,0-1,0 0,1 0,0 0,0-1,0 0,0 0,0 0,1-1,0 0,-1-1,1 0,0 0,0-1,3 1,-4-1,0 0,1-1,-1 0,0 0,1 0,-1-1,0 0,0-1,0 0,0 0,0 0,0-1,0 0,-1 0,1 0,-1-1,0 0,0 0,0-1,-1 0,1 0,-1 0,1-2,0-2,-1 1,1-1,-1 0,-1 0,0 0,0-1,-1 0,0 1,-1-1,0 0,0 0,-1 0,-1-1,1 1,-2 0,0-5,-1-3,-1 0,-1 1,-1-1,0 1,-1 0,-1 0,0 1,-2 0,-9-15,11 21,0 0,-1 0,0 0,0 1,-1 0,0 1,-1 0,1 0,-2 1,1 1,-1-1,0 2,0-1,-10-2,19 8,-20-2,22 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9.58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128 102,'-10'16,"0"-1,0-1,-8 8,-29 40,42-52,0 1,1-1,0 1,0 1,1-1,1 0,0 1,0-1,1 1,0 0,1-1,1 1,0 0,1-1,1 9,-1-14,-1 0,1 0,0-1,0 1,1-1,0 1,0-1,0 0,0 0,1 0,0-1,0 1,0-1,0 0,1 0,0 0,0-1,0 0,0 0,0 0,1 0,-1-1,1 0,0 0,-1 0,1-1,0 0,0 0,0-1,0 1,2-1,-4 0,1 0,-1 0,0-1,1 1,-1-1,0 0,0 0,1 0,-1-1,0 1,0-1,0 0,-1 0,1-1,0 1,-1-1,1 0,-1 1,0-1,0-1,0 1,-1 0,1-1,-1 0,1 1,-1-1,0 0,-1 0,1 0,-1-1,0 1,0 0,0 0,0-1,-1-3,2-7,-2 1,0-1,-1 0,0 1,-1-1,-1 1,0 0,-1-1,0 1,-4-5,-2-4,-1 1,-1 0,-1 0,-1 1,-1 1,-1 0,0 1,-2 1,0 1,-20-15,-11-2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38.07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1,'9'235,"16"53,8 184,-33-444,2 46,-1-68,-1-1,1 0,0 1,0-1,1 0,0 0,0 0,0 0,0 0,1 0,1 1,3-1,0-4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7.92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96 158,'-4'0,"1"1,-1 0,1 0,-1 0,1 0,-1 0,1 1,0 0,0 0,0 0,0 0,0 0,0 0,0 1,1 0,-1-1,1 1,0 0,0 0,0 0,0 0,1 1,-1-1,0 3,-3 6,0-1,1 1,1 0,0 0,0 0,0 11,3-9,0 0,1 0,0 0,1 0,1 0,0-1,1 1,0-1,1 0,1 0,0 0,4 5,-7-12,1 1,0-1,0-1,0 1,1 0,0-1,0 0,0 0,0-1,1 1,0-1,0-1,0 1,0-1,1 0,-1 0,1 0,0-1,0-1,0 1,0-1,0 0,0 0,0-1,3 0,-5 0,0-1,0 0,0 0,0 0,-1-1,1 1,0-1,-1 0,1-1,-1 1,1-1,-1 0,0 0,0 0,-1 0,4-4,-2 0,0 1,-1-1,0 0,0 0,0 0,-1 0,0-1,0 0,-1 1,0-3,2-10,-1 1,-1-1,-1 0,-1 0,-1 0,0 0,-2 1,-1-7,-7-16,-1 0,-13-26,-9-30,34 98,-1-1,1 0,0 0,-1 1,1-1,0 0,0 0,-1 1,1-1,0 0,0 0,0 0,0 1,0-1,0 0,0 0,1 0,-1 1,0-1,0 0,0 0,1 1,-1-1,1 0,-1 0,0 1,1-1,-1 0,1 1,-1-1,1 0,6-1</inkml:trace>
  <inkml:trace contextRef="#ctx0" brushRef="#br0" timeOffset="252.497">565 600,'0'0,"0"3,-2 6,-1 6,-4 5,0 5,-2 2,0 2,-1 0,1-1,0-3,2-4,4-6,3-4,4-4,7-3,2-3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5.14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116 0,'-2'47,"-2"-1,-2 0,-2-1,-2 0,-2 0,-2-1,-2 0,-8 13,20-50,1 0,1 0,-1 1,1 0,0-1,1 1,0 0,0 0,1 0,0 6,1-10,0 0,0 0,0-1,1 1,0 0,-1-1,1 0,0 1,1-1,-1 0,1 0,-1 0,1 0,0-1,0 1,0-1,0 1,0-1,1 0,-1-1,1 1,2 1,12 4,0 0,1-2,0 0,0-1,0 0,0-2,7 0,47 1,22-4,-51 0,-32 1,0-1,-1 0,1 0,0-2,-1 1,1-1,7-4,-14 5,1 0,-1-1,-1 0,1 0,0 0,-1-1,0 0,0 1,0-2,0 1,0 0,-1-1,0 1,0-1,0 0,-1 0,1-1,4-12</inkml:trace>
  <inkml:trace contextRef="#ctx0" brushRef="#br0" timeOffset="263.447">527 83,'-9'13,"0"0,0 0,1 1,1-1,0 2,1-1,1 1,-2 9,-7 28,-4 47,9-49,-25 145,-8 191,41-373,1 0,0 0,0 0,2 0,-1 0,2 0,0 0,0-1,1 1,1-1,0 0,3 6,7 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4.10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83 141,'-1'5,"-1"-1,0 1,0-1,0 0,0 0,-1 0,0 0,0 0,-2 2,-8 12,6-5,1 1,0-1,0 1,2 1,-1-1,2 1,0-1,1 1,1 0,0 0,0 0,2 0,1 6,-2-14,1 0,1 0,-1 0,1-1,0 1,1-1,-1 1,1-1,1 0,-1 0,1 0,0 0,0-1,1 0,0 1,0-2,0 1,0 0,1-1,-1 0,1-1,0 1,1-1,-1 0,0-1,1 1,0-1,-1-1,6 2,-6-2,0 0,-1 0,1-1,0 1,0-1,0 0,0-1,0 0,0 0,-1 0,1 0,0-1,-1 0,1 0,-1-1,0 1,1-1,-1 0,-1-1,1 1,0-1,-1 0,0 0,0 0,0-1,0 0,-1 1,0-1,0 0,0-1,0 1,1-4,1-5,-1 0,0 0,-1 0,0 0,-1-1,-1 1,0-1,-1 1,-1-1,0 1,-1-1,-3-12,0 9,0 0,-2 1,0-1,-1 1,-1 1,0-1,-1 2,-1-1,-1 1,-5-5,88 25,-35-3,2-1</inkml:trace>
  <inkml:trace contextRef="#ctx0" brushRef="#br0" timeOffset="370.549">728 163,'-1'0,"-1"1,0 0,1-1,-1 1,1 0,-1 0,1 0,0 1,-1-1,1 0,0 0,0 1,0-1,0 1,0-1,0 1,0-1,-1 2,-16 34,17-33,-4 8,0 0,1 0,1 0,0 1,1-1,0 1,1 0,1 0,0-1,0 1,1 0,1 0,0-1,1 1,0-1,2 5,-2-9,1 0,0 0,0 0,0 0,1-1,0 1,1-1,-1-1,2 1,-1-1,0 0,1 0,0-1,1 0,-1 0,1 0,0-1,0-1,0 1,1-1,-1-1,1 1,8 0,-12-2,-1 0,1-1,0 1,-1-1,1 0,0 0,-1-1,1 1,0-1,-1 0,1 0,-1-1,1 1,-1-1,0 0,0 0,0-1,0 1,0-1,0 0,-1 0,1 0,-1 0,0-1,0 1,1-2,-1-1,1 0,-1-1,0 0,-1 1,0-1,0 0,0 0,-1 0,0 0,0 0,-1 0,1-1,-2 1,1 0,-1 0,-2-7,-1-5,-1 0,-1 0,-1 1,0 0,-1 0,-1 1,-1 0,-1 0,0 1,-1 1,0 0,-10-8,4 6,-1 0,0 2,-1 0,-1 1,-1 1,0 1,0 1,-1 1,-18-4,-33-9,2 3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2.94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99 132,'-2'0,"0"1,0 0,0 0,0-1,1 2,-1-1,0 0,1 0,-1 0,1 1,-1-1,1 1,-1-1,1 1,0 0,0-1,-1 2,-19 33,19-32,-6 11,1 1,1 0,0 0,1 0,1 1,0 0,1 0,1 0,1 0,0 0,1 0,3 16,-3-26,1 0,1 0,-1 0,1 0,0 0,1-1,-1 1,1-1,1 0,-1 0,1 0,0 0,0 0,1-1,0 0,0 0,0 0,0-1,1 1,0-1,0-1,0 1,0-1,1 0,-1 0,1-1,-1 0,1 0,0-1,0 1,0-2,2 1,-4 0,-1-1,1 1,0-1,0 0,0-1,0 1,0-1,0 0,-1 0,1 0,0-1,-1 0,1 0,-1 0,1 0,-1-1,0 1,0-1,0 0,-1-1,1 1,-1-1,1 1,-1-1,0 0,-1 0,1 0,-1-1,0 1,0-1,0 1,0-1,-1 0,0 1,0-1,0-4,2-9,-1 0,-1 0,-1-1,-1 1,0 0,-1-1,-1 1,-1 0,-2-5,-7-12,0 1,-3 0,-1 1,-1 1,-2 0,-13-15,15 20,10 13,18 20,2 5</inkml:trace>
  <inkml:trace contextRef="#ctx0" brushRef="#br0" timeOffset="240.694">546 537,'0'1,"0"3,-2 4,-1 5,-3 4,-3 4,-2 4,0 3,1 2,0 1,2-1,1-5,3-7,1-4,2-5,5-4,11-7,4-2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51.95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445 116,'-10'-1,"0"-1,1 0,-1 0,1-1,-1-1,1 1,0-2,1 1,-4-3,-35-15,6 7,10 2,-2 2,-15-3,39 12,0 0,0 1,0 0,0 0,-1 1,1 0,0 1,0 0,0 0,0 1,-4 1,11-2,0-1,0 1,1 0,-1 0,0 0,0 0,0 0,1 1,-1-1,1 0,-1 1,1-1,-1 1,1-1,0 1,0 0,0 0,0-1,0 1,0 0,0 1,0 1,0 0,0 0,1 0,0 0,0 0,0 0,0 0,0 0,1 1,0 2,4 10,1 0,0 0,1-1,6 11,-10-22,38 68,4-1,3-3,12 10,-10-14,-3 3,-2 2,11 30,-53-95,0 1,-1 0,1 0,-2 0,1 0,-1 1,1-1,-2 0,1 1,-1 1,0-7,0 0,0 0,0 1,-1-1,1 0,0 0,-1 0,1 0,0 0,-1 0,0 0,1 0,-1 0,0 0,1 0,-1 0,0-1,0 1,0 0,1 0,-1-1,-1 1,-1 0,1 0,0-1,-1 1,1-1,0 0,-1 1,1-1,-1 0,1-1,-1 1,1 0,0-1,-1 1,1-1,-2 0,-5-2,-1-1,1 1,-1-1,1-1,1 0,-1 0,1-1,0 0,0 0,0-1,1 0,0 0,1-1,-1 0,1 0,0-2,2 4,1-1,0 1,0-1,1 1,0-1,0 0,0 0,1 0,0 0,1 0,-1 0,1-1,1 1,-1 0,1 0,1 0,-1 0,1 0,0 1,1-1,0 0,0 1,1-2,4-6,1 0,0 1,2 0,-1 0,1 1,1 0,12-8,16-11,40-23,-47 34,-2-1,-1-2,0 0,-1-3,-15 11</inkml:trace>
  <inkml:trace contextRef="#ctx0" brushRef="#br0" timeOffset="471.74">866 304,'-1'9,"-1"-1,0 1,-1-1,0 1,0-1,-1 0,0 0,0 0,-2 2,-12 24,9-14,2 0,0 0,1 1,1 1,0-1,2 1,1-1,1 1,1 18,0-31,1 0,0-1,1 1,0-1,0 1,1-1,0 0,0 0,1 0,0-1,0 1,1-1,0 0,0 0,1 0,0-1,0 0,1 0,-1-1,1 0,0 0,1 0,-1-1,1 0,0 0,1-1,-4-1,-1 0,1 0,-1-1,1 1,-1-1,1-1,0 1,0 0,0-1,-1 0,1 0,0-1,0 0,0 1,-1-1,1-1,0 1,-1-1,1 0,-1 0,2-1,-1 0,-1-1,0 0,0 0,-1 0,1 0,-1 0,0-1,0 1,0-1,-1 0,0 0,0 0,0 0,0-1,-1 1,0 0,0-1,0-4,0-11,-1 0,0 0,-2 0,-1 1,0-1,-1 0,-2 1,0 0,-1 0,-1 1,0 0,-2 0,0 1,-1 0,-1 1,-1 0,0 1,-1 0,-15-13,-4 12,18 15,15 2,0 1,0-1,-1 1,1-1,0 1,0-1,0 1,0-1,0 1,0-1,0 1,0-1,0 1,0-1,1 1,-1-1,0 1,0-1,0 1,0-1,1 1,-1-1,0 1,1-1,-1 0,0 1,1-1,-1 1,0-1,1 0,-1 1,10 11,3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46.91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149 37,'-3'29,"-1"-1,-2 0,0-1,-2 1,-1-1,-1-1,-7 12,4-6,-18 34,19-42,1 0,-6 20,17-43,0 1,-1-1,1 0,0 0,0 1,0-1,0 0,0 0,0 1,0-1,0 0,1 1,-1-1,0 0,1 0,-1 0,1 1,-1-1,1 0,0 0,-1 0,1 0,0 0,0 1,2 0,0 0,0 1,0-1,0 0,0-1,0 1,1 0,-1-1,2 1,11 2,1 0,-1 0,14 0,-26-4,54 6,0-2,0-3,0-2,29-6,-78 6,1 0,-1-1,0 0,0-1,0 0,0-1,0 0,-1 0,1-1,-1 0,-1 0,8-6,7-11</inkml:trace>
  <inkml:trace contextRef="#ctx0" brushRef="#br0" timeOffset="284.376">471 0,'-12'27,"1"-1,0 2,3-1,0 1,1 0,2 1,1 0,1 1,-3 69,7 70,0-91,-1-53,2 50,-1-69,-1 0,1 0,1 0,-1-1,1 1,0-1,0 1,1-1,0 0,-1 0,2 0,-3-3,0-1,0 0,0 0,1 0,-1 0,1 0,-1 0,1 0,-1 0,1 0,-1-1,1 1,-1-1,1 1,0-1,0 1,-1-1,1 0,0 0,-1 0,1 0,0 0,0 0,-1-1,1 1,0-1,-1 1,1-1,0 1,-1-1,1 0,19-8</inkml:trace>
  <inkml:trace contextRef="#ctx0" brushRef="#br0" timeOffset="765.87">815 131,'-2'12,"0"0,0 0,-1 0,0 0,-1-1,-1 1,-8 31,1 6,2 0,3 0,2 1,1 15,4-49,0 0,1 1,0-1,2 0,0 1,0-2,2 1,0 0,0-1,2 0,0 0,1 0,0-1,1-1,1 1,-7-9,1-1,0 0,0 0,0-1,0 1,1-1,-1 0,1 0,0 0,0-1,0 1,0-1,0 0,1-1,-1 0,0 1,1-2,-1 1,1 0,2-1,-3-1,-1 0,1 0,0 0,-1 0,1-1,-1 1,1-1,-1-1,0 1,0 0,0-1,0 0,0 0,-1 0,1 0,-1-1,0 1,0-1,0 0,0 0,-1 0,0 0,2-4,2-7,0 0,-1-1,-1 0,0 0,-1 0,-1-1,-1 1,0-1,-1 1,-1 0,0-1,-1 1,-2-4,-1-7,-1 0,-2 0,-1 0,-1 1,-1 0,-1 1,-7-9,12 21,-1 1,-1 0,0 1,0 0,-1 0,-1 1,0 0,0 1,-1 0,0 1,0 0,-1 1,0 0,-1 1,40 17,-4-2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16.82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489 195,'-5'0,"1"-1,-1 0,0 0,0 0,1-1,-1 0,1 0,-1 0,1 0,0-1,0 0,0 0,-3-2,-53-52,29 26,21 22,0 0,-1 1,1 0,-2 1,1 1,-1 0,0 0,0 1,-1 0,-9-2,17 6,0 1,-1-1,1 1,0-1,0 2,-1-1,1 0,0 1,0 0,0 0,0 1,0-1,0 1,0 0,0 1,1-1,-1 1,1 0,-1 0,1 0,0 0,0 1,1 0,-1 0,1 0,0 0,0 0,-1 4,-4 5,1 2,0-1,1 1,1 0,0 0,1 1,1-1,0 2,-5 36,1 39,4-28,3-1,6 39,-3-72,2 0,1-1,1 1,1-1,2 0,7 15,-15-39,0-1,1 1,-1-1,1 1,0-1,0 0,0 0,1-1,-1 1,1-1,0 1,0-1,0 0,1-1,-1 1,1-1,-1 1,4 0,-4-3,0 1,0-1,0 1,0-1,0 0,-1 0,1-1,0 1,0-1,0 0,0 0,0 0,-1-1,1 1,0-1,-1 0,0 0,1 0,-1 0,0-1,0 1,0-1,2-3,14-15,0 0,-2-2,-1 0,0-1,-2-1,-1 0,6-17,-1-4,-1 0,-3-1,-2-1,-1-1,-1-56,-6 60,-2 35,0 12,10 133,-9-77,8 35,-8-76,1 0,0 0,1-1,1 0,0 0,2 0,4 8,-10-21,0 0,1 0,-1 0,0 0,1 0,0-1,-1 1,1-1,0 0,0 1,1-1,-1-1,2 2,-3-2,0 0,1-1,-1 1,0-1,0 0,0 1,0-1,1 0,-1 0,0-1,0 1,0 0,1-1,-1 1,0-1,0 0,0 1,0-1,0 0,0 0,0-1,0 1,0-1,11-9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17.06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8 130,'0'0,"0"0,-1 0,-1 0,0 0,0 0,2-1,1-3,0-4,1-4,-1-9,0-19,0-4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17.61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1 401,'1'1,"0"0,0 0,0 0,0 1,0-1,0 0,0 1,0-1,-1 0,1 1,-1-1,1 1,-1-1,1 1,-1-1,0 1,0 0,1-1,-1 1,0-1,-1 1,1-1,0 1,-1 0,2 6,44 364,-19-179,-7 2,-9 11,-12-45,28-243,-12 39,13-43,13-21,-29 82,1-1,1 2,1 0,1 0,1 2,6-6,-18 23,1 0,-1 1,1-1,0 1,0 0,0 0,0 1,1 0,-1 0,1 0,0 0,0 1,0 0,0 0,0 1,1 0,-1 0,2 0,-2 1,-1 1,0 0,0 0,0 0,0 0,0 1,-1-1,1 1,0 1,-1-1,1 1,-1-1,0 1,0 1,0-1,0 0,-1 1,1 0,-1 0,0 0,0 0,2 5,2 3,-1 0,-1 1,0 0,-1 0,0 1,-1-1,0 1,-1 0,-1 0,0-1,-1 1,-1 0,0 0,-2 6,-1 8,-1 0,-2 0,-1 0,-1-1,-1-1,-8 16,8-25,0 0,-1-1,0 0,-1-1,-1 0,-1-1,0 0,-1-1,0-1,-4 2,13-9,-1-1,0 0,0-1,0 0,-1 0,1 0,-1-1,1 0,-1 0,0-1,0 0,-2 0,4-2,1 1,-1-1,1 0,-1 0,1-1,0 0,0 1,-1-2,1 1,1-1,-1 1,0-1,1-1,-1 1,1-1,0 1,0-1,-3-4,-4-7,0-1,1 0,1 0,0-1,-3-11,-12-29</inkml:trace>
  <inkml:trace contextRef="#ctx0" brushRef="#br0" timeOffset="298.923">641 104,'3'1,"0"1,0 0,0-1,-1 1,1 0,-1 0,1 0,-1 1,0-1,0 1,0-1,1 3,4 4,149 172,29 31,-181-208,3 3,0 1,1-1,0 0,0-1,6 3,-13-8,1 0,0 0,-1 0,1 0,0 0,0-1,-1 1,1-1,0 1,0-1,0 0,0 0,0 0,0 0,-1 0,1 0,0 0,0-1,0 1,0-1,0 1,-1-1,1 0,0 0,0 0,-1 0,1 0,-1 0,1 0,-1 0,1 0,0-2,11-12</inkml:trace>
  <inkml:trace contextRef="#ctx0" brushRef="#br0" timeOffset="549.057">1115 0,'0'4,"-2"5,-3 7,-7 14,-7 19,-2 11,-1 3,2 2,-2 9,0 0,1-5,-2-1,3-11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20.18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0,'53'1034,"-52"-1022,-2-9,1 0,0 0,1 0,-1 0,0 0,1 0,0 0,0 0,-1-1,2 1,-1 0,0 0,3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41.86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93 0,'-2'88,"0"-16,4 0,3 15,-3-67,1-1,1 1,0-1,2 0,0-1,1 1,1-1,0-1,2 1,3 4,-11-19,1 1,-1-1,1 0,0 0,0 0,0 0,0 0,1-1,-1 1,1-1,-1 0,1 0,0-1,0 1,0-1,0 1,0-1,0 0,0-1,0 1,0-1,0 0,1 0,-1 0,0 0,0-1,0 0,0 0,1 0,0-1,-1 0,1 0,0 0,0-1,-1 0,0 0,1 0,-1 0,0-1,-1 1,1-1,0 0,-1 0,0-1,0 1,-1-1,1 1,-1-1,0 0,0 0,0 0,-1 0,1-1,2-22,-1 0</inkml:trace>
  <inkml:trace contextRef="#ctx0" brushRef="#br0" timeOffset="237.747">1 251,'1'2,"0"-1,0 0,0 1,1-1,-1 0,0 0,1 0,-1 0,1 0,-1 0,1 0,-1-1,1 1,0 0,-1-1,1 1,0-1,-1 0,1 0,0 1,40 2,-32-3,28 2,0-1,0-2,1-2,-1-1,34-9,-36 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20.72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33,'3'124,"5"0,6 0,5-1,10 23,-3-56,-23-83,0 0,0 1,1-1,-1-1,2 1,-1-1,1 1,0-1,0-1,5 5,-9-9,1 0,-1 0,1 0,-1 0,1 0,0 0,0 0,-1-1,1 1,0-1,0 1,0-1,-1 0,1 1,0-1,0 0,0 0,0-1,0 1,0 0,-1 0,1-1,1 0,1-1,0 0,0 0,0 0,0-1,-1 1,1-1,-1 0,1 0,-1 0,0-2,9-10,0 0,-2-1,0-1,2-5,-12 22,15-31,-2 0,-1 0,-1-1,-2-1,-1 0,-2 0,-1 0,-2-1,-1 0,-1 1,-2-1,-2 0,-1 1,-1-1,-2 1,-2 0,-4-9,10 32,-2 0,1 1,-2-1,1 1,-1 0,-1 0,1 1,-1 0,-1 0,0 1,-7-7,11 12,1-1,-1 1,0 0,0 0,0 0,0 0,-1 1,1 0,0 0,-1 0,1 0,0 1,-1-1,1 1,-1 1,1-1,-1 0,1 1,0 0,-1 0,1 0,0 1,0-1,0 1,0 0,0 0,0 1,0-1,-1 2,-3 3,0-1,0 1,1 1,0 0,1-1,0 2,0-1,1 1,0 0,0 0,1 1,-2 6,-2 7,2 0,1 1,0-1,0 23,2-13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21.96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1,'1'0,"0"0,0 1,0-1,0 1,0 0,-1-1,1 1,0 0,0 0,0-1,-1 1,1 0,0 0,-1 0,1 0,0 0,-1 0,0 0,1 0,-1 0,1 0,-1 0,0 0,0 0,0 1,6 28,1 52,-4 27,-1-33,8 52,-5-92,15 85,-18-111,1 1,0-1,1 0,0-1,1 1,0-1,0 1,1-2,7 9,-12-15,1 0,0 1,0-1,0-1,1 1,-1 0,0 0,1-1,-1 0,1 1,-1-1,1 0,-1 0,1 0,0-1,0 1,0 0,-1-1,1 0,0 0,0 0,1 0,1-1,-1 0,0-1,0 1,0-1,0 0,0 0,0 0,0-1,-1 0,1 1,-1-1,0 0,2-2,6-7,-1-1,-1 0,0 0,-1-1,0 0,-1 0,4-11,-5 7,-1-1,0 0,-2 0,0 0,-1-1,-1 1,-1-1,0 1,-2-1,0 1,-1-1,-1 1,-6-18,7 27,-1-1,0 1,0 0,-1 0,-1 0,1 1,-2 0,1 0,-1 0,-1 1,1 0,-1 0,-1 1,1 0,-1 1,0 0,-1 0,0 1,0 0,0 0,0 1,-1 1,1 0,-1 0,-3 1,10 1,0 0,-1 1,1 0,0 0,0 0,0 0,-1 1,1-1,0 1,0 0,0 1,0-1,0 0,0 1,1 0,-1 0,1 0,-4 3,5-2,-1-1,1 1,0 0,0 0,0-1,0 2,0-1,1 0,-1 0,1 0,0 1,0-1,0 1,1-1,-1 1,1-1,0 1,0-1,0 1,0-1,1 1,-1 0,4 21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22.53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41 0,'-5'8,"1"0,0 0,0 0,0 0,1 1,1 0,-1-1,1 1,1 0,0 0,0 0,1 2,-1-2,-3 36,2 0,2-1,3 1,1 0,2-1,2 0,1 0,4 0,-9-31,0 1,2-1,-1 0,2 0,0-1,0 0,1 0,1-1,0 0,4 3,-10-10,1 0,0-1,1 1,-1-1,1 0,-1-1,1 1,0-1,0 0,0 0,0 0,0-1,0 1,1-2,-1 1,0 0,1-1,-1 0,1 0,-1-1,0 1,1-1,-1 0,0-1,0 1,0-1,0 0,1-1,3-1,0 0,-1-1,1-1,-1 1,-1-1,1-1,-1 1,0-1,0-1,-1 1,0-1,0 0,3-8,-2 3,-1-1,0 0,-1 0,-1 0,0-1,-1 1,-1-1,1-14,-2 4,-1 1,-1-1,-1 0,-1 1,-2-1,0 1,-2 0,0 1,-1 0,-2 0,-2-2,5 11,-2 1,0 0,-1 1,0-1,0 2,-2 0,1 0,-9-5,15 12,1 1,-1 0,0 0,0 1,-1-1,1 1,0 0,-1 1,1-1,-1 1,-4-1,7 2,-1 0,1 1,-1-1,1 1,0-1,0 1,-1 0,1 0,0 0,0 1,0-1,0 1,0-1,0 1,0 0,1 0,-1 1,1-1,-1 0,0 2,-4 9,7-11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23.08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76 0,'-1'7,"0"0,-1 0,0-1,0 1,-1-1,0 1,0-1,-2 3,-10 21,5 4,2 0,0 1,3 0,1 0,1 1,2-1,2 0,1 1,1-1,3 0,1 4,-3-23,0 0,1 0,1 0,0-1,1 0,1 0,0 0,6 6,-12-17,0-1,1 0,-1 0,1 0,0 0,-1 0,2 0,-1-1,0 1,0-1,1 0,-1 0,1 0,0-1,-1 1,1-1,0 0,0 0,0 0,0-1,0 1,0-1,0 0,0 0,0 0,0-1,0 0,0 1,0-1,0 0,0-1,-1 1,1-1,0 0,-1 0,1 0,-1 0,7-5,-1-1,0 0,0 0,-1-1,0 0,0-1,-1 1,0-1,-1-1,0 1,-1-1,0 0,-1 0,0-1,-1 1,1-6,1-5,-1 0,-1 0,-1 0,-1 0,-1 0,-1 0,-1 0,-2-12,0 15,-1 1,-1-1,0 1,-1 1,-1-1,0 1,-2 1,0-1,0 2,-3-2,9 11,-1 1,1-1,-1 1,0 1,0-1,-1 1,1 0,-1 0,0 0,0 1,0 0,-1 0,1 0,-1 1,1 0,-1 1,0-1,0 1,0 1,1-1,-1 1,0 0,0 1,0-1,0 1,0 1,1-1,-7 3,13-4,3-2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23.50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167 1,'-2'23,"-1"0,-2-1,0 1,-1-1,-1 0,-10 20,-10 34,-1 36,5 0,5 2,4 1,6-1,5 2,5-1,9 46,-6-110,3 1,2-2,2 1,6 10,-9-34,1-1,1 0,1 0,2-1,0-1,2 0,0-1,10 10,-22-29,-1 0,1 0,0 0,0 0,1-1,-1 0,1 1,0-1,0-1,0 1,0-1,0 0,0 0,0-1,1 1,-1-1,1 0,-1-1,1 1,-1-1,1 0,0-1,-1 1,1-1,-1 0,3-1,24-9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25.16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4 105,'-3'9,"17"-20,17-10,62-35,-85 52,0 0,0 1,0 0,0 0,1 1,-1 0,1 0,0 1,-1 0,6 1,-10 0,-1 1,0-1,1 1,-1 0,0 0,0 1,0-1,0 0,0 1,0 0,0 0,0 0,0 0,-1 0,1 1,-1-1,0 1,0-1,0 1,0 0,0 0,0 0,-1 0,0 0,1 0,-1 1,0-1,-1 0,1 1,0-1,-1 0,0 1,0 1,1 9,0 0,-1 0,-1 0,0 1,-1-1,-1 0,-2 5,-15 46,-3-2,-3-1,-3 0,-2-3,-3 0,-6 3,32-51,5-8,1-1,0 1,0 0,0 0,1 0,-1 0,1 0,-1 0,1 1,-1 2,2-4,0 0,0 0,0 0,0 0,0-1,1 1,-1 0,1 0,-1 0,1-1,0 1,-1 0,1-1,0 1,0 0,0-1,0 1,0-1,1 0,-1 1,0-1,2 1,1 1,0-1,0 0,0 0,0-1,0 1,0-1,0 1,1-1,-1-1,1 1,15 1,1-1,-1-1,0-1,4-1,-19 2,159-22,-131 16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21.20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40 0,'-1'11,"-1"0,0 0,0-1,-1 1,-2 3,-7 38,4 17,4 0,3 69,4-99,1-1,1 1,3-1,0-1,3 0,3 5,-11-34,0-1,0 1,1-1,1 0,-1 0,1 0,0 0,0-1,1 0,0 0,0-1,0 1,4 1,-7-5,1 0,-1-1,0 1,1-1,0 0,-1 0,1 0,0 0,-1-1,1 1,0-1,0 0,-1 0,1 0,0-1,0 1,-1-1,1 0,0 0,-1 0,1-1,-1 1,1-1,-1 0,0 0,0 0,0 0,0-1,0 1,0-1,7-6,-1-1,0-1,-1 0,0 0,0 0,-1-1,-1 0,0-1,0 1,-2-1,3-7,1-10,-1 1,-1-1,-1 0,-1-22,-2 23,-3-1,0 1,-2-1,-1 1,-1 0,-2-1,4 17,0 1,-1 0,-1 0,0 0,0 1,-1-1,0 1,-1 1,-1-1,0 1,0 1,-1-1,0 2,0-1,-4-1,8 6,-1 1,0 0,1 1,-1 0,0-1,-1 2,1-1,0 1,-4-1,0 1</inkml:trace>
  <inkml:trace contextRef="#ctx0" brushRef="#br0" timeOffset="250.488">612 484,'0'2,"0"3,0 5,0 6,0 8,-1 8,-4 17,-2 8,-2 2,0 1,0-4,-1-3,0-6,-2-7,-2-7,-4-4,1-8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11.95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107 96,'-2'1,"1"0,0 0,-1 0,1-1,0 1,-1-1,1 1,-1-1,1 1,-1-1,1 0,-1 0,1 0,-1 0,1 0,-1 0,1 0,-1 0,-23 3,22 0,0-1,0 1,0 0,0 0,0 0,0 0,1 1,0-1,-1 1,1 0,1-1,-1 1,0 0,1 0,0 0,0 0,0 1,-9 77,10-73,-4 80,3 0,6 15,-1-63,1-1,2 1,1-2,3 1,14 37,-19-64,0-1,1 1,0-1,1 0,0-1,0 0,2 0,7 7,-14-15,0 0,1 0,-1 0,1-1,-1 1,1-1,0 1,0-1,1-1,-1 1,0-1,0 1,1-1,-1 0,1-1,-1 1,1-1,-1 0,1 0,-1 0,1-1,-1 1,1-1,-1 0,1 0,-1-1,0 0,3-1,5-4,-1-1,0 0,0-1,-1 0,-1 0,1-1,-2-1,1 1,-1-2,-1 1,0-1,4-10,11-26,-2 0,8-35,-25 76,20-65,-2-1,-4-1,-3-1,-3 0,-4-1,-3 1,-4-35,9 190,4-1,7 18,3 18,-15-72,106 679,-99-572,-6 0,-7 1,-15 126,6-216,-3-1,-2 0,-2-1,-9 16,13-46,-1-1,-1 0,-2-1,-1 0,-1-1,-1-1,-1-1,-1 0,-11 9,21-24,-1 0,0-1,0 0,-1-1,0 0,0-1,-1 0,0-1,0 0,0-1,0 0,-1-1,-2 0,5-1,1-1,-1-1,0 0,0 0,0-1,0 0,0 0,1-1,-1-1,1 0,-1 0,1-1,0 0,0 0,1-1,-1 0,-1-2,-6-6,1 0,1-1,0 0,1-1,0-1,1 0,1-1,1 0,0 0,1-1,1 0,1-1,0-2,-13-43</inkml:trace>
  <inkml:trace contextRef="#ctx0" brushRef="#br0" timeOffset="348.552">1049 144,'0'0,"0"0,0 0,0 0,0 0,0 0,2 0,5 0,1 0,5-2,6-2,7-1,4-1,1 0,-1-1,-5 2,0 1,-4 2</inkml:trace>
  <inkml:trace contextRef="#ctx0" brushRef="#br0" timeOffset="587.548">1215 544,'0'0,"0"0,1 0,0 0,3 0,4 0,7-2,7-2,7-3,7-1,3-3,10-4,-4-1</inkml:trace>
  <inkml:trace contextRef="#ctx0" brushRef="#br0" timeOffset="7344.669">299 2750,'-2'4,"0"0,1 0,0-1,-1 1,1 0,1 1,-1-1,0 0,1 0,0 0,0 0,0 0,1 3,-1 7,3 420,4-329,4 0,5-1,7 10,-22-108,6 24,1-1,2 1,5 9,-13-34,0 1,1 0,-1-1,1 1,1-1,-1 0,1 0,0-1,0 1,0-1,1 1,0-1,0-1,0 1,0-1,0 0,1 0,-1 0,5 1,-7-4,1 1,0-1,0 0,0-1,0 1,0-1,0 1,-1-1,1 0,0 0,0-1,-1 1,1-1,-1 0,1 0,-1 0,0 0,0-1,0 1,0-1,0 0,-1 0,1 0,1-2,8-11,0 0,-1-1,-1-1,1-2,-10 17,19-39,-2 0,-2-1,-1-1,-3 0,-2-1,-1 0,-2-4,8-102,-5-74,-7 143,-1-199,17 432,6-1,26 74,-9-38,5 43,-10 1,3 176,-35-301,-6-1,-3 1,-6-1,-4 0,-4-1,-5-1,-15 32,25-95,-2 0,-1-1,-2-1,-2-1,-17 24,29-48,0-1,0 0,-2 0,1-1,-1 0,0 0,-1-1,0-1,-1 0,0-1,0 0,0 0,-1-1,0-1,0 0,-1-1,1-1,-7 1,14-3,-1 0,1-1,-1 0,0-1,1 1,-1-1,1-1,-1 1,1-1,0 0,-1-1,1 1,0-1,1 0,-1-1,0 1,1-1,0 0,0-1,0 1,0-1,1 0,0 0,0 0,0-1,1 0,-1-1,-8-16,2 0,1 0,0-1,2 0,1 0,-1-14,-4-20</inkml:trace>
  <inkml:trace contextRef="#ctx0" brushRef="#br0" timeOffset="7705.206">1199 2886,'0'3,"0"0,0-1,-1 1,1 0,-1 0,0-1,0 1,0 0,0-1,-1 1,1-1,-1 1,1-1,-1 0,0 1,-14 26,16-29,0 0,-1 0,1 1,0-1,0 0,0 1,0-1,0 0,0 1,0-1,0 0,0 0,0 1,0-1,0 0,0 1,0-1,0 0,1 1,-1-1,0 0,0 0,0 1,0-1,0 0,1 0,-1 1,0-1,0 0,1 0,-1 0,0 1,0-1,1 0,-1 0,0 0,0 0,1 0,-1 1,1-1,16 0,18-10,-15 3,0-1,-1-1,0-1,-1 0,1-2,-2 0,15-13,-6 1</inkml:trace>
  <inkml:trace contextRef="#ctx0" brushRef="#br0" timeOffset="7954.564">1350 3209,'0'0,"0"0,0 0,0 0,1 0,3 0,4-1,4-2,4-5,6-5,5-1,12-6,-1 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5:24.10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0 776,'3'0,"0"1,0 0,0 0,0 0,-1 0,1 0,0 1,-1-1,1 1,-1 0,1 0,-1-1,0 2,0-1,0 0,0 0,0 1,0-1,0 1,36 60,-23-37,33 51,-3 3,-3 1,-5 2,18 58,-39-94,-3 1,-2 0,-3 1,-1 0,-2 1,-3-1,-2 1,-2 0,-4 19,-8 22,-23 84,24-128,-2-1,-2-1,-2 0,-15 25,32-67,0 1,1-1,-1 0,0 0,-1 0,1 0,0 0,-1-1,0 1,1-1,-1 1,0-1,0 0,-1 0,1 0,0-1,-1 1,1-1,-1 0,1 0,-3 1,-4-3</inkml:trace>
  <inkml:trace contextRef="#ctx0" brushRef="#br0" timeOffset="5651.275">281 99,'-4'11,"1"-1,0 1,1 0,0 0,1 0,0 0,0 0,1 3,-4 41,-18 26,16-65,1 1,0 1,1-1,1 1,0 12,3-29,0 1,1-1,-1 1,1 0,-1-1,1 1,-1-1,1 0,0 1,0-1,-1 1,1-1,0 0,0 0,0 1,1-1,-1 0,0 0,0 0,1 0,-1-1,0 1,1 0,-1 0,1-1,-1 1,1-1,-1 1,1-1,-1 0,1 0,0 1,-1-1,1 0,-1-1,1 1,0 0,0 0,10-1,1 0,0 0,0-1,3-2,-13 4,33-10,0-1,28-13,-45 16,-17 7,0 0,0 0,0 0,0-1,0 1,0-1,-1 1,1-1,0 0,-1 0,1 0,-1 0,0 0,1 0,-1 0,0 0,0 0,-1 0,1-1,0 1,0-3,0-3</inkml:trace>
  <inkml:trace contextRef="#ctx0" brushRef="#br0" timeOffset="5900.783">484 0,'5'97,"4"-1,21 92,-10-68,1 57,-17-113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4:35.25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1051 673,'-1'10,"-1"-1,0 0,0 0,-1 0,0 0,-1 0,0-1,-3 5,-15 37,11-11,2-1,2 1,1 1,1 23,4-39,1 1,0-1,2 0,1 1,2-1,0-1,1 1,2 2,-5-18,1 1,0-1,0 0,0-1,1 1,0-1,1 0,0 0,0 0,0-1,1 0,0 0,0-1,1 0,-1 0,1 0,0-1,0-1,1 1,3 0,0-1,0 0,0-1,0-1,1 0,-1 0,1-1,-1-1,0 0,1-1,-1 0,0-1,0 0,0-1,7-3,-4 1,-1-1,0 0,0-1,0-1,-1 0,0-1,0 0,-1-1,-1 0,0-1,-1 0,4-6,-7 8,-1 0,-1 0,0-1,0 0,-1 0,0 0,-1 0,0-1,-1 1,0-1,-1 0,0 1,-1-1,0 0,-1 0,0 1,-2-7,-3-6,0 1,-2-1,0 1,-2 0,-1 1,0 0,-2 0,0 2,-1-1,-1 2,-1 0,-9-7,14 14,-1 1,-1 0,1 1,-2 1,1 0,-2 0,1 2,-1 0,0 0,0 1,-1 1,1 1,-1 0,0 1,-1 1,1 0,0 1,-1 1,-4 1,-7 6,24-5</inkml:trace>
  <inkml:trace contextRef="#ctx0" brushRef="#br0" timeOffset="292.088">2103 1094,'0'0,"0"0,0 0,0 0,0 0,2 0,5 0,7 0,8 0,8 0,16 1,8 0,2 1,-2-2,-2-3,4-4,-7-2</inkml:trace>
  <inkml:trace contextRef="#ctx0" brushRef="#br0" timeOffset="708.081">3528 626,'11'471,"-5"-294,-5-163,-2-10,1 1,-1 0,1 0,1 0,-1 0,1 0,0-1,0 1,0 0,0 0,1-1,0 1,0-1,0 0,3 4,-4-8,1 0,-1 1,1-1,-1 0,1 0,-1 0,1 0,-1 0,1 0,-1 0,1-1,-1 1,1 0,-1-1,1 0,-1 1,1-1,-1 0,0 1,0-1,1 0,-1 0,0 0,0 0,0 0,0-1,0 1,2-1,16-14</inkml:trace>
  <inkml:trace contextRef="#ctx0" brushRef="#br0" timeOffset="1916.042">5261 1105,'0'14,"-2"0,1 0,-2 0,0 0,-1-1,0 1,-1-1,-1 0,0 1,-16 28,-2-2,-3 2,10-15,14-20,9-11,11-13,-16 16,23-24</inkml:trace>
  <inkml:trace contextRef="#ctx0" brushRef="#br0" timeOffset="3158.294">7041 787,'-1'21,"-1"0,-2 0,0 0,-1-1,-3 7,1-2,1 0,-2 22,7-37,0 0,1 0,0 0,1 0,0-1,1 1,0 0,0-1,3 6,0-5,0 0,0 0,1-1,1 0,-1 0,1 0,1-1,0 0,0-1,0 0,1 0,0 0,0-1,1-1,0 0,0 0,0-1,0 0,1-1,-1 0,1 0,0-1,0-1,0 0,7 0,-9-1,0 0,1 0,-1-1,0-1,0 1,0-1,-1-1,1 0,0 0,-1-1,0 0,0 0,0-1,2-1,-4 1,-1 0,1 0,-1-1,0 1,0-1,-1 0,1-1,-1 1,-1-1,1 0,-1 0,-1 0,1 0,-1 0,0-1,-1 1,0-1,0-4,0 1,0 1,-2-1,1 0,-1 1,-1-1,0 1,0 0,-1 0,0-1,-1 2,0-1,-2-1,-2-4,-1 1,0 0,-1 0,-1 1,0 0,-1 1,-5-3,-16-13,-2 2,-1 2,-1 1,-1 2,-22-8,-9-2</inkml:trace>
  <inkml:trace contextRef="#ctx0" brushRef="#br0" timeOffset="3799.864">1400 1901,'0'678,"0"-666,0 0,1 0,1 0,0 0,2 8,-3-19,-1 1,0-1,1 0,-1 1,1-1,0 1,-1-1,1 0,0 1,0-1,0 0,0 0,0 0,0 0,0 0,0 0,0 0,0 0,1 0,-1 0,0-1,1 1,-1 0,0-1,1 1,-1-1,1 0,-1 1,1-1,-1 0,1 0,-1 0,1 0,-1 0,1 0,-1 0,1-1,-1 1,1-1,-1 1,0-1,1 1,-1-1,0 0,1 0,-1 1,0-1,1-1,20-12</inkml:trace>
  <inkml:trace contextRef="#ctx0" brushRef="#br0" timeOffset="4060.355">2352 2380,'0'0,"0"2,2 4,1 1,-1-1,1 0,1 4,4 0,4 2,6 0,5 1,7-1,5-1,3 0,0-2,1-3,7-6,-4-2</inkml:trace>
  <inkml:trace contextRef="#ctx0" brushRef="#br0" timeOffset="2363.41">5907 767,'-1'3,"-1"0,1 1,0-1,-1 0,0 0,0 0,0-1,0 1,0 0,-1-1,1 1,-9 10,-11 20,2 1,1 1,-8 22,21-45,1 0,1 0,0 1,1-1,0 1,1 0,1 0,0 0,0 0,2 0,-1 0,3 11,-1-19,-1 1,1-1,0 0,0 0,1 0,-1 0,1-1,0 1,1-1,-1 1,1-1,0 0,0-1,0 1,0-1,1 1,-1-1,1-1,0 1,0-1,0 1,0-1,0-1,1 1,-1-1,0 0,1 0,-1-1,1 1,-1-1,1 0,-1-1,4 0,0 0,0 0,-1 0,1-1,-1 0,1 0,-1-1,0 0,0-1,0 0,0 0,-1-1,0 0,0 0,0 0,0-1,-1 0,0-1,0 1,-1-1,0 0,0-1,-1 0,-1 0,0 0,0 0,-1 0,0 0,-1-1,0 1,0-1,-1 1,0-1,0 1,-1-1,0 1,-1 0,0-1,0 1,0 0,-1 0,-1 0,1 0,-1 1,-1-1,-3-4,-9-13,-2 1,0 1,-1 1,-1 1,-1 1,-4-2,23 20,-20-23,23 24,0 0,0 0,0 0,0 1,0-1,0 0,0 0,0 0,0 0,0 0,0 0,1 0,-1 1,0-1,1 0,-1 0,1 0,-1 1,1-1,-1 0,1 0,-1 1,1-1,0 1,-1-1,1 0,0 1,-1-1,1 1,0 0,0-1,0 1,-1-1,1 1,0 0,1 0,20-12,4 0</inkml:trace>
  <inkml:trace contextRef="#ctx0" brushRef="#br0" timeOffset="2794.716">6437 767,'-9'6,"1"1,-1 0,1 0,0 1,1 0,0 1,0 0,1 0,-2 2,-8 12,1-3,0 1,1 0,2 1,0 0,1 1,1 0,2 1,-3 11,9-29,0 1,1-1,0 1,0 0,1-1,-1 1,1 0,1 0,-1 0,1-1,1 1,-1 0,1-1,0 1,0-1,1 0,0 0,0 0,1 0,-1 0,1-1,1 1,-1-1,1 0,0 0,0-1,0 0,0 1,1-2,0 1,0-1,0 0,2 1,-1 0,0-1,0-1,0 1,1-1,-1 0,0-1,1 0,-1 0,1 0,0-1,-1 0,1-1,-1 0,1 0,-1 0,0-1,1 0,-1-1,0 1,0-1,-1-1,1 1,0-1,-1-1,0 1,0-1,0 0,-1 0,0 0,0-1,0 0,-1 0,1 0,-2-1,1 0,-1 1,0-1,0 0,0 0,-1-1,0 1,-1 0,0-1,0 1,-1-1,1 0,-2-5,0-2,-1 0,0 1,-1 0,-1-1,0 1,-1 1,0-1,-1 1,0 0,-2 0,-2-4,-8-8,-1 0,-2 1,0 1,-18-15,39 38,0 0,-1 0,1 0,0 0,0-1,-1 1,1 0,0 0,0 0,-1 0,1-1,0 1,0 0,0 0,-1-1,1 1,0 0,0 0,0-1,0 1,0 0,0 0,0-1,0 1,-1 0,1-1,0 1,0 0,0 0,0-1,0 1,0 0,1-1,-1 1,0 0,0 0,0-1,0 1,0 0,0 0,0-1,1 1,-1 0,0 0,0-1,0 1,1 0,-1 0,0 0,0-1,1 1,21-4,34 7,-53-3,42 4</inkml:trace>
  <inkml:trace contextRef="#ctx0" brushRef="#br0" timeOffset="1281.67">4013 662,'-2'16,"0"-1,0 0,-1 0,-1 0,-3 4,-8 42,7-14,2 1,2-1,2 27,1-61,2-1,0 1,0 0,1-1,1 0,0 1,1-1,0 0,1-1,0 1,1-1,0 0,0 0,1-1,1 0,1 1,-5-7,0 0,0 0,1 0,-1-1,1 1,0-1,0 0,0 0,1-1,-1 0,1 0,-1 0,1-1,0 1,-1-1,1-1,0 1,0-1,0 0,0 0,-1-1,1 0,0 0,0 0,-1 0,1-1,0 0,-1 0,0-1,0 0,1 0,2-2,1-2,1 0,-1 0,-1-1,1 0,-2-1,1 0,-1 0,0 0,-1-1,0 0,0 0,-1-1,-1 0,0 0,0 0,-1-1,-1-1,0 0,-1 0,0 0,-1-1,-1 1,0 0,0 0,-2 0,1 1,-2-1,0 0,0 1,-1 0,-1 0,0 0,0 1,-1 0,-1 0,0 1,-2-3,-3-1,0 0,-1 1,0 1,-1 0,0 1,-1 0,0 1,-1 1,0 1,0 0,-1 1,0 1,-14-3,23 9,14 5,15 5,14 0,1-2,0-1,0-2,1-1,34-1,-22-2</inkml:trace>
  <inkml:trace contextRef="#ctx0" brushRef="#br0" timeOffset="1659.947">4533 730,'-1'5,"0"0,0 0,-1 0,0 0,0-1,0 1,0 0,-1-1,-2 3,-8 19,8-12,0 0,1 0,1 0,0 1,1 0,0-1,2 1,-1 0,2 0,0 0,1-1,0 1,1-1,1 1,5 13,-6-20,0 0,1 0,0-1,1 1,0-1,0 0,0 0,1 0,0-1,0 0,1 0,-1-1,1 0,0 0,1 0,-1-1,1 0,0 0,0-1,0 0,1-1,-1 0,1 0,-1-1,1 0,0 0,5-1,-4 0,-1 0,1-1,-1 0,1 0,-1-1,0-1,0 0,0 0,0 0,0-1,-1 0,0-1,0 0,0 0,0-1,-1 0,0 0,0-1,0 0,-1 0,0-1,-1 1,2-4,-2 2,0-1,0 0,-1-1,-1 1,0-1,0 0,-1 1,0-1,-1 0,0 0,-1-1,0 1,-1 0,0 0,-1 0,0 0,0 1,-1-1,-5-9,2 6,-1-1,-1 1,0 0,-1 0,0 1,-1 0,-1 1,0 0,-4-3,-11-7,-1 0,-1 2,-25-14,37 21,15 10</inkml:trace>
  <inkml:trace contextRef="#ctx0" brushRef="#br0" timeOffset="9393.266">5730 2411,'-6'8,"0"0,1 1,0 0,1 0,0 0,-2 7,-5 9,1-4,1 0,1 0,1 1,1 0,1 1,1-1,-1 15,5-30,-1 1,2 0,-1 0,1 0,0-1,1 1,0 0,0-1,1 0,-1 1,2 0,-1-4,0 1,0 0,0-1,1 0,-1 0,1 0,0 0,0-1,1 1,-1-1,1 0,-1 0,1-1,0 1,0-1,6 1,-6-1,1 0,0 0,0-1,0 1,0-2,1 1,-1-1,0 0,0 0,0 0,0-1,0 0,0 0,0-1,0 1,0-2,0 1,0 0,-1-1,1 0,-1 0,0-1,0 0,0 1,-1-2,1 1,-1 0,0-1,0 0,-1 0,2-2,0-1,0-1,-1 0,0 0,0-1,-1 1,-1-1,1 0,-1 0,-1 0,0 1,0-2,-1 1,0 0,-1 0,0 0,-1 1,0-1,0 0,-1 0,-6-9,0 0,-2 1,0 1,0-1,-2 2,0 0,-1 0,0 2,-2-1,-3-1,-5-7,23 22,1 1,0 0,0 0,0-1,0 1,-1 0,1 0,0-1,0 1,0 0,0-1,0 1,0 0,0-1,0 1,0 0,0-1,0 1,0 0,0-1,0 1,0 0,0-1,0 1,0 0,0 0,1-1,-1 1,0 0,0-1,0 1,0 0,1 0,-1-1,0 1,0 0,1 0,-1 0,0-1,0 1,1 0,-1 0,0 0,1 0,-1 0,0-1,1 1,-1 0,0 0,1 0,-1 0,0 0,1 0,-1 0,0 0,1 0,-1 0,0 0,0 1,1-1,-1 0,0 0,31-3,-26 3,27-2,4 2</inkml:trace>
  <inkml:trace contextRef="#ctx0" brushRef="#br0" timeOffset="9812.386">6240 2385,'-1'7,"-1"0,0 0,0 0,0-1,-1 1,1 0,-2-1,1 1,-11 25,8-14,1 0,1 0,1 1,0 0,1 0,1-1,1 1,1 0,1 0,0 0,5 16,-5-27,0-1,1 1,-1-1,2 0,-1 0,1 0,0-1,0 1,0-1,1 0,0 0,1-1,-1 1,1-1,0 0,0-1,1 1,-1-1,1-1,0 1,0-1,0 0,1-1,-1 1,1-2,-1 1,1-1,0 0,-1-1,1 1,-1-1,0 0,-1 0,1 0,0-1,-1 0,1 0,-1-1,1 0,-1 0,0 0,0-1,0 0,0 0,0 0,-1-1,1 0,-1 0,4-4,-5 3,0 0,-1 0,1 0,-1 0,0 0,-1-1,1 0,-1 1,0-1,0 0,-1 0,0 0,0 0,-1 0,1 0,-1 0,0-1,-1 1,0 0,0-3,-3-7,-1 1,0-1,-1 1,-1 0,0 0,-1 1,0 0,-2 1,1 0,-12-11,-7-14,28 37,-1 1,1 0,0-1,0 1,-1-1,1 1,0 0,0-1,0 1,0-1,0 1,0-1,-1 1,1-1,0 1,0-1,0 1,1 0,-1-1,0 1,0-1,0 1,0-1,0 1,0-1,1 1,-1 0,0-1,0 1,1-1,-1 1,0 0,1-1,-1 1,0 0,1 0,-1-1,0 1,1 0,-1 0,1-1,-1 1,1 0,-1 0,0 0,1 0,-1 0,1-1,-1 1,1 0,-1 0,1 0,-1 0,1 0,-1 1,34-4,-30 3,28-1</inkml:trace>
  <inkml:trace contextRef="#ctx0" brushRef="#br0" timeOffset="10174.702">6932 2500,'-2'0,"0"1,0-1,0 1,0 0,0 0,0 0,1 0,-1 0,0 1,1-1,-1 0,1 1,-1-1,1 1,-1 0,1-1,0 1,0 0,0 0,0 0,0 0,1 0,-1 0,-17 47,16-41,0 0,0 0,1 0,0 1,1-1,-1 0,2 0,-1 0,1 0,0 1,1-1,0-1,0 1,2 4,-1-6,0-1,0 0,0 0,1 0,0 0,0 0,0-1,0 0,1 0,0 0,0 0,0-1,0 0,1 0,-1 0,1 0,-1-1,1 0,4 0,5 2,0 0,0-2,0 0,0-1,1 0,-1-1,0-1,1 0,-1-1,0-1,0 0,0-2,8-2,-17 5,0-1,-1 1,1-1,-1 0,1 0,-1-1,0 0,0 0,-1 0,1 0,-1-1,0 0,0 0,0 0,-1 0,0-1,0 1,0-1,-1 0,1 1,-2-1,1 0,0-1,-1 1,0 0,-1 0,0 0,1-1,-2 1,1 0,-1 0,0-1,-2-5,-2-6,0 1,-2-1,0 1,-1 0,-1 1,0 0,-1 0,-1 1,-1 0,0 1,0 0,-7-4,-7-6,-1 1,-2 1,0 1,-1 2,-32-16,13 12</inkml:trace>
  <inkml:trace contextRef="#ctx0" brushRef="#br0" timeOffset="7763.712">3450 2317,'16'-1,"-1"-1,0-1,1 0,-2-2,1 1,0-2,7-3,-2 0,1 2,1 0,2 1,-17 4,1 1,-1 0,0 0,1 1,-1 0,1 1,-1-1,0 1,1 1,-1-1,2 2,-6-2,-1 0,0 0,0 0,0 0,0 1,0-1,-1 1,1-1,0 1,-1 0,1-1,-1 1,1 0,-1 0,0 0,0 0,0 0,0 1,0-1,-1 0,1 0,-1 0,1 1,-1-1,0 0,0 1,0-1,0 0,0 1,0-1,-1 0,1 1,-1-1,1 0,-1 0,0 0,-1 2,-6 19,-2-1,0 0,-1 0,-1-2,-1 1,-1-1,-1-1,-1-1,-40 44,-44 37,29-31,66-64,0 1,1 0,-1 0,1 1,1-1,-1 1,1 0,-1 1,4-5,-1-1,1 0,-1 1,1-1,0 0,0 1,0-1,0 1,0-1,0 1,0-1,0 0,0 1,1-1,-1 0,1 1,-1-1,1 0,-1 1,1-1,0 0,-1 0,1 1,0-1,0 0,0 0,0 0,0 0,0 0,0-1,1 1,-1 0,0 0,0-1,1 1,-1-1,0 1,1-1,-1 1,1-1,19 7,1 0,-1-2,2-1,-1 0,0-2,18 0,23-2,50-6,-101 5,0-1,0 0,-1-1,1 0,-1 0,1-1,3-3,15-9</inkml:trace>
  <inkml:trace contextRef="#ctx0" brushRef="#br0" timeOffset="8265.216">4075 2380,'-1'6,"0"-1,0 1,-1-1,0 1,0-1,-1 0,-2 5,-7 17,5-2,2-1,0 1,2 1,1-1,1 0,1 0,1 1,1-1,3 9,-2-18,0 0,2 0,0-1,0 0,2 0,-1-1,4 4,-5-9,0-1,1 0,0-1,1 1,-1-1,2-1,-1 1,1-1,-1 0,1-1,9 5,-12-8,-1 1,0-1,1 0,0-1,-1 1,1-1,0 0,0 0,0-1,0 1,0-1,0 0,-1 0,1-1,0 0,0 0,0 0,0 0,-1 0,1-1,0 0,-1 0,0-1,1 1,-1-1,0 0,0 0,-1 0,1 0,-1-1,1 1,-1-1,0 0,0 0,0-2,4-6,0 0,-1 0,0 0,-1-1,0 0,-1 0,-1 0,0 0,0-1,-2 0,0 1,0-6,-2-1,-1 1,-1 0,0 0,-1 0,-1 0,-1 1,-1 0,-1 0,0 0,-11-15,13 22,-1 1,0 0,-1 0,0 0,0 1,-1 1,0-1,-1 1,0 1,0 0,-1 0,0 1,0 1,0-1,-1 2,1 0,-8-2,13 6,-1-1,1 1,0 0,0 0,0 1,-1 0,-2 1,8-2,0-1,0 1,1 0,-1 0,0 1,0-1,1 0,-1 0,0 0,1 0,-1 1,0-1,1 0,-1 1,0-1,1 0,-1 1,0-1,1 1,-1-1,1 1,-1 0,1-1,-1 1,1-1,0 1,-1 0,1-1,0 1,-1 0,1-1,0 1,0 0,-1 0,1-1,0 1,0 0,0 0,0-1,0 1,0 0,0 0,1-1,-1 1,0 0,0-1,0 1,1 0,-1-1,0 1,1 0,-1-1,1 1,-1 0,1-1,-1 1,1-1,-1 1,1-1,-1 1,1-1,0 0,-1 1,1-1,10 10</inkml:trace>
  <inkml:trace contextRef="#ctx0" brushRef="#br0" timeOffset="8727.335">4611 2401,'-7'9,"0"1,1 0,0 1,0-1,1 1,1 0,0 0,1 1,0-1,0 5,-2 9,2 1,1-1,1 0,1 9,1-20,0 0,1 0,1-1,0 1,1 0,0-1,1 0,1 0,0 0,0-1,1 0,5 6,-8-14,-1 1,0-1,1 0,0-1,0 1,0-1,0 1,1-1,-1-1,1 1,0-1,0 1,0-1,0-1,0 1,0-1,0 0,1 0,-1 0,0-1,1 0,-1 0,0 0,1 0,-1-1,0 0,1 0,-1-1,0 0,0 1,0-2,0 1,3-3,-1 2,-1 0,0-1,0 0,0 0,-1-1,1 1,-1-1,0 0,-1-1,1 1,-1-1,0 0,-1 0,1 0,-1-1,0 1,0-3,0-1,-1 0,0 0,0-1,-2 1,1 0,-1-1,0 1,-1 0,0 0,-1-1,-1-2,-3-7,0 0,-1 0,-1 1,0 1,-2-1,0 1,-1 1,-1 0,-1 0,0 1,-11-9,-55-37,32 28,48 34,-1 0,0 0,0 0,0 0,0-1,0 1,1 0,-1 0,0 0,0 0,0 0,0 0,0 0,1-1,-1 1,0 0,0 0,0 0,0 0,0 0,0-1,0 1,0 0,0 0,0 0,0 0,0-1,0 1,0 0,0 0,0 0,0 0,0-1,0 1,0 0,0 0,0 0,0-1,0 1,0 0,0 0,0 0,0 0,0 0,0-1,-1 1,1 0,0 0,0 0,0 0,0 0,0 0,-1 0,1-1,0 1,8 0</inkml:trace>
  <inkml:trace contextRef="#ctx0" brushRef="#br0" timeOffset="8976.277">5126 2770,'-3'36,"-1"0,-3-1,0 0,-3 0,0-1,-3 0,0-1,-7 8,12-25,6-17,10-26,3 2</inkml:trace>
  <inkml:trace contextRef="#ctx0" brushRef="#br0" timeOffset="83625.366">177 179,'0'0,"1"0,-1 0,1 0,-1 0,1 0,-1 0,1 0,-1 0,0 0,1 1,-1-1,1 0,-1 0,1 0,-1 1,0-1,1 0,-1 0,0 1,1-1,-1 0,0 1,1-1,-1 1,0-1,0 0,0 1,1-1,-1 1,0-1,0 1,0-1,0 0,0 1,0-1,0 1,0-1,0 1,0-1,0 1,0-1,0 1,0-1,0 1,0-1,0 0,-1 1,1-1,0 1,0-1,0 0,-1 1,1 0,-16 27,12-22,-7 21,1 0,1 1,2 0,1 0,1 1,1-1,1 10,-4 20,-11 64,-45 375,48-325,8 155,7-310,1 0,0 0,2 0,0-1,0 1,2-1,0 0,1 1,-3-11,0 0,0-1,1 1,0 0,0-1,0 0,0 0,1 0,0-1,0 1,0-1,1-1,-1 1,1-1,0 1,0-2,0 1,1-1,-1 0,0 0,5 0,32 5,0-2,41-1,3 0,207 7,92-15,-61-1,-70 2,250-37,344-26,-431 43,651 0,-452 20,43 7,-112 2,999-56,-1412 49,-63 1,49-6,-118 6,1-1,-1 0,1 0,-1-1,0 1,0-1,0 0,0 1,0-1,0-1,0 1,-1 0,1-1,-1 1,1-1,-1 0,0 0,0 1,0-2,-1 1,1 0,-1 0,0 0,0-1,1-1,4-16,-1-1,0 0,1-21,0 0,74-286,-29 130,-8-4,-35 138,-2 1,-4-1,-2 0,-3 0,-9-53,11 111,0 1,-1 0,0 0,0-1,0 1,-1 0,0 1,0-1,0 0,-1 1,0 0,0 0,0 0,-1 0,0 1,0-1,0 1,0 1,0-1,-1 1,0 0,1 0,-1 0,0 1,-1 0,-5-1,-17-4,-1 1,0 2,1 2,-1 0,-10 2,11-1,-510 9,17 0,451-10,-1345-62,-315-22,1392 76,-530 2,-6-1,-249 21,1039-9,-26-2,82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39.33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78 272,'2'32,"1"0,2-1,3 12,7 43,9 228,-20-310,4-11,7-12,-3 0,25-41,2 2,11-8,-34 47,1 0,1 2,1 0,0 1,1 0,1 2,21-12,-19 15,0 1,1 0,0 2,0 1,1 0,0 2,22-1,-39 5</inkml:trace>
  <inkml:trace contextRef="#ctx0" brushRef="#br0" timeOffset="319.883">1 1035,'1'2,"-1"0,1-1,0 1,0 0,0 0,0 0,0-1,1 1,-1-1,0 1,1-1,-1 1,1-1,0 0,-1 0,1 0,0 0,0 0,0 0,0 0,-1 0,1-1,1 1,47 14,16-5,0-2,1-4,-1-3,36-4,-70 2,40-2,0-4,28-7,-84 11</inkml:trace>
  <inkml:trace contextRef="#ctx0" brushRef="#br0" timeOffset="902.621">365 1475,'4'94,"14"82,-9-101,-9-74,0-1,-1 1,1 0,0-1,0 1,0 0,1-1,-1 1,0 0,0-1,0 1,0 0,1-1,-1 1,0-1,1 1,-1 0,0-1,1 1,-1-1,1 1,-1-1,1 1,-1-1,1 1,-1-1,1 0,0 1,11-13,13-38,-22 42,8-13,0 0,1 0,1 1,0 0,2 2,0-1,1 2,16-13,-28 26,1-1,0 1,1 1,-1-1,0 1,1 0,0 0,0 1,0-1,0 1,0 1,0-1,1 1,-1 0,0 1,1-1,-1 1,1 0,-1 1,0 0,1 0,-1 0,0 1,0 0,0 0,0 0,0 1,0 0,-1 0,1 0,-1 1,0 0,0 0,5 5,1 2,0 2,-1 0,0 0,-1 0,-1 2,0-1,-1 1,0 0,-1 0,-1 1,0-1,-2 1,1 0,-2 1,0-1,-1 3,-1-17,-1-9,1 0</inkml:trace>
  <inkml:trace contextRef="#ctx0" brushRef="#br0" timeOffset="1382.356">1035 0,'3'3,"0"0,-1 0,1 0,-1 0,0 0,0 1,0-1,1 4,4 6,103 141,83 132,-162-232,-2 0,-2 3,-3 0,10 37,-6 13,-4 1,-5 1,-5 1,-5 1,-5-1,-4 1,-5 0,-5-1,-5 0,-9 18,22-115,-20 75,19-88,0-11,2-18,1-14,1-5</inkml:trace>
  <inkml:trace contextRef="#ctx0" brushRef="#br0" timeOffset="2119.159">1726 37,'1'3,"0"1,1 0,-1-1,1 0,-1 1,1-1,0 0,0 0,1 1,7 14,-3-2,-2 1,0 0,-1 0,0 0,-2 0,1 16,-2 111,-2-87,5-78,1 0,0 0,7-12,9-35,-13 35,2 1,1 0,7-11,-15 35,1-1,1 1,0 0,0 0,0 0,1 0,0 1,1 0,-1 1,1-1,1 1,-1 1,1-1,4-1,-9 6,0-1,1 1,-1 0,1 0,0 0,-1 0,1 1,0 0,-1-1,1 1,0 1,-1-1,1 0,0 1,-1 0,1 0,0 0,2 1,0 1,1 1,-1 0,0-1,-1 2,1-1,-1 1,0 0,0 0,4 5,1 3,-1-1,-1 1,0 1,-1 0,-1 0,0 0,0 1,2 14,-3 17,-5-37,0 1,1-1,1 0,-1 0,2 1,-1-1,-1-9,-1 0,0-1,0 1,1 0,-1 0,0 0,1 0,-1-1,0 1,0 0,1 0,-1-1,0 1,0 0,0-1,1 1,-1 0,0 0,0-1,0 1,0 0,0-1,0 1,1 0,-1-1,0 1,0 0,0-1,0 1,0 0,0-1,-1 1,3-9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1:52.89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98,'3'0,"1"0,-1 1,0 0,1 0,-1 0,0 0,0 0,0 1,0 0,0-1,0 1,0 0,0 0,-1 1,1-1,-1 0,0 1,1 0,-1-1,0 1,-1 0,1 0,0 2,7 12,-1 0,-1 1,5 17,-5-14,7 14,-2 2,-2 0,-1 0,-1 1,-3-1,-1 2,-1 14,-3-69,0-36,5-38,-2 62,2 1,2 0,0-1,2 2,0 0,2 0,1 0,11-16,-16 31,1 0,0 1,0-1,1 2,1-1,-1 1,2 0,-1 1,1 1,0-1,1 2,-1 0,1 0,1 1,-1 0,1 1,0 1,-1 0,6 0,114-2,-124 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1:53.29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0,'1'3,"0"-1,-1 0,1 0,0 0,0 0,1 0,-1 0,0 0,1 0,-1-1,1 1,-1 0,1-1,0 0,0 1,0-1,0 0,0 0,0 0,0 0,0 0,0 0,0 0,0-1,1 1,-1-1,0 0,1 0,-1 0,12 3,0-1,0-1,1-1,2 0,9-1,-14 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1:53.54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11 1,'-1'0,"-1"1,0 2,0 2,0-1,1 0,0-2,2 0,1 0,2 0,4-1,1 1,0 0,5-2,4-2,3-3,8-4,-1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1:54.17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1 146,'1'-4,"0"0,0 0,0 0,0 0,1 1,0-1,0 0,0 1,0-1,1 1,-1 0,1 0,0 0,0 0,0 0,0 1,0-1,1 1,65-44,-66 45,7-5,-1 1,2 1,-1-1,0 2,1-1,0 2,0-1,7 1,-16 1,0 1,1 0,-1 0,0 0,1 0,-1 0,0 0,1 1,-1-1,0 1,1-1,-1 1,0 0,0 0,0 0,0 0,0 0,0 1,0-1,0 1,-1-1,1 1,0-1,-1 1,1 0,-1 0,0 0,0 0,1 0,-1 0,-1 0,1 0,0 1,0-1,-1 0,1 0,-1 1,0-1,0 0,0 1,0-1,0 0,-1 2,0 9,-1 1,0-1,-1 0,-1-1,0 1,0 0,-2-1,1 0,-1 0,-3 3,-19 29,-32 39,50-70,-1 0,7-8,-1 0,1 0,1 1,-1 0,1 0,-1 0,0 3,4-8,0 1,0-1,0 0,-1 0,1 1,0-1,1 0,-1 1,0-1,0 0,0 1,1-1,-1 0,1 0,-1 1,1-1,-1 0,1 0,0 0,0 0,-1 0,1 0,0 0,0 0,0 0,0 0,0 0,0 0,0-1,1 1,-1 0,0-1,0 1,1-1,-1 0,0 1,0-1,1 0,-1 0,0 0,26 6,0-2,0-1,0-1,1-1,-1-2,0 0,11-4,10 2,-10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2:20.59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21 719,'-9'10,"8"-9,1-1,-1 0,0 1,0-1,1 1,-1 0,0-1,1 1,-1-1,1 1,-1 0,1 0,-1-1,1 1,-1 0,1 0,0 0,-1-1,1 1,0 0,0 0,-1 0,1 0,1 9,0 1,0-1,1 0,1 0,-1 0,2-1,-1 1,1 0,5 6,51 83,-46-78,-8-11,49 66,-50-71,-1 1,1-1,0 0,1 0,-1-1,1 0,0 0,0 0,0-1,1 1,3 0,-7-4,-1 1,1-1,0 0,0 0,0-1,0 1,-1 0,1-1,0 0,-1 0,1 0,0 0,-1 0,1 0,-1-1,1 1,-1-1,0 1,0-1,0 0,0 0,1-1,45-53,-39 45,78-113,-5-4,-6-3,-4-6,22-38,-80 150,6-8,-1-2,-2 0,-1-2,-2 1,-1-2,-1-4,-4-4</inkml:trace>
  <inkml:trace contextRef="#ctx0" brushRef="#br0" timeOffset="509.918">0 2067,'4'2,"0"0,0 0,0 1,-1-1,1 1,-1 0,1 0,-1 0,0 0,0 1,0 0,7 7,16 16,-2 2,-1 1,-1 1,12 24,3 2,-36-55,0 0,0 0,0 0,0 0,1 0,-1-1,0 1,1 0,0-1,-1 1,1-1,0 1,0-1,0 0,0 0,0 0,0 0,0 0,0-1,0 1,0 0,0-1,1 0,-1 1,0-1,0 0,1 0,-1-1,2 1,3-3,-1 0,1 0,-1-1,0 0,0 0,0 0,0-1,-1 0,4-4,55-59,-3-3,-2-2,33-59,-37 53,-32 47,69-96,-6-4,9-31,-55 81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2:53.77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0,'2'27,"2"0,1-1,1 0,2 0,0 0,2-1,8 17,6 17,35 101,-7 2,0 33,-35-115,-3 2,-4-1,-3 1,-4 1,-6 49,-2-58,-3 0,-3-1,-3 0,-4-1,-16 41,30-102,0 0,-1 0,0-1,-1 0,0 0,-1 0,-2 2,7-10,1 0,-1 0,0 0,0-1,0 1,0-1,0 1,0-1,0 1,-1-1,1 0,0 0,-1 0,1-1,-1 1,1-1,-1 1,1-1,-1 0,0 0,1 0,-1 0,1 0,-1 0,1-1,-1 1,1-1,-1 0,1 0,0 0,-1 0,1 0,0 0,0-1,0 0,-19-12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1:40.27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13173 147,'4'114,"5"1,4 102,-18 159,5-368</inkml:trace>
  <inkml:trace contextRef="#ctx0" brushRef="#br0" timeOffset="303.165">13693 818,'7'112,"-3"-75,-1 1,-4 33,-12 49,13-110</inkml:trace>
  <inkml:trace contextRef="#ctx0" brushRef="#br0" timeOffset="992.887">14021 308,'1'-3,"-1"1,1-1,0 1,0 0,0-1,0 1,0 0,1-1,-1 1,0 0,1 0,0 0,0 0,-1 1,1-1,0 0,0 1,2-1,44-28,-41 25,13-5,0 0,1 1,0 1,0 1,9-1,-22 6,0 0,0 0,0 1,1 0,-1 1,0 0,1 0,-1 1,0 0,0 0,0 1,0 0,0 0,0 1,7 3,-12-4,0 0,0 0,0 0,-1 0,1 1,-1-1,1 1,-1-1,0 1,0 0,0 0,0 0,-1 0,1 0,-1 0,0 0,0 1,0-1,0 0,-1 1,1 3,-1 0,0 0,0 0,-1 0,0-1,0 1,0 0,-1 0,-3 6,-5 11,-1 1,-2-2,0 0,-13 17,-45 51,48-64,2 1,0 1,2 1,-2 7,20-36,1-1,0 1,-1-1,1 1,0-1,0 1,-1-1,1 1,0-1,0 1,0 0,0-1,0 1,0-1,0 1,0 0,0-1,0 1,0-1,0 1,0 0,1-1,-1 1,0-1,0 1,1-1,-1 1,0-1,1 1,-1-1,0 1,1-1,-1 1,23 5,34-10,-53 3,422-71,-403 69</inkml:trace>
  <inkml:trace contextRef="#ctx0" brushRef="#br0" timeOffset="1232.164">14937 693,'-2'29,"-1"-1,-1 1,-1-1,-3 4,-11 73,19-104,0 0,0-1,-1 1,1 0,0-1,0 1,0 0,0-1,0 1,0 0,0-1,0 1,0 0,0-1,0 1,0-1,1 1,-1 0,0-1,0 1,1 0,-1-1,0 1,1-1,-1 1,1-1,-1 1,1-1,-1 1,1-1,-1 1,5-2</inkml:trace>
  <inkml:trace contextRef="#ctx0" brushRef="#br0" timeOffset="2248.23">16030 500,'-2'79,"0"-41,2 1,1-1,4 20,6-22,-3-19</inkml:trace>
  <inkml:trace contextRef="#ctx0" brushRef="#br0" timeOffset="2965.523">16607 199,'1'-7,"-1"0,-1 0,1 0,-1 0,0 0,-1 1,0-1,0 0,0 1,-1-1,0 1,0 0,0 0,-1 0,0 1,0-1,-1 1,1 0,-1 0,0 0,-1 1,1-1,-1 1,0 1,0-1,0 1,0 0,0 0,-1 1,0 0,1 0,-1 1,0 0,0 0,0 0,1 1,-1 0,0 0,0 1,0-1,-4 2,0 1,-1-1,1 1,0 1,0 0,0 0,0 1,1 1,0 0,0 0,-4 4,11-8,1 0,-1 0,0 0,1 1,-1 0,1-1,0 1,0 0,0 0,0 0,0 0,1 0,-1 1,1-1,0 0,0 1,0-1,1 1,-1-1,1 1,0-1,0 1,0-1,0 1,1-1,-1 1,1-1,0 1,0-1,0 0,0 1,1-1,-1 0,1 0,1 2,13 16,1 0,1-1,1-1,0-1,1-1,1 0,14 7,-5-2,0 1,-2 2,9 11,15 27,-48-58,0 1,-1 0,0 0,0 0,0 0,0 1,-1-1,0 1,-1-1,1 7,-2-11,0 1,-1-1,0 1,0-1,1 1,-1-1,-1 1,1-1,0 0,0 0,-1 0,0 0,1 0,-1 0,0 0,0 0,0 0,0-1,0 1,0-1,0 0,-1 1,-5 3,-1-1,1 1,-1-1,0-1,-4 2,2-3,0 0,0 0,0-1,0 0,-1-1,1 0,0-1,0 0,0-1,0 0,0-1,0 0,0-1,0-1,7 4,0-1,0 0,0 0,1 0,-1 0,1-1,0 1,0-1,0 0,0 0,0 0,0 0,1-1,0 1,-1-1,1 0,1 1,-1-1,0 0,1 0,0 0,0 0,0 0,1 0,-1-1,1 1,0 0,0 0,0 0,1 0,-1-1,1 1,0 0,0 0,1 0,-1 0,1 1,1-4,10-17,0 0,1 2,2-1,0 2,1 0,16-15,23-27,-46 50</inkml:trace>
  <inkml:trace contextRef="#ctx0" brushRef="#br0" timeOffset="3214.042">16920 485,'10'53,"0"-9,-7-14,-2 1,-1 0,-3 18,2-36,-1 0,0-1,-1 1,0-1,-1 0,0 0,-1 0,-1-1,1 1,-2-1,6-9,0-1,1 0,-1 0,0 0,0 0,0 0,0 0,0 0,0 0,0 0,0 0,0-1,-1 1,1 0,0-1,0 1,-1-1,0 1,-7-2</inkml:trace>
  <inkml:trace contextRef="#ctx0" brushRef="#br0" timeOffset="3567.981">17336 1,'11'337,"-12"-268,-1-27,2-1,2 1,2-1,8 40,0-50,-12-31,1 1,-1-1,0 1,1 0,-1-1,1 1,-1-1,1 1,-1-1,1 1,-1-1,1 0,-1 1,1-1,-1 1,1-1,0 0,-1 0,1 1,0-1,-1 0,1 0,0 0,-1 0,1 0,0 0,-1 0,1 0,0 0,-1 0,1 0,0 0,-1 0,1-1,0 1,-1 0,1 0,0-1,-1 1,1 0,0-1,9-8</inkml:trace>
  <inkml:trace contextRef="#ctx0" brushRef="#br0" timeOffset="4113.906">17731 11,'-19'192,"18"-161,-1 21,3 0,1-1,4 10,-4-48,0 1,1-1,1 0,0 0,0 0,1 0,1-1,0 1,1-2,0 1,1-1,0 0,1 0,5 3,-11-11,0 0,0 0,1 0,0-1,-1 0,1 1,0-1,0-1,0 1,0-1,0 1,1-1,-1 0,0-1,0 1,1-1,-1 0,1 0,-1 0,0 0,2-1,0-1,0 0,0 0,-1 0,1 0,-1-1,1 0,-1 0,0-1,0 0,0 0,-1 0,1 0,-1 0,1-3,0 1,0-1,0 1,-1-1,0 0,0-1,-1 1,0-1,0 0,-1 1,0-1,0-2,-1 5,0 0,-1 0,1 0,-1 0,-1-1,1 1,-1 0,0 0,0 0,0 0,-1 0,1 0,-1 0,-1 1,1-1,0 1,-2-2,3 4,0 1,-1-1,1 1,0-1,0 1,-1 0,1 0,0 0,-1-1,1 1,-1 1,0-1,1 0,-1 0,0 1,1-1,-1 0,0 1,0 0,1-1,-1 1,0 0,0 0,0 0,-1 1,0-1,-1 2,0-1,0 0,1 1,-1 0,1 0,0 0,-1 0,1 0,0 1,0-1,0 1,-7 8,0 0,0 0,1 1,0 1,1-1,0 2,2-2,1 0,0 1,1-1,0 1,-2 13,5-24,0 1,1 0,-1 0,1-1,-1 1,1 0,0 0,0 0,1 0,-1-1,0 1,1 0,0 0,0-1,-1 1,2 0,-1-1,0 1,0-1,1 1,0-1,-1 0,1 0,0 1,0-1,0-1,0 1,0 0,1 0,1 1,-1-3,-1 0</inkml:trace>
  <inkml:trace contextRef="#ctx0" brushRef="#br0" timeOffset="4361.34">18220 579,'3'3,"0"1,0 0,-1-1,0 1,0 0,0 1,0-1,-1 0,1 0,-1 1,0-1,-1 1,1-1,-1 4,2 65,-3-58,-1 0,0 0,-1 0,0 0,-1-1,-1 0,0 0,-1 0,-1 0,0-1,-1 0,0 0,-1-1,0 0,-3 2,5-11,3-3</inkml:trace>
  <inkml:trace contextRef="#ctx0" brushRef="#br0" timeOffset="4566.371">18757 594,'0'0,"0"0,0 0,0 0,0 0,0 0,0 0,0 2,0 0,0 1,1-1,2 1,2-1,3-1,0 0</inkml:trace>
  <inkml:trace contextRef="#ctx0" brushRef="#br0" timeOffset="4809.504">19147 605,'0'0,"0"0,0 0,0 0,0 0,0 0,0 0,0 0,0 0,0 0,0 0,0 0,0 0</inkml:trace>
  <inkml:trace contextRef="#ctx0" brushRef="#br0" timeOffset="5049.326">19553 569,'0'0,"0"2,0 1,0-1,0-1,2 2,0 0,1-1,0 0,3-1,1 0</inkml:trace>
  <inkml:trace contextRef="#ctx0" brushRef="#br0" timeOffset="1681.184">15332 100,'-2'18,"0"1,-2-1,0 1,-1-1,-1 0,0-1,-3 4,-15 45,-8 39,32-104,0 1,1-1,-1 1,0-1,0 0,1 1,-1-1,1 0,0 1,-1-1,1 0,0 0,0 1,-1-1,1 0,0 0,0 0,0 0,0 0,1 0,-1-1,0 1,0 0,0-1,1 1,-1 0,35 15,-23-12,-1-2,1 0,0 0,0-1,0-1,0 0,-1-1,1 0,0-1,0-1,-1 0,1 0,2-2,10-5,1-1,-2 0,1-2,-2-1,16-12,-13 7</inkml:trace>
  <inkml:trace contextRef="#ctx0" brushRef="#br0" timeOffset="1999.852">15562 1,'4'95,"4"-1,7 15,9 101,-22-126,-2-51,1-1,2 0,3 15,4-25,-3-16</inkml:trace>
  <inkml:trace contextRef="#ctx0" brushRef="#br0" timeOffset="-3734.727">1 2249,'23'0,"-8"1,0-1,0-1,0 0,-1-1,1-1,-1 0,14-5,16-7,38-15,1 3,1 5,59-8,136 4,2 12,75 14,196 18,-18 1,608 32,-995-41,965 15,-912-24,2074-66,-1095 2,505-44,-1345 77,178 13,-481 18</inkml:trace>
  <inkml:trace contextRef="#ctx0" brushRef="#br0" timeOffset="16465.323">13079 2290,'-104'-2,"-22"-6,-774-29,678 34,-362-21,-153-1,426 24,-511 8,672 2,0 6,-144 35,200-28,2 4,0 4,2 4,2 4,-16 13,36-16,1 3,2 3,2 3,-18 19,61-46,2 1,0 0,1 1,0 1,2 1,0 0,2 1,0 1,2 0,0 0,2 1,0 1,2-1,-4 22,7-20,0 0,2 0,1 0,1 0,1 0,2 0,0 0,2 0,3 8,-2-12,2-1,0 0,2-1,0 0,1 0,1-1,1 0,0-1,1-1,1 0,2-1,17 16,3-2,0-1,1-3,2 0,1-3,42 18,0-6,0-4,2-4,20 2,65 7,2-7,0-7,162-2,525-35,365-31,-819 19,339-69,-551 63,186-60,-270 59,-2-4,-1-5,-3-5,13-12,-73 34,-1-1,-1-3,35-32,-52 41,-1-2,-2-1,0 0,-1-1,-2-2,11-20,-20 31,-1 0,-1-1,-1 0,-1-1,0 1,-1-1,-1 0,0 0,-2 0,0-1,-1 1,0 0,-2 0,0 0,-1 0,-1 0,-1 0,0 1,-2 0,1 0,-2 0,-1 1,0 0,0 1,-2 0,0 0,-6-5,-11-6,-1 1,-1 2,-2 0,0 3,-1 0,0 2,-2 2,0 1,-9-1,-19-5,0 3,-1 3,-1 3,-64-3,32 11,0 5,0 4,0 4,-2 5,13-1</inkml:trace>
  <inkml:trace contextRef="#ctx0" brushRef="#br0" timeOffset="23945.325">11892 1666,'1'0,"0"1,0-1,0 1,-1-1,1 1,0 0,-1-1,1 1,0 0,-1-1,1 1,-1 0,1 0,-1-1,1 1,-1 0,0 0,1 0,-1 0,0 0,1-1,-1 1,0 0,0 0,0 0,0 0,0 0,0 0,0 0,-1 0,1 0,0 0,0-1,-1 2,-6 39,7-39,-100 373,11-49,73-262,-1-1,-6 64,15-108,-5-18,12-2,-1 0,1 0,-1-1,1 1,-1-1,1 1,0-1,0 1,0-1,-1 0,2 1,-1-1,0 0,0 0,0 0,1 0,-1-1,-10-93,7 47,4 48,0 0,0 0,0 0,0 1,0-1,0 0,0 0,0 0,0 0,0 0,1 1,-1-1,0 0,1 0,-1 0,0 1,1-1,-1 0,1 0,-1 1,1-1,-1 1,1-1,0 0,-1 1,1-1,0 1,-1-1,1 1,0 0,0-1,0 1,-1 0,1-1,0 1,0 0,0 0,0 0,-1 0,1 0,0 0,0 0,0 0,0 0,0 0,-1 0,1 0,0 1,0-1,0 0,-1 1,1-1,0 1,0-1,-1 1,1-1,0 1,-1-1,1 1,-1-1,1 1,-1 0,1 0,-1-1,1 1,24 36,-23-33,0 0,0 0,1 0,-1-1,1 1,0 0,0-1,0 0,0 0,0 0,1 0,0 0,-1-1,1 1,0-1,0 0,0 0,0-1,1 1,-1-1,0 0,1 0,-1 0,1-1,1 1,7-2,0 0,0-1,0 0,-1 0,1-2,-1 0,1 0,-1-1,0 0,5-4,7-4</inkml:trace>
  <inkml:trace contextRef="#ctx0" brushRef="#br0" timeOffset="60865.116">12231 3701,'-5'-1,"0"0,0 0,0 0,1-1,-1 0,0 0,1 0,-4-3,-28-10,16 12,-1 0,0 2,0 0,0 2,0 0,0 1,0 1,0 1,1 1,-1 1,1 1,1 1,0 0,0 1,-1 2,-15 8,0 3,2 1,0 1,2 2,1 1,0 1,-8 13,13-9,1 1,1 1,2 1,2 1,1 0,1 2,3 0,1 1,1 0,3 0,1 2,2-1,2 0,1 1,2 0,2 0,7 39,-3-34,3-1,2 1,1-2,3 1,2-2,1 0,2-1,2 0,2-2,2-1,1-1,2-1,2-1,1-2,26 22,-25-29,2-2,1-1,2-2,0-2,0-1,2-2,0-1,1-3,1-1,0-1,0-3,1-1,0-3,0-1,6-1,-11-2,1-2,-1-1,1-1,-1-3,0-1,-1-1,0-2,-1-2,0-1,-1-2,0-1,-1-2,-1-1,-2-1,0-2,-1-1,3-4,-17 11,-1 0,0-1,-2 0,0-1,0-1,-2 0,7-19,9-32,11-50,-32 103,3-12,-3-1,0 0,-2 0,-1 0,-2 0,0-1,-3 1,0 0,-2 0,-2 1,0-1,-2 1,-2 1,0 0,-7-10,-16-27,-2 1,-3 2,-3 2,-3 2,-49-52,45 57,-3 2,-29-22,63 59,-1 1,0 0,0 1,-2 2,0 0,0 1,0 1,-1 1,-20-4,22 8,0 2,0 1,0 0,0 2,0 0,0 1,-5 2,-15 4,2 1,-1 2,-4 4,1 1</inkml:trace>
  <inkml:trace contextRef="#ctx0" brushRef="#br0" timeOffset="67567.735">14396 5886,'-11'-3,"-1"1,1 1,0 0,-1 0,-9 1,-22-1,-752-99,162 15,16 24,-59 25,-79 39,427 13,-95 27,-139 25,329-50,-99-9,297-9,0 1,0-2,-1-1,1-2,-22-6,47 7,-1 0,1 0,0-1,0-1,0 1,0-2,1 1,0-1,0-1,0 0,1 0,0-1,1 1,0-2,0 1,0-1,0-2,-13-25,1-1,3-1,0 0,3-1,1 0,2-1,2-1,-4-39,1-60,7-140,4 167,-4-38,0 72,3-1,9-65,-7 139,1-1,0 0,0 1,0-1,1 1,0 0,0 0,1 0,0 0,0 0,0 1,1 0,0 0,0 0,0 0,0 1,1 0,-1 0,1 1,0-1,1 1,-1 0,6-1,20-7,0 1,1 1,0 2,15-1,-20 3,1218-178,-859 131,230-24,83-11,154-46,-138 20,-613 97,-12 0,0 4,0 4,47 4,-127 4,-1 1,0 0,0 0,0 1,0 1,0-1,0 2,0-1,-1 1,0 1,2 1,-4-1,0 0,0 0,-1 1,0 0,0 1,-1-1,0 1,0 0,0 0,-1 1,0-1,-1 1,3 7,12 35,-2 2,-3 0,-2 1,0 12,17 220,-17-148,69 451,3 38,-75-542,7 119,-15-202,0-1,0 0,0 0,0 0,0 0,0 1,0-1,0 0,0 0,0 0,0 0,0 1,0-1,0 0,0 0,0 0,0 0,0 1,-1-1,1 0,0 0,0 0,0 0,0 0,0 1,0-1,0 0,0 0,-1 0,1 0,0 0,0 0,0 0,0 1,0-1,-1 0,1 0,0 0,0 0,0 0,0 0,-1 0,1 0,0 0,0 0,0 0,0 0,-1 0,1 0,0 0,0 0,0 0,0 0,-1 0,1 0,0-1,0 1,0 0,0 0,0 0,-1 0,1 0,0 0,0 0,-11-10,9 8,-5-4</inkml:trace>
  <inkml:trace contextRef="#ctx0" brushRef="#br0" timeOffset="18009.793">15655 2488,'3'3,"-1"0,0 0,0 0,0 0,0 0,0 0,0 0,-1 1,2 3,1 1,6 23,-14-27,-11-17,-30-42,16 19,-2 1,-22-20,43 46,0 1,0 0,-1 1,0 0,0 0,-1 1,1 0,-1 1,-1 1,1 0,-9-1,18 4,-1 1,0-1,0 1,0 1,0-1,0 0,0 1,0 0,1 0,-1 0,0 0,1 0,-1 1,1 0,-1 0,1 0,0 0,-1 0,1 1,0-1,1 1,-1 0,0 0,1 0,0 0,-1 0,1 1,1-1,-1 1,0 1,-7 14,1 1,1 0,1 1,1 0,0 2,3-13,-9 53,3 0,2 0,3 1,3-1,3 1,2-1,4 0,2 0,3 0,-8-39,1-1,1 0,1 0,1-1,3 5,-9-20,0-1,1 0,-1 1,1-2,0 1,1 0,-1-1,7 4,-9-7,0 0,0 0,0-1,1 1,-1-1,1 1,-1-1,1-1,-1 1,1 0,-1-1,1 1,0-1,-1 0,1-1,0 1,-1 0,2-1,1-1,0-1,0 1,0-1,0 0,-1-1,1 1,-1-1,0 0,0 0,0-1,-1 1,0-1,0 0,0-1,0 1,-1-1,3-5,8-15,-2 0,-1-1,2-10,-10 30,17-56,-3-1,-2-1,-4-1,-2 1,-3-1,-3-1,-2 1,-4-1,7 147,3 1,4-2,4 0,3 0,4 2,-18-71,-1 0,1-1,0 0,1 0,0 0,1-1,0 1,0-1,2 1,-6-6,1-1,0 0,-1 1,1-1,0 0,0-1,0 1,0 0,0-1,1 0,-1 0,0 0,1 0,-1 0,1 0,-1-1,1 0,-1 0,1 0,-1 0,1 0,-1-1,1 0,-1 1,0-1,1 0,1-2,16-6</inkml:trace>
  <inkml:trace contextRef="#ctx0" brushRef="#br0" timeOffset="18900.644">16139 3129,'20'184,"-14"79,-2-330,2 1,8-31,-7 61,1 1,2 0,2 1,1 0,6-11,-18 43,0 0,0 0,0 0,0 0,0 0,0 0,0 0,0 1,1-1,-1 0,1 1,-1-1,1 1,0-1,0 1,0 0,0 0,0 0,0 0,0 0,0 0,0 0,0 1,0-1,2 1,-1 0,-1 1,1 0,0 0,0 0,-1 1,1-1,-1 1,1-1,-1 1,0 0,1 0,-1 0,0 0,0 0,0 0,-1 1,1-1,0 1,-1 0,8 12,-1 0,-1 0,0 1,-2 0,1 0,-2 1,0-1,-1 1,-1 0,0 0,-1 2,0 45,-3 1,-4 17,4-61,2-14,0 1,-1 0,0 1,0-1,-1 0,0 0,0 0,0 0,-1 0,-2 3,4-11,1 1,0-1,0 0,0 1,0-1,-1 0,1 1,0-1,0 0,-1 0,1 1,0-1,-1 0,1 0,0 0,0 0,-1 1,1-1,0 0,-1 0,1 0,-1 0,1 0,0 0,-1 0,1 0,0 0,-1 0,1 0,0 0,-1 0,1 0,0 0,-1 0,1 0,0 0,-1-1,1 1,0 0,-1 0,1 0,0 0,-1-1,1 1,0 0,0 0,-1-1,1 1,-3-4</inkml:trace>
  <inkml:trace contextRef="#ctx0" brushRef="#br0" timeOffset="19214.796">16649 2670,'5'1,"0"0,0 0,0 1,0-1,0 1,-1 0,1 0,4 3,28 11,-33-15,0 0,0 0,1 0,-1-1,1 1,-1-1,1 0,-1-1,0 1,1-1,-1 0,4-1,4-3</inkml:trace>
  <inkml:trace contextRef="#ctx0" brushRef="#br0" timeOffset="19464.886">16738 2894,'0'0,"0"2,2 0,-1 1,0-1,0 0,3 1,-1 1,4-1,5 0,5-3,4-4,9-5,1-2</inkml:trace>
  <inkml:trace contextRef="#ctx0" brushRef="#br0" timeOffset="21281.259">17404 2181,'15'447,"1"26,-16-470</inkml:trace>
  <inkml:trace contextRef="#ctx0" brushRef="#br0" timeOffset="21782.696">18122 1822,'0'4,"-1"0,0 0,-1 0,1 0,0 0,-1 0,0-1,-2 3,-6 15,-21 73,4 0,4 2,4 0,5 1,3 1,5 0,5 0,3 1,5 1,0-42,3 0,3-1,13 37,-19-70,2-1,0 0,2-1,1 0,0-1,1 0,2-1,0 0,1-1,3 1,-17-18,1 0,0 1,0-1,0-1,0 1,0 0,0-1,0 1,0-1,1 0,-1 0,1-1,-1 1,1-1,-1 1,1-1,-1 0,4-1,5-1</inkml:trace>
  <inkml:trace contextRef="#ctx0" brushRef="#br0" timeOffset="25497.853">18465 2416,'0'0,"0"1,0-1,0 0,0 1,0-1,1 0,-1 1,0-1,0 1,0-1,0 0,0 1,0-1,1 0,-1 1,0-1,0 0,1 0,-1 1,0-1,0 0,1 1,-1-1,0 0,1 0,-1 0,0 1,1-1,-1 0,0 0,1 0,-1 0,0 0,1 0,-1 0,0 0,1 0,-1 0,22-4,26-19,-40 19,11-5,0 0,1 1,0 2,0 0,12-2,-23 6,0 1,1 0,-1 0,1 1,-1 0,1 1,-1 0,1 0,-1 1,0 0,0 1,0 0,5 2,-11-2,1-1,-1 0,0 1,0 0,0-1,0 1,0 1,0-1,-1 0,0 1,0-1,1 1,-2-1,1 1,0 0,-1 0,0 0,0 0,0 0,0 0,-1 0,0 0,0 0,0 1,0-1,-1 1,0 10,0-1,-2 1,0-1,-1 0,0 0,-5 11,-11 15,-1 0,-2-2,-1-1,-26 31,-31 45,80-111,-1-1,1 1,0 0,0 0,0 0,1 0,-1 0,0-1,1 1,-1 0,1 1,0-1,-1 0,1 0,0 0,0 0,1 0,-1 0,0 0,1 0,-1 0,1 0,0 1,1-1,-1 1,1 0,0-1,1 1,-1-1,0 1,1-1,-1 0,1 0,0 0,-1-1,1 1,2 0,8 4,0-1,1-1,-1 0,1-1,-1-1,5 1,20 2,1-2,0-2,1-1,31-5,-67 2,-4 2</inkml:trace>
  <inkml:trace contextRef="#ctx0" brushRef="#br0" timeOffset="26811.187">20068 1406,'0'2,"1"0,-1 0,0-1,1 1,-1 0,0-1,1 1,0 0,-1-1,1 1,0-1,0 1,0-1,0 1,0-1,0 0,1 1,-1-1,0 0,1 0,0 0,2 2,1 0,-1-1,1 0,0 0,0 0,-1 0,1-1,2 0,3 1,1 0,-1-1,1 0,-1-1,1 0,-1-1,9-2,-12 2,0-1,0 0,0-1,-1 1,1-1,-1-1,0 1,0-1,0 0,0 0,-1-1,1 0,-1 0,3-4,13-18</inkml:trace>
  <inkml:trace contextRef="#ctx0" brushRef="#br0" timeOffset="27051.375">20510 1245,'0'1,"0"2,0-1,0 2,0 6,0 6,0 6,-2 5,-1 5,1 6,1 4,0 11,0-4</inkml:trace>
  <inkml:trace contextRef="#ctx0" brushRef="#br0" timeOffset="22331.416">19449 1723,'30'53,"-2"1,-3 1,8 29,-19-49,15 41,-4 2,-3 0,-4 1,-3 1,-4 1,-3 0,-4 0,-3 0,-4 1,-3-1,-11 44,13-90,2-16,-1 1,0-1,-4 10,6-25,0 0,-1-1,1 1,-1 0,1-1,-1 0,0 1,-1-1,1 0,0 0,-1 0,0 0,0 0,1-1,-2 1,1-1,0 0,0 0,-2 1,-7 1</inkml:trace>
  <inkml:trace contextRef="#ctx0" brushRef="#br0" timeOffset="26549.837">19590 1234,'-4'76,"-11"69,4-58,4 14,6-72,3-47,-1-6,2-1,1 1,1 0,1 0,1 1,1 0,1 0,1 1,2 0,-1 0,2 2,1-1,8-7,-20 25,1 0,-1 1,1-1,0 1,0-1,0 1,0 0,1 0,-1 0,1 1,-1-1,1 1,-1 0,1 0,0 0,0 0,-1 1,1 0,0-1,0 1,0 1,-1-1,1 0,0 1,0 0,-1 0,1 0,0 0,-1 1,1-1,-1 1,0 0,3 2,1 1,0-1,-1 1,0 1,0-1,0 1,-1 0,0 1,0-1,-1 1,1 0,-1 0,-1 0,1 0,-1 1,0 2,2 10,-1 1,-2-1,0 1,0 0,-2-11,0 1,0-1,-1 0,-1 0,1 0,-2 0,1 0,-1-1,-1 3,-1-7,4-7</inkml:trace>
  <inkml:trace contextRef="#ctx0" brushRef="#br0" timeOffset="71438.222">18012 4341,'4'4,"0"0,0 1,-1-1,1 1,-1 0,-1 0,1 0,-1 0,1 0,-2 0,1 1,0-1,-1 4,8 16,2-2,-7-14,0-1,0 1,-1 0,0 0,-1 1,2 5,-33-49,-10-36,-24-37,55 95,-1 0,0 1,-1 0,0 1,-1 0,0 1,-4-3,12 10,1 0,-1 0,0 0,1 1,-1-1,0 1,0 0,0 0,0 0,0 0,0 1,-1-1,1 1,0 0,0 0,0 0,-1 0,1 0,0 1,0-1,0 1,0 0,0 0,0 0,0 0,0 1,0-1,1 1,-1 0,0-1,1 1,-1 1,1-1,0 0,0 0,0 1,0-1,0 1,0 0,-7 12,0 0,1 0,0 1,1 0,1 0,-2 11,-5 24,2 1,2 0,2 1,3 0,2 0,3 0,1 0,3-1,3 1,3 8,-7-42,1 0,0-1,1 0,8 16,-12-29,0-1,0 1,1-1,0 1,0-1,0 0,0 0,0 0,1 0,0-1,0 0,0 1,0-1,1-1,-1 1,1-1,-1 1,1-1,0-1,1 1,-2-1,-1-1,1-1,-1 1,1 0,0-1,-1 0,1 1,-1-1,1-1,-1 1,0-1,0 1,1-1,-1 0,0 0,0 0,-1 0,1-1,0 1,-1-1,2-1,8-9,-1-1,0-1,5-9,-15 22,17-28,-1-1,-2-1,-1 0,-1-1,-2 0,-2-1,2-12,-2-2,-2-1,-2 1,-2-1,-3 0,-1 0,1 148,-2-62,3-1,0 1,3-1,6 31,-6-51,0 0,1 0,1-1,0 0,1 0,1 0,4 5,-10-16,0-1,1 1,0-1,0 0,0 0,0 0,0 0,1-1,-1 1,1-1,-1 0,1 0,0 0,0-1,0 1,0-1,0 0,0 0,1 0,-1-1,0 1,0-1,1 0,-1 0,0-1,1 1,-1-1,0 0,0 0,3-2,3-1,0 0,-1-1,1 0,-1-1,0 0,-1-1,1 0,-1 0,0-1,16-16</inkml:trace>
  <inkml:trace contextRef="#ctx0" brushRef="#br0" timeOffset="72220.89">18372 5018,'0'-1,"1"0,-1 0,1-1,-1 1,1 1,0-1,0 0,-1 0,1 0,0 0,0 0,0 1,0-1,0 0,0 1,0-1,0 1,0-1,0 1,0-1,0 1,0 0,0 0,0-1,1 1,0 0,0 0,0-1,0 1,0-1,1 1,-1 0,0 0,0 0,1 0,-1 1,0-1,0 0,0 1,1 0,-1 0,0 1,1 0,-1 1,0-1,0 1,0 0,0 0,-1 0,1 0,-1 0,1 0,-1 0,0 0,-1 1,2 2,6 56,-6-38,7 78,-5 52,-1-56,-5-142,2 0,2 0,2 0,6-26,-6 52,0-1,1 1,1 0,0 0,2 1,0-1,1 2,0-1,2 1,0 1,11-13,-21 27,0-1,0 1,1 0,-1-1,0 1,0 0,1 0,-1 0,1 0,-1 0,1 0,-1 0,1 1,-1-1,1 1,0-1,0 1,-1-1,1 1,0 0,0 0,-1 0,1 0,0 0,0 0,-1 1,1-1,1 1,0 1,0 0,0 0,-1 0,1 0,-1 0,0 1,0-1,1 1,-2 0,1 0,0 0,0 0,-1 0,1 1,5 16,0 0,-1 0,-1 0,1 13,1 20,-4-30,0-1,1 0,1 0,1 0,1 0,3 4,-10-25,0 0,0-1,0 1,1 0,-1 0,0 0,1-1,-1 1,1 0,-1-1,1 1,-1 0,1-1,0 1,-1-1,1 1,0-1,-1 1,1-1,0 1,-1-1,1 0,0 0,0 1,0-1,-1 0,1 0,0 0,0 1,0-1,0 0,-1 0,1-1,0 1,0 0,0 0,0 0,-1 0,1-1,0 1,0 0,-1-1,1 1,0-1,0 1,-1-1,1 1,-1-1,1 1,0-1,-1 1,1-1,-1 0,1 0,-1 1,0-1,1 0,3-5</inkml:trace>
  <inkml:trace contextRef="#ctx0" brushRef="#br0" timeOffset="72583.813">18939 5121,'8'1,"0"-1,0 0,0 0,-1-1,1 0,0-1,0 1,0-1,-1-1,1 0,-1 0,0 0,0-1,0 0,5-4,78-50,-80 52,-1 1,2 1,-1 0,0 0,1 1,0 0,0 1,5 0,-14 2,1 0,0 1,0 0,-1-1,1 1,-1 0,1 0,-1 0,1 1,-1-1,1 0,-1 1,0 0,0-1,0 1,0 0,0 0,0 0,0 1,-1-1,1 0,-1 1,0-1,1 1,-1-1,0 1,-1-1,2 3,3 12,0 0,0 0,1 18,-5-30,20 134,-18-125</inkml:trace>
  <inkml:trace contextRef="#ctx0" brushRef="#br0" timeOffset="74771.59">18986 5143,'102'0,"-87"0</inkml:trace>
  <inkml:trace contextRef="#ctx0" brushRef="#br0" timeOffset="75033.886">19283 4741,'0'0,"0"0,0 0,0 0,0 0,0 3,0 2,0 6,0 5,0 5,4 17,4 19,2 9,-1 1,-1-4,-4-4,0 6,-1-8</inkml:trace>
  <inkml:trace contextRef="#ctx0" brushRef="#br0" timeOffset="70368.026">16852 4664,'135'10,"-126"-10</inkml:trace>
  <inkml:trace contextRef="#ctx0" brushRef="#br0" timeOffset="70614.255">16967 4898,'0'0,"0"0,0 0,0 0,0 0,0 0,2 0,5-1,6-2,5-4,5-3,3-5,3-4,7-9,-3-1</inkml:trace>
  <inkml:trace contextRef="#ctx0" brushRef="#br0" timeOffset="69364.833">15702 4679,'1'1,"0"-1,0 1,0 0,0-1,0 1,0 0,0 0,0 0,0-1,0 1,-1 0,1 0,0 0,-1 0,1 0,-1 1,1-1,-1 0,1 0,-1 0,0 0,0 1,1 0,6 34,-6-30,7 26,2 0,1-1,1 0,1-1,2 0,1-1,1-1,2 0,-126-198,-15-25,115 186,0 0,0 0,0 1,-1 0,0 0,-1 1,0 0,-7-4,13 9,1 1,-1-1,0 1,1 0,-1 0,0 0,0 1,1-1,-1 0,0 1,0 0,0 0,0 0,0 0,0 0,0 1,1-1,-1 1,0-1,0 1,0 0,1 0,-1 1,1-1,-1 1,1-1,-1 1,1 0,0-1,0 1,0 0,0 1,0-1,0 0,-1 2,-2 4,-1 1,1 0,1 0,0 0,0 1,0-1,1 1,0 5,-13 84,10-54,1-12,-17 113,5 29,14-131,3 1,1 0,2 0,3-1,1 1,4 6,-8-38,1 0,1 0,0 0,1 0,0-1,1 0,1 0,3 4,-9-14,0 1,-1-1,1 0,0 0,0 0,0-1,1 1,-1 0,0-1,1 1,-1-1,1 0,-1 0,1 0,0 0,-1 0,1 0,0-1,0 0,-1 1,1-1,0 0,0 0,0 0,0-1,-1 1,1-1,0 0,-1 1,1-1,0 0,-1-1,1 1,-1 0,1-1,-1 1,0-1,0 0,0 0,0 0,0 0,0 0,1-2,16-17,-1-2,-1 0,-1 0,-1-2,-1 0,-1 0,-2-1,0-1,0-6,19-69,15-91,-24 97,-19 87,4-13,-2 0,0-1,-1 0,-1 1,-2-13,2 66,0 8,1 0,2 1,2-1,1-1,10 25,-9-38,1 0,1 0,2-1,6 9,-12-24,-1 0,1 0,0-1,1 1,0-2,0 1,1-1,0 0,0-1,0 0,11 4,2-1</inkml:trace>
  <inkml:trace contextRef="#ctx0" brushRef="#br0" timeOffset="70078.799">16259 5210,'1'164,"-2"148,7-360,3 0,2 0,2 1,2 1,5-7,-12 31,-2 3,21-52,-24 66,-1 0,1 0,0 0,0 1,0 0,0-1,1 1,0 0,0 1,0-1,0 1,1-1,-4 3,0 1,0-1,0 1,1-1,-1 1,0-1,0 1,1-1,-1 1,0 0,1 0,-1 0,0 0,0 0,1 0,-1 0,0 0,1 1,-1-1,0 0,1 1,-1-1,0 1,0-1,0 1,1 0,1 1,-1 1,1-1,-1 0,0 1,0 0,0 0,0-1,0 1,-1 0,2 3,3 9,-2-1,1 0,-2 1,1 7,5 52,-3 2,-4-1,-4 28,2-101</inkml:trace>
  <inkml:trace contextRef="#ctx0" brushRef="#br0" timeOffset="76921.371">15926 6230,'0'2,"0"0,1 0,-1 1,0-1,0 0,-1 0,1 0,0 1,-1-1,1 0,-1 0,0 0,0 0,0 0,0 0,0 0,0 0,0 0,-1-1,1 1,-1-1,0-1,0 0,0 0,0 0,0 0,0 0,1-1,-1 1,0-1,0 1,0-1,1 1,-1-1,0 0,0 0,1 0,-1 0,1 0,-1 0,1 0,0-1,-1 1,1-1,-1 0,-50-46,24 22,-1 0,-1 2,-16-9,38 27,-1 1,1 1,-1-1,0 1,0 1,0 0,0 0,-1 1,1 0,-1 1,1-1,-1 2,0 0,1 0,-10 2,12-1,0 2,0-1,1 1,-1 0,1 0,0 1,0 0,0 0,0 0,1 1,0 0,0 0,0 0,0 0,1 1,0 0,0 0,-3 7,-5 9,2 1,0 0,1 1,-4 19,1 8,2 1,3 1,1 0,3-1,3 1,1 0,3 0,3 0,1-1,3 0,2-1,3 1,-11-36,2 0,0 0,0-1,2 0,0 0,1-1,0 0,1 0,11 10,-18-21,-1 0,1 0,0 0,0 0,0-1,0 0,0 0,1 0,-1 0,1-1,-1 1,1-1,0 0,-1 0,1-1,1 0,-1 0,0-1,-1 0,1 0,0-1,-1 1,1-1,-1 0,1 0,-1-1,0 1,0-1,0 0,0 0,-1 0,1-1,-1 1,0-1,0 0,0 0,16-21,-2-1,-1 0,-1-1,-1-1,-1 0,3-14,16-56,3-27,-22 74,-3-1,-2-1,-2 1,-3-1,-2-37,-2 200,0-36,5 41,-2-94,0 0,2 0,1 0,0-1,1 0,2 0,6 14,-11-28,0 0,0 0,1 0,0-1,0 1,0-1,1 0,0 0,0-1,0 1,0-1,1 0,0-1,0 1,0-1,0 0,0-1,1 1,-1-1,1-1,-1 1,1-1,0 0,-1-1,1 1,0-1,0-1,0 1,-1-1,6-1,15-6</inkml:trace>
  <inkml:trace contextRef="#ctx0" brushRef="#br0" timeOffset="77450.639">16285 6745,'0'0,"6"-11,-6 11,0 0,0 1,0-1,0 0,0 0,0 0,0 0,0 0,0 1,0-1,0 0,0 0,0 0,0 0,0 1,0-1,0 0,0 0,0 0,0 0,0 0,0 1,1-1,-1 0,0 0,0 0,0 0,0 0,0 0,0 0,1 0,-1 1,0-1,0 0,0 0,0 0,0 0,1 0,-1 0,0 0,0 0,0 0,0 0,1 0,-1 0,0 0,0 0,0 0,0 0,1 0,-1 0,0-1,-2 60,0-31,1 0,1 0,2 0,1 5,-2-29,0 0,0 0,0-1,1 1,-1 0,1-1,-1 0,1 1,1-1,-1 0,0 0,1 0,-1 0,1 0,0-1,0 1,0-1,0 0,0 0,3 1,1 0,-1 0,1-1,0 0,0 0,1 0,-1-1,0 0,0-1,1 0,-1 0,2 0,0-1,0 0,1 0,-1-1,0 0,1 0,-1-1,0 0,-1-1,1 0,-1 0,1-1,-1 0,-1 0,1-1,-1 0,0-1,4-4,-7 5,-1 0,0 0,0 0,-1-1,0 1,0-1,0-3,5-23</inkml:trace>
  <inkml:trace contextRef="#ctx0" brushRef="#br0" timeOffset="77702.003">16581 6656,'-9'211,"2"-92,6 11,19 174,-18-292</inkml:trace>
  <inkml:trace contextRef="#ctx0" brushRef="#br0" timeOffset="77920.425">16805 6459,'4'-2,"4"0,1-1,-1 1,-2 1,2-1,5-1,7-2,5-3,3 0,4-2,3-1,0-1,-1 1,-6 2,-5 3,-5 3,-6 2</inkml:trace>
  <inkml:trace contextRef="#ctx0" brushRef="#br0" timeOffset="78102.056">17024 6714,'0'0,"0"0,1 0,2 0,2 0,5 0,6-1,5-2,13-10,15-8,4-4,-2-4,-6-3,-2-7,-9 3</inkml:trace>
  <inkml:trace contextRef="#ctx0" brushRef="#br0" timeOffset="78837.228">18023 6001,'8'18,"-2"-7,-1 0,0 1,-1 0,0 0,-1 0,0 0,-1 1,0-1,-1 3,-1-15,0 0,0 0,0 1,0-1,0 0,0 0,0 0,0 0,0 1,0-1,0 0,0 0,0 0,0 1,0-1,0 0,0 0,0 0,0 0,0 1,0-1,-1 0,1 0,0 0,0 0,0 1,0-1,0 0,0 0,-1 0,1 0,0 0,0 0,0 0,0 0,-1 0,1 1,0-1,0 0,0 0,-1 0,1 0,0 0,0 0,0 0,-1 0,1 0,0 0,-10-9,-8-15,17 23,-20-30,-4-8,-27-31,43 60,0 0,-1 1,1 0,-2 0,1 1,-1 0,-1 1,-8-5,16 11,1-1,0 1,-1-1,1 1,-1 0,1 1,-1-1,0 0,1 1,-1 0,0 0,0 0,1 1,-1-1,0 1,1 0,-1 0,1 0,-2 0,1 2,-1 0,0-1,1 2,0-1,0 0,0 1,0 0,1 0,-1 0,1 0,0 0,-1 3,-5 9,2 0,0 0,0 1,2 0,0 0,1 0,-1 12,-1 17,2 1,2-1,2 1,4 23,-1-41,1 0,1-1,1 1,2-1,1 0,1-1,13 24,-18-42,0 0,1 0,0 0,1-1,0 0,0-1,0 1,1-1,1-1,-1 1,6 1,-11-5,1-2,-1 1,1 0,0-1,0 1,0-1,0 0,0-1,0 1,0 0,0-1,0 0,0 0,1-1,-1 1,0-1,0 0,0 0,0 0,-1 0,1-1,0 1,0-1,-1 0,1 0,-1-1,1 1,-1-1,0 1,2-4,8-8,-1-1,0 0,-1-1,-1-1,-1 1,0-2,-1 1,4-14,10-34,10-52,-21 68,-2 0,-2 0,1-49,-13 181,1-12,3 43,5-56,2-1,3 6,-6-46,1-1,0 1,1-1,1-1,0 1,2-1,-1 0,2 0,5 7,-11-18,1-1,-1 1,0-1,1 1,0-1,0 0,0-1,0 1,3 1,9 2</inkml:trace>
  <inkml:trace contextRef="#ctx0" brushRef="#br0" timeOffset="79500.916">18528 6547,'5'-7,"1"1,-1 0,1 0,0 0,1 1,-1 0,1 0,0 0,3-1,10-8,-15 11,3-3,1-1,0 1,0 1,1 0,8-4,-17 9,0-1,0 1,0 0,0 0,0-1,0 1,0 0,0 0,1 0,-1 0,0 0,0 0,0 0,0 1,0-1,0 0,0 0,0 1,0-1,0 1,0-1,0 1,0-1,0 1,0 1,0 0,0-1,0 1,0 0,-1 0,1 0,-1 0,1 0,-1 0,1 0,-1 0,0 0,0 0,0 0,0 0,-1 0,1 0,-1 1,-3 18,-1 1,-1-1,-2-1,0 0,-1 0,0 0,-2-1,-3 3,-4 11,1 0,-1 7,66-75,-33 24,1 0,0 1,1 1,0 0,0 1,18-5,-30 11,0 1,0 0,0 0,0 1,1-1,-1 1,0 0,0 0,0 1,0-1,0 1,0 0,0 1,-2-1,0 1,1-1,-2 1,1 0,0 0,0 0,0 0,-1 1,0-1,1 1,-1 0,0-1,0 1,0 0,-1 0,1 0,-1 0,1 1,-1-1,1 3,0 5,0 0,0 1,-1-1,-1 0,0 1,0-1,-1 1,-1-1,0 0,0 0,-1 0,0 0,-1 0,-3 4,-7 18,-2-1,-1-1,-21 29,31-49,-1-1,0 0,0 0,-1 0,-10 7,18-16,0 0,-1 0,1 0,-1 0,0 0,1 0,-1-1,0 1,1 0,-1-1,0 1,0-1,1 0,-1 0,0 1,0-1,0 0,1-1,-1 1,0-1,0 1,0-1,1 0,-1-1,0 1,1 0,-1 0,1-1,0 1,-1-1,1 1,0-1,0 1,0-1,0 0,0 0,0 1,1-1,-1 0,1 0,-1 0,1 0,-14-74,10 35</inkml:trace>
  <inkml:trace contextRef="#ctx0" brushRef="#br0" timeOffset="79799.972">19261 5767,'1'0,"0"1,0-1,-1 1,1-1,0 1,0-1,-1 1,1 0,-1-1,1 1,-1 0,1 0,-1-1,1 1,-1 0,0 0,1 0,-1 0,0 0,0-1,1 1,-1 0,0 0,0 0,0 0,0 0,0 0,0 0,-1 0,1-1,0 1,-1 1,-4 40,4-37,-32 172,-2 11,6 18,23-145,3 0,2 1,4-1,2 0,7 29,-6-58,1 0,2-1,2 0,3 7,-9-26,0-1,1-1,0 1,0-1,1 0,0 0,1-1,0 0,1 0,0-1,0 0,10 6,-15-12,-1 0,1-1,0 1,0 0,0-1,0 0,0 0,0 0,0-1,0 1,0-1,0 0,0 0,0 0,0-1,1 1,-1-1,0 0,0 0,-1-1,1 1,0-1,2-1,5-3,-2-1,1 0,-1 0,0-1,-1 0,1 0,3-6,23-30</inkml:trace>
  <inkml:trace contextRef="#ctx0" brushRef="#br0" timeOffset="73011.483">20011 3706,'-1'4,"-1"0,1 0,-1 0,0 0,0 0,0 0,-1 0,1-1,-2 1,-11 21,-25 68,5 2,3 2,5 1,4 1,5 1,4 0,4 1,5 1,4-1,4 1,5-1,9 30,-8-78,3 0,2-1,7 12,-15-46,1-1,0 0,2 0,0-1,1 0,0 0,1-1,1-1,1 0,0 0,2 0,-11-11,0 0,0 0,1 0,-1-1,1 0,0 1,0-2,0 1,0 0,0-1,0 0,0 0,0-1,4 1,17-2</inkml:trace>
  <inkml:trace contextRef="#ctx0" brushRef="#br0" timeOffset="74194.388">20245 4539,'-11'5,"-4"4,14-12,8-7,5-4,2 0,-1 1,2 0,-1 1,2 1,0 0,0 1,1 1,0 1,0 0,1 1,0 1,0 0,1 2,12-2,-28 6,0-1,0 1,-1-1,1 1,0 0,0 1,0-1,0 0,0 1,-1-1,1 1,0 0,0 0,-1 0,1 0,0 1,-1-1,0 1,1-1,-1 1,1 1,-1 0,0-1,-1 1,1 0,-1-1,0 1,0 0,0 0,-1 0,1 0,0 0,-1 0,0 0,0 0,0 0,0 0,0 0,-1 1,-3 15,0 0,-1 0,-2 0,1-1,-8 12,11-23,-68 142,-15 36,84-183,1 1,0-1,0 1,0-1,0 1,1-1,-1 1,1-1,-1 1,1 0,0-1,0 1,0 0,0-1,1 1,0 2,0-4,0 1,1-1,-1 0,1 0,0 0,-1 0,1 0,0 0,-1 0,1 0,0-1,0 1,0-1,0 1,0-1,0 0,0 0,-1 0,1 0,0 0,0 0,2-1,21 0,1-2,-1 0,1-2,15-5,-15 3,0 1,1 2,26-2,-38 7,-12 0</inkml:trace>
  <inkml:trace contextRef="#ctx0" brushRef="#br0" timeOffset="80281.914">19720 6147,'6'-2,"-1"0,1 1,-1-2,1 1,-1-1,0 0,0 0,0 0,-1-1,3-1,10-7,-4 4,64-36,-71 41,0 1,0-1,1 1,-1 0,1 1,-1-1,1 1,-1 1,1-1,0 1,3 0,-9 1,1-1,0 1,-1-1,1 1,-1 0,1-1,-1 1,1 0,-1 0,0 0,1 0,-1 0,0 0,0 1,0-1,0 0,0 1,0-1,0 1,0-1,-1 1,1-1,0 1,-1-1,1 1,-1 0,0-1,0 1,1 0,-1-1,0 1,0 0,-1-1,1 1,0 0,0-1,-1 2,-1 10,-1 0,0 0,-1-1,-2 7,5-17,-27 65,-32 59,31-71,3 1,2 2,1 6,21-58,0 1,0 0,1-1,0 1,0 0,1-1,-1 1,2 6,-1-11,1 0,-1 0,1 0,0 0,0 0,0 0,0 0,0 0,0-1,0 1,0 0,1-1,-1 1,1-1,-1 1,1-1,0 0,-1 0,1 1,0-1,0 0,0-1,0 1,0 0,0-1,0 1,0-1,0 1,1-1,11 3,0-1,0-1,1 0,-1-1,1 0,-1-1,0-1,0 0,0-1,0 0,0-1,0-1,-1 0,0-1,0-1,0 0,-1 0,0-1,-1-1,0 0,0 0,-1-1,0-1,0 1,5-10,0-6,-1-1,-1 0,-1-1,-1 0,-2-1,-1 0,-1-3,4-29</inkml:trace>
  <inkml:trace contextRef="#ctx0" brushRef="#br0" timeOffset="80530.997">20266 5689,'7'1,"0"0,0 0,-1 0,1 1,-1 0,1 1,-1-1,0 1,0 0,0 1,0 0,59 45,-46-31,-1 1,-1 0,0 1,-2 1,0 0,-2 2,0-1,-1 2,-1 2,3 8,-3 0,-1 1,-1 1,-2 0,-2 0,0 6,-2 38,-4 0,-2 0,-5 0,-3-1,-13 46,4-37,-4-2,-4-1,-11 19,11-38</inkml:trace>
  <inkml:trace contextRef="#ctx0" brushRef="#br0" timeOffset="82266.448">16321 1078,'-13'1,"0"1,1 0,-1 1,0 0,1 1,-1 0,1 1,0 0,-1 0,0-1,0-1,0 0,0-1,-10 0,-4-10,23 4</inkml:trace>
  <inkml:trace contextRef="#ctx0" brushRef="#br0" timeOffset="83249.157">15463 1161,'-1'0,"1"0,0 0,0 0,0 0,0 0,0 0,0 0,0 0,-1 0,1-1,0 1,0 0,0 0,0 0,0 0,0 0,0 0,0-1,0 1,0 0,0 0,0 0,0 0,-1 0,1 0,0-1,0 1,0 0,0 0,0 0,1 0,-1 0,0-1,0 1,0 0,0 0,0 0,0 0,0 0,0-1,0 1,0 0,0 0,0 0,0 0,1 0,-1 0,0 0,0 0,0-1,0 1,0 0,0 0,0 0,1 0,-1 0,0 0,0 0,0 0,0 0,0 0,16-15,24-19,-35 30,114-85,-55 43,20-22,-367 300,261-212,-6 3,2 1,0 2,2 1,-7 10,33-35,9-6,14-10,50-38,-2-4,-3-2,32-37,-50 47,48-47,-168 155,-121 109,7-7,170-148,15-11,29-21,60-54,-3-4,-3-5,-4-3,-69 71,-6 6,1 0,-1-1,-1 0,1 0,-1-1,2-5,-9 10,-9 9,-37 34,2 2,-11 14,-25 25,30-35,4-4,2 2,-15 21,54-56,8-6,15-9,24-19,-41 26,18-12,-1-2,0 1,-1-2,13-14,-3-2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17.35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0,'16'740,"-16"-733,0 30,0-37,0 1,0-1,0 1,0 0,0-1,0 1,0 0,0-1,0 1,0 0,0-1,0 1,0 0,1-1,-1 1,0-1,0 1,1 0,-1-1,1 1,-1-1,0 1,1-1,-1 1,1-1,-1 1,1-1,-1 0,1 1,-1-1,1 0,-1 1,1-1,0 0,-1 0,2 1,6-6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19.18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0,'0'3,"1"0,0 0,0 0,0 0,0 0,0 0,1 0,-1 0,1-1,0 1,0-1,0 1,0-1,2 2,6 8,36 48,182 250,-183-242,-4 2,-2 2,20 56,-46-93,-2 0,-2 1,-1 0,-2 0,-1 1,-2-1,-1 1,-3 0,0 0,-3 5,0-10,-1 0,-2-1,-1 1,-1-2,-1 1,-2-1,-2-1,0 0,-2-1,-1-1,-13 17,21-33,1-1,-1-1,0 1,-1-2,0 1,0-1,-1-1,0 0,-1-1,1 0,-13 4,-13 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17.83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75 0,'0'7,"-2"1,1-1,-1 1,0-1,-1 0,0 0,-2 5,-10 25,3 8,2 0,2 1,3 0,1 0,2 3,1-32,2 0,0 0,1 0,0 1,1-2,2 1,-1 0,2-1,0 0,1 0,1 0,0-1,1 0,0-1,3 2,-8-11,0-1,1 1,0-1,0 1,0-1,0-1,1 1,0-1,-1 0,1 0,0-1,0 1,1-1,-1-1,0 1,1-1,-1 0,1-1,5 0,-7 0,0-1,0 0,0 0,0 0,0-1,0 1,0-1,-1-1,1 1,-1-1,1 1,-1-1,0 0,0-1,0 1,-1-1,1 0,-1 0,0 0,0 0,0 0,0-1,-1 1,0-1,1-1,3-11,-1 1,-1-1,0-1,-1 1,-1 0,-1-1,0 1,-1-1,-1 1,-1 0,0-1,-1 1,-5-14,3 12,0 0,-2 1,0 0,-1 0,-1 1,-1 0,0 0,-1 1,-1 0,-1 1,0 1,-4-4,-19-6,35 23,1 0,-1 1,0-1,0 0,0 1,0-1,0 1,0-1,0 1,0 0,0-1,0 1,0 0,0 0,0-1,0 1,0 0,0 0,0 0,0 0,0 1,0-1,0 0,0 0,-1 1,1-1,0 0,1 1,-1-1,0 1,0 0,0-1,0 1,0 0,0 0,1 0,0 0,0-1,1 1,-1 0,0 0,1 0,-1 0,0 0,1 0,-1-1,1 1,0 0,-1 0,1-1,-1 1,1 0,0-1,0 1,-1-1,1 1,0-1,0 1,0-1,0 0,-1 1,1-1,0 0,2 2,20 10</inkml:trace>
  <inkml:trace contextRef="#ctx0" brushRef="#br0" timeOffset="442.029">768 89,'-27'23,"19"-16,1-1,-1 1,1 0,1 1,-2 1,-25 37,1 2,-14 32,37-64,2 0,-1 1,2 0,0 0,1 0,1 1,1 0,0 0,1 0,1 8,1-20,0 0,0 0,1 0,0 0,0 0,1 0,0 0,0 0,0-1,0 1,1-1,0 1,0-1,1 0,-1 0,1-1,0 1,1-1,-1 1,1-1,0-1,-1 1,2-1,-1 0,0 0,1 0,-1-1,1 0,0 0,0 0,0-1,0 1,0-2,0 1,6-1,5 1,0-1,0-1,1-1,-1 0,0-1,0-1,-1-1,1 0,-1-2,0 1,-1-2,4-2,-8 4,-1-1,0 0,0 0,0-1,-1-1,-1 0,1 0,-1 0,-1-1,0 0,5-10,-7 11,-2 0,1 0,-1 0,-1 0,0-1,0 1,-1-1,0 1,0-1,-1 1,0-1,-1 0,0 1,-1-1,-1-3,-1-3,0 1,-1 0,0 1,-1-1,-1 1,0 0,-1 1,-1-1,0 2,0-1,-1 1,-1 1,0 0,-1 0,0 1,-13-8,24 18,0-1,0 1,1-1,-1 0,0 1,0-1,0 0,0 0,1 0,-1 0,0 0,1 0,-1 0,1 0,-1 0,1 0,-1 0,1 0,0 0,0 0,-1 0,1 0,0-1,0 1,0 0,0 0,0 0,1 0,-1 0,0-1,0 1,1 0,-1 0,1 0,-1 0,1-1,8-19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38.50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164 1,'1'14,"1"-1,0 1,1 0,0-1,2 4,11 53,-11 3,-3-1,-5 55,-5-91,4-26</inkml:trace>
  <inkml:trace contextRef="#ctx0" brushRef="#br0" timeOffset="247.252">0 262,'1'0,"1"0,0 0,0 0,2 0,-1 0,2 1,6 3,4-1,6 0,7-1,5 0,3-2,2 1,2-2,13 0,-4-1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16.79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1,'0'0,"0"0,0 0,0 2,3 1,4 1,4 2,8 1,8-1,6-1,6-1,2-1,1-2,-1-3,4-4,-5-1</inkml:trace>
  <inkml:trace contextRef="#ctx0" brushRef="#br0" timeOffset="218.802">37 237,'1'0,"4"2,4 2,2 3,4 1,4 0,3 1,6-3,6-1,3-1,3-1,9-1,-3-1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15.73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223 127,'-1'5,"-1"0,1 1,-1-1,0 0,0 0,0 0,-1 0,1 0,-1-1,-3 4,-10 19,-21 62,3 2,5 1,4 2,-5 41,21-88,2 1,2 0,2 0,2 6,1-37,1 1,0-1,1 0,2 0,-1 0,2 0,0-1,1 1,1-1,0-1,1 1,1-2,1 2,-8-12,1-1,-1 1,1-1,-1 0,1 0,0 0,0 0,1-1,-1 1,0-1,1 0,0 0,-1 0,1 0,0-1,0 1,0-1,0 0,0 0,0-1,0 1,0-1,0 0,1 0,-1 0,0 0,0-1,0 0,0 0,0 0,0 0,0-1,0 1,-1-1,1 0,2-2,26-18</inkml:trace>
  <inkml:trace contextRef="#ctx0" brushRef="#br0" timeOffset="509.958">406 525,'17'531,"-18"-477,28-126,-8-2,-3 10,24-59,-33 104,0 2,2-1,0 1,1 0,1 1,1 0,0 1,12-12,-22 24,1 1,-1-1,1 1,-1 0,1 0,0 0,-1 0,1 0,0 1,0-1,1 1,-1 0,0 0,0 0,1 0,-1 1,0-1,1 1,-1 0,0 0,1 0,-1 0,1 1,-1-1,0 1,1 0,-1 0,0 0,0 0,0 1,0-1,0 1,0 0,0 0,1 2,4 3,0 0,-1 1,0 1,0-1,-1 1,0 0,-1 0,0 1,0 0,2 7,6 21,-1 0,-1 1,-3 1,-1-1,-2 1,-1 0,-3 1,-1-1,-4 24,4-64,0-1,0 1,0 0,0 0,0 0,0 0,0 0,-1 0,1 0,0 0,0 0,0 0,0 0,0 0,0 0,0 0,-1 0,1 0,0 0,0 0,0 0,0 0,0 0,0 0,0 0,-1 0,1 0,0 0,0 0,0 1,0-1,0 0,0 0,0 0,0 0,0 0,0 0,0 0,-1 0,1 0,0 0,0 1,0-1,0 0,0 0,0 0,0 0,0 0,0 0,0 0,0 1,0-1,0 0,0 0,0 0,0 0,0 0,0 0,0 0,0 1,0-1,0 0,0 0,1 0,-7-14,-3-19,4-6</inkml:trace>
  <inkml:trace contextRef="#ctx0" brushRef="#br0" timeOffset="815.788">999 1,'1'12,"1"1,1-1,0 0,0 0,1-1,0 1,5 6,7 24,18 58,-5 2,-4 1,10 95,-30-154,-1 1,-3 0,-1-1,-3 1,-1-1,-2 1,-3-1,-1-1,-2 0,-11 26,7-37,5-18,11-14,0 0,0 0,0 1,-1-1,1 0,0 0,0 0,0 0,-1 0,1 1,0-1,0 0,0 0,-1 0,1 0,0 0,0 0,0 0,-1 0,1 0,0 0,0 0,-1 0,1 0,0 0,0 0,-1 0,1 0,0 0,0 0,0-1,-1 1,1 0,0 0,0 0,0 0,-1 0,1-1,0 1,0 0,0 0,0 0,0 0,-1-1,1 1,-4-10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15.15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872 195,'-1'-7,"0"0,-1 0,1 0,-1 0,0 0,-1 1,0-1,0 1,0 0,-1 0,0 0,0 0,0 1,-2-2,-4-4,0 0,-1 1,0 0,0 1,-1 0,-5-2,12 7,1 1,-1 1,0-1,-1 0,1 1,0 0,0 0,-1 1,1 0,-1 0,0 0,1 0,-1 1,0 0,1 0,-1 1,0-1,1 1,-1 0,1 1,-1 0,1-1,0 2,0-1,-1 1,2-1,-1 1,0 1,0-1,1 1,0-1,0 1,0 1,0-1,1 0,0 1,-1 0,2 0,-3 4,-8 17,2-1,0 2,2-1,1 2,1-1,2 1,-2 19,-2 50,4 58,4-80,0 93,2-57,-7 40,5-144,0 0,0 0,0 0,-1 0,0-1,0 1,-1 0,1-1,-2 1,1-1,-1 1,3-6,0 0,-1 1,1-1,0 0,0 0,-1 1,1-1,-1 0,1-1,-1 1,0 0,1 0,-1-1,0 1,1 0,-1-1,0 0,-1 1,0-1,0-1,0 1,0-1,0 1,0-1,0 0,1 0,-1 0,0 0,0-1,1 1,-1-1,1 1,-3-3,-24-20,0-4</inkml:trace>
  <inkml:trace contextRef="#ctx0" brushRef="#br0" timeOffset="170.893">0 777,'0'0,"1"0,2 1,4 1,4 2,3 2,5 1,5 1,6 2,15 1,10 2,4-1,2-1,0-1,-5-3,-2-2,4-3,-6-2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37.92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 33,'0'-1,"-1"0,1 0,0 0,0 0,0-1,0 1,0 0,0 0,0 0,0 0,0 0,1 0,-1 0,0 0,1 0,-1 0,1 0,-1 0,1 0,-1 0,1 0,0 0,-1 0,1 1,0-1,0 0,-1 1,1-1,0 0,0 1,0-1,0 1,0-1,0 1,0-1,0 1,0 0,0 0,0-1,0 1,1 0,-1 0,0 0,0 0,0 0,0 1,0-1,3 1,-1 0,0 0,0 1,0-1,0 1,-1-1,1 1,0 0,-1 0,1 1,-1-1,0 0,1 1,-1 0,1 2,8 15,-2 0,0 1,-1 0,-1 0,-1 1,-1 0,-1 0,1 22,1 40,-5 64,-1-99,-3 37,1-41,2-1,3 28,0-54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39.29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211 0,'-1'3,"0"0,0 0,0-1,-1 1,1 0,-1-1,0 1,1-1,-1 0,-1 2,-14 19,-14 45,2 0,4 2,3 1,3 1,3 1,3 0,3 1,3 9,3 7,3 0,5 0,3 0,5 0,3-2,17 50,-22-100,3 0,1-1,1 0,3-2,16 27,-22-43,1 0,1-1,0-1,2 0,0-1,0-1,2 0,0-1,0-1,16 8,-4-6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38.43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132 158,'-1'3,"-1"1,1-1,-1 0,0 1,0-1,-1 0,1 0,-1 0,-1 1,-10 14,-2 10,2 1,1 1,1 0,1 0,2 1,-2 18,8-34,0 1,1-1,1 0,0 1,2-1,-1 1,2-1,0 0,1 1,0-1,1 0,1-1,1 1,4 9,-6-18,-1 0,1 0,0-1,0 1,1-1,0 0,0 0,0-1,0 1,1-1,-1 0,1-1,0 1,0-1,1-1,-1 1,1-1,-1 0,6 1,-2-2,0 0,0 0,0-1,0-1,0 1,0-2,-1 1,1-1,0-1,-1 0,1 0,-1-1,1-1,2 0,0-2,-1 1,0-2,-1 1,1-1,-1-1,-1 0,0 0,0-1,2-4,-6 7,0 0,-1 0,1-1,-2 1,1-1,-1 0,0 0,0 0,-1-1,0 1,-1-1,0 1,0-1,-1 1,0-4,-2-3,-1 0,-1 1,0 0,-1-1,0 2,-1-1,0 1,-1-1,-1 2,0-1,-1 1,0 1,-1-1,-10-8,0 1,0 2,0 0,-2 1,0 1,-1 2,0 0,-1 1,-1 1,14 7,-1 0,0 1,0 0,-7 0,17 2,0 0,0 1,0-1,0 1,0 0,0 0,0 0,0 0,0 0,0 0,0 1,0-1,0 1,0-1,0 1,0 0,0-1,0 1,0 0,0 1,1-1,-1 0,0 0,1 1,-1-1,1 1,0-1,-1 1,1 0,0 0,0-2,1 1,0-1,0 0,0 1,0-1,0 0,0 1,0-1,0 0,0 1,0-1,0 0,0 1,0-1,0 1,0-1,1 0,-1 1,0-1,0 0,0 0,0 1,1-1,-1 0,0 1,0-1,1 0,-1 0,0 1,0-1,1 0,-1 0,0 0,1 0,-1 1,0-1,1 0,-1 0,0 0,1 0,-1 0,0 0,1 0,15 1,0-3</inkml:trace>
  <inkml:trace contextRef="#ctx0" brushRef="#br0" timeOffset="466.878">767 0,'-1'8,"-1"-1,-1 0,1 0,-1 0,0 0,-1 0,0-1,0 1,0-1,-1 0,-1 1,-17 27,-9 26,2 1,3 1,-6 24,19-43,2 1,2 1,1-1,3 2,0 23,5-56,1-1,1 1,0 0,0 0,2-1,-1 1,2-1,-1 1,2-1,0 0,1 0,-4-8,0 0,0-1,1 1,0-1,-1 1,1-1,1 0,-1 0,0 0,1-1,-1 1,1-1,0 0,0 0,0 0,0 0,0-1,0 0,0 0,1 0,-1 0,0-1,1 1,-1-1,0 0,1 0,-1-1,0 0,1 1,-1-1,0-1,0 1,2-1,11-5,0 0,0-1,-1-1,0 0,-1-1,0-1,0 0,-1-2,-1 1,0-1,0-1,-2-1,0 1,0-2,2-6,-4 7,-1 1,0-1,-1-1,-1 0,0 0,-1 0,-1 0,-1-1,0 1,-1-1,-1 0,-1 0,0 0,-1 0,-1 0,-3-15,1 19,-1 1,0 0,-1 0,0 0,-1 1,0-1,-1 2,0-1,0 1,-1 1,-1-1,0 1,0 1,0 0,-1 1,-1-1,-2-1,-2 1,1 0,-1 1,0 1,0 1,0 0,-1 1,0 0,0 1,0 2,0-1,-2 2,14 0,4 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41.21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0,'3'5,"-1"1,0-1,0 0,0 0,-1 1,0-1,0 1,0-1,-1 1,0 0,0-1,0 1,-1-1,0 1,0 0,0 19,1 815,0-839,-1 0,1-1,0 1,0-1,0 1,0-1,0 1,0 0,0-1,0 1,0-1,0 1,0-1,0 1,0 0,0-1,0 1,1-1,-1 1,0-1,0 1,1-1,-1 1,0-1,1 1,-1-1,0 0,1 1,-1-1,1 1,-1-1,1 0,-1 1,1-1,-1 0,1 0,-1 1,1-1,-1 0,1 0,0 0,6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41.47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0,'0'1,"0"1,0-1,0 2,1 1,4 2,5-1,4 0,6 0,5 1,5-2,3-1,5 0,4 0,1-3,1-2,11-3,-4-2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45.714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1333,'7'34,"-7"-34,1 1,-1-1,0 1,0 0,0-1,1 1,-1-1,0 1,1-1,-1 1,0-1,1 1,-1-1,0 0,1 1,-1-1,1 0,-1 1,1-1,-1 0,1 1,-1-1,1 0,0 0,-1 0,1 1,-1-1,1 0,-1 0,1 0,0 0,-1 0,1 0,-1 0,1 0,-1 0,1 0,0-1,-25 27,28-33</inkml:trace>
  <inkml:trace contextRef="#ctx0" brushRef="#br0" timeOffset="351.219">347 793,'-5'100,"-4"0,-12 42,-6 71,24-186,3-34</inkml:trace>
  <inkml:trace contextRef="#ctx0" brushRef="#br0" timeOffset="832.339">583 798,'-8'151,"3"-97,3 0,1 1,4 8,-2-57,0 0,0-1,0 1,0 0,1 0,0-1,1 1,-1-1,1 1,0-1,0 0,0 0,1 0,0-1,0 1,-2-3,0-1,-1 0,1 0,0 1,0-1,0 0,0-1,0 1,0 0,0 0,0-1,0 1,0-1,1 0,-1 0,0 0,1 0,1 0,-1-1,1 0,-1 0,1 0,-1 0,0-1,0 1,0-1,0 0,0 0,0 0,0 0,-1-1,1 0,6-6,-1-1,0 0,0 0,-1-1,-1 0,0-1,0 1,-1-1,-1 0,0 0,0-1,-1 1,-1-1,0 0,-1 5,1-1,-2 1,1 0,-1 0,0 0,-1-1,0 1,0 0,-1 0,0 0,0 0,-1 0,0 1,0-1,-1 1,0 0,0 0,-1 0,0 0,0 1,0 0,-3-2,4 6,1-1,-1 1,1 0,-1 1,0-1,0 1,0 0,0 0,0 0,-28-11,32 11,-1 1,1-1,0 1,-1-1,1 1,0-1,-1 1,1-1,0 1,0-1,-1 1,1-1,0 0,0 1,0-1,0 1,0-1,0 0,0 1,0-1,0 1,0-1,0 1,0-1,0 0,2-11</inkml:trace>
  <inkml:trace contextRef="#ctx0" brushRef="#br0" timeOffset="1248.468">924 1,'94'77,"-51"-44,-2 1,-1 3,-2 1,-1 2,8 14,-25-27,-2 1,-1 0,-1 1,-1 1,-2 1,-1 0,-1 0,-2 1,-1 0,-1 1,-2 0,-2 0,-1 0,-1 0,-2 1,-1-1,-1 0,-3 0,0-1,-5 12,-7 17,-3 0,-2-1,-3-2,-5 5,17-38,0 0,-2-1,-1-1,-1-1,0 0,-2-1,-1-1,0-1,-1-1,-8 4,-6 0</inkml:trace>
  <inkml:trace contextRef="#ctx0" brushRef="#br0" timeOffset="1584.691">85 1816,'0'0,"0"1,0-1,0 0,0 0,0 1,0-1,0 0,0 0,0 1,1-1,-1 0,0 0,0 1,0-1,0 0,1 0,-1 0,0 1,0-1,0 0,1 0,-1 0,0 0,0 1,0-1,1 0,-1 0,0 0,0 0,1 0,-1 0,0 0,0 0,1 0,-1 0,0 0,1 0,-1 0,0 0,0 0,18-4,22-14,-34 16,202-88,27 2,-70 27,-159 58,1 2,0-2,0 1,0-1,0 0,-1-1,1 0,-1 0,0 0,0-1,0 0,-1 0,0 0,2-3,0-5</inkml:trace>
  <inkml:trace contextRef="#ctx0" brushRef="#br0" timeOffset="1812.717">557 1921,'0'1,"0"0,-1 2,-2 3,-1 2,-3 4,1 5,1 3,1 5,1 1,-1 6,2-4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09.39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0,'1'5,"0"0,0 0,0 0,1 0,-1 0,1 0,2 3,8 24,-6 1,-2-1,-1 1,-1 0,-2 0,-2 16,0-35,3-10,3-14,1-11,2 0,1 1,0 0,1 0,2 1,8-13,-13 23,0 0,1 1,0 0,0 0,1 1,0 0,0 0,1 1,-1 0,1 1,1-1,-1 2,1-1,8-1,-13 4,-1 1,0 0,0 1,1-1,-1 1,1 0,-1 0,0 0,1 1,-1-1,0 1,0 0,1 0,-1 1,0-1,0 1,0 0,0 0,2 2,0 1,0-1,0 1,-1 0,0 1,0-1,0 1,-1 0,0 0,1 3,7 12,-2 1,-1 0,0 1,-2 0,-1 0,0 4,15 95,-20-102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21:36.767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334 186,'1'11,"1"1,0-1,0 0,1 0,1-1,0 1,3 5,10 30,-3 9,-3 1,-2 0,-3 1,0 32,-11 230,3-256,1-21,2-27,0 0,-1 1,-1-1,-1 0,0 0,-1 0,-1 0,0 0,-5 9,9-23,0-1,0 1,-1-1,1 1,0-1,0 0,-1 1,1-1,0 0,-1 1,1-1,0 0,-1 1,1-1,0 0,-1 0,1 1,-1-1,1 0,-1 0,1 0,0 0,-1 0,1 0,-1 1,1-1,-1 0,1 0,-1 0,1 0,-1-1,1 1,0 0,-1 0,1 0,-1 0,1 0,-1-1,1 1,0 0,-1 0,1 0,-1-1,1 1,0 0,-1-1,1 1,0 0,0-1,-1 1,1-1,0 1,0 0,-1-1,1 1,0-1,-15-29,-11-52,3 0,0-21,7 24</inkml:trace>
  <inkml:trace contextRef="#ctx0" brushRef="#br0" timeOffset="372.927">1 58,'0'-2,"-1"-1,1 1,0 0,0-1,1 1,-1 0,0 0,1-1,-1 1,1 0,0 0,0 0,0 0,0 0,0 0,0 0,0 0,1 0,0-1,2 1,-1 1,0-1,1 0,0 1,-1 0,1 0,0 0,0 0,0 1,0 0,-1-1,2 2,35-3,1 3,-1 1,0 2,0 1,0 3,-1 1,0 2,-1 1,0 2,-1 2,-1 2,27 17,-51-28,0 1,-1 1,0-1,0 2,-1 0,-1 0,0 1,0 0,-1 0,0 1,-1 0,5 11,-9-14,0 0,0 0,0 0,-2 1,1-1,-1 1,0-1,-1 1,0-1,-1 1,0-1,0 1,-1-1,0 1,-1-1,0 0,0 0,-1 0,-1 0,-1 3,-2 0,1 0,-1-1,-1 0,0-1,-1 0,0 0,0-1,-1 0,0-1,-1 0,0-1,-4 2,5-3,0-1,-1 0,0 0,0-1,0-1,-1 0,1-1,-1 0,1-1,-1 0,0-1,1-1,-1 0,-9-2,18 2,-1 0,1-1,0 1,0-1,0 0,0 0,0-1,0 1,0-1,1 0,-3-2,-14-16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15.81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39,'1'1,"0"1,-1-1,1 0,0 0,0 0,0 1,-1-1,1 0,0 0,1-1,-1 1,0 0,0 0,0 0,0-1,1 1,-1-1,0 1,0-1,1 1,-1-1,1 0,-1 1,41 9,-35-8,77 12,0-4,1-4,-1-3,29-5,57 3,1627-3,-976-37,-44 14,-493 21,-235 3,1-2,-2-2,48-12,-88 12,-5 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21.76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0,'0'1,"0"4,0 1,0 5,0 7,0 8,0 5,0 9,0 3,0 3,0-2,0-1,0 0,0-6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20.25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423 203,'-3'18,"-4"-40,-3-7,2 13,0 1,-2 0,1 1,-2 0,0 0,0 1,-2 0,1 1,-8-5,16 14,0 0,0 1,0-1,-1 1,1-1,0 1,-1 0,0 1,1-1,-1 1,0 0,0 0,0 1,0-1,0 1,1 0,-1 0,0 1,0 0,0 0,0 0,1 0,-1 0,0 1,1 0,-1 0,1 1,0-1,0 1,0 0,0 0,0 0,0 0,1 1,-2 2,-9 10,0 0,2 1,0 1,1 0,0 1,2 0,0 1,2-1,0 2,1-1,1 1,1 0,0 0,2 0,1 0,0 0,1 1,2-1,0 0,1 0,1 0,6 16,-8-30,1 0,-1-1,1 0,1 1,-1-1,1-1,0 1,0 0,0-1,1 0,0 0,0 0,0-1,1 1,0-1,0-1,0 1,0-1,0 0,1 0,-1-1,1 0,-1 0,1 0,0-1,0 0,0-1,0 1,0-1,0-1,0 1,0-1,0 0,-1-1,1 0,0 0,-1 0,1-1,-1 0,0 0,0 0,0-1,0 0,-1 0,1-1,3-3,2-4,0 0,-1-1,-1 0,0 0,0-1,-1 0,-1-1,-1 0,0 0,-1 0,0-1,1-8,0-9,0-1,-2 1,-2-1,-1-1,-3-14,0 101,0-22,1 0,2 0,0 0,3-2,1-2,1 1,2 0,0-1,4 6,-8-23,-1 0,2 0,-1-1,1 1,0-1,1 0,0-1,0 1,0-1,1-1,0 1,1-1,-1 0,1-1,1 0,5 3,-10-6,-1-1,1 0,-1 0,1 0,-1 0,1-1,-1 0,1 1,-1-1,1-1,0 1,-1 0,1-1,-1 0,1 0,-1 0,1 0,-1 0,0-1,0 1,1-1,-1 0,0 0,-1 0,1-1,0 1,-1-1,1 1,-1-1,0 0,1 0,0-3,9-14</inkml:trace>
  <inkml:trace contextRef="#ctx0" brushRef="#br0" timeOffset="911.001">763 539,'2'18,"0"1,1-1,1 0,2 7,5 19,9 72,-3 16,-12-143,0 0,-1-1,0 0,2-8,5-39,-4 14,15-42,-18 73,1 1,0 0,1 0,1 0,0 1,1-1,0 2,3-4,-10 13,1 1,-1 0,0 0,0 0,1 0,-1 0,0 0,1 0,-1 0,1 0,0 1,-1-1,1 0,-1 1,1 0,0-1,-1 1,1 0,0 0,-1 0,1 0,0 0,0 0,-1 0,1 1,0-1,-1 1,1-1,-1 1,1 0,-1-1,1 1,-1 0,1 0,-1 0,0 0,1 0,-1 0,0 1,0-1,0 0,0 1,1 0,4 5,-1 0,0 0,0 0,0 1,-1 0,-1 0,4 7,-2 8,0 0,-2 0,0 0,-2 0,0 1,-2-1,0 3,1 73,1-94,0-6</inkml:trace>
  <inkml:trace contextRef="#ctx0" brushRef="#br0" timeOffset="1178.44">1314 712,'5'2,"-1"-1,1 0,0 0,-1-1,1 1,0-1,0 0,0 0,1-1,-2 1,104 4,-83-4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17.11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805 201,'-2'-6,"-1"0,1 1,-1 0,-1-1,1 1,-1 0,0 1,0-1,0 1,-4-4,2 2,-8-8,-1-1,-1 2,1 0,-2 1,0 1,0 0,-1 1,-1 1,-17-6,29 12,0 1,0 0,0 0,0 1,0 0,-1 0,1 1,0 0,-1 0,1 0,0 1,0 0,0 1,-1 0,1 0,1 0,-1 1,0 0,1 0,-1 1,1 0,0 0,0 0,0 1,1-1,0 2,0-1,-5 6,2 1,0 1,1 0,0 0,1 0,0 1,1 0,1 0,0 0,1 1,0-1,1 8,-3 35,3 0,4 23,-1-16,4 173,-4 173,-1-407,0 0,0 0,0 0,0 0,-1 0,1 0,-1 0,0 0,0 0,0-1,0 1,0 0,-1 0,1-1,-1 1,0-1,-1 1,2-2,1-1,-1 1,0-1,0 1,0-1,0 0,1 0,-1 1,0-1,0 0,0 0,0 0,0 0,0 0,0 0,0 0,1 0,-1-1,0 1,0 0,0-1,-27-17,-1-7,1-2,2-1,1-2,1 0,1-1,2-1,1-1,2-1,1-1,-2-10,19 44,-1 0,1 0,0 0,0 0,-1 0,1 1,0-1,0 0,0 0,0 0,0 0,0 0,1 0,-1 1,0-1,0 0,1 0,-1 0,0 1,1-1,-1 0,1 0,-1 1,1-1,-1 0,1 0,-1 1,1-1,0 1,-1-1,1 1,0-1,0 1,-1-1,1 1,0 0,0-1,0 1,0 0,-1 0,1-1,0 1,0 0,0 0,0 0,0 0,0 0,-1 0,1 1,0-1,0 0,58 6,-47-4,94 12,2-4,37-6,-112-4</inkml:trace>
  <inkml:trace contextRef="#ctx0" brushRef="#br0" timeOffset="385.282">1130 232,'-1'7,"0"0,-1-1,0 1,0 0,-1-1,0 0,-1 3,-6 13,-32 92,-4 34,32-95,3 1,2 0,3 0,2 5,2-17,3 1,1-1,5 22,-4-43,1 0,1-1,1 0,1 0,1-1,0 0,2 0,1 2,-9-18,0 1,0-1,0 1,1-1,-1 0,1 0,0 0,0 0,0 0,0-1,0 1,1-1,-1 0,1 0,0 0,-1-1,1 1,0-1,0 0,0 0,0 0,0-1,0 1,0-1,3 0,20-4</inkml:trace>
  <inkml:trace contextRef="#ctx0" brushRef="#br0" timeOffset="1014.414">1414 568,'11'525,"-11"-569,2 1,2 0,2-1,2 2,1-1,12-29,-14 56,0 1,1 0,0 1,1-1,1 2,0-1,6-4,-13 14,1 1,-1 0,1 0,0 0,0 0,0 0,1 1,-1 0,0 0,1 0,0 0,3 0,-5 2,0-1,1 1,-1 0,0 0,1 1,-1-1,0 1,0-1,1 1,-1 0,0 0,0 1,0-1,0 1,0-1,0 1,-1 0,1 0,0 0,0 1,5 5,0 1,-1 0,0 0,0 0,-1 1,0 0,-1 0,0 1,-1 0,0 0,0 2,6 19,-3 1,0 0,-1 8,1 36,-3 1,-6 54,1-124,-3-10,1-1</inkml:trace>
  <inkml:trace contextRef="#ctx0" brushRef="#br0" timeOffset="1439.963">1875 22,'3'2,"-1"0,0 0,0 0,0 0,0 1,0-1,-1 1,1-1,-1 1,1-1,-1 1,0 0,1 1,2 5,50 89,-5 3,-4 2,-4 2,6 40,-36-97,-2 2,-2-1,-2 1,-3 0,-1 1,-3-1,-2 0,-2 0,-3-1,-12 42,18-81,2-4,0-1,0 1,0-1,-1 0,0 0,-1 1,1-1,-1 0,0-1,0 1,-2 2,4-9,0 1,1-1,-1 1,0-1,1 0,-1 1,1-1,-1 0,1 1,0-1,-1 0,1 1,0-1,0 0,0 0,1-1,0-14,1-1,1 1,0 0,3-6,5-18</inkml:trace>
  <inkml:trace contextRef="#ctx0" brushRef="#br0" timeOffset="1717.354">2416 621,'0'1,"1"0,0 0,0-1,-1 1,1 0,0 0,0-1,0 1,0 0,-1-1,1 1,0-1,0 1,0-1,0 0,1 1,-1-1,0 0,0 0,0 0,0 0,0 0,0 0,1 0,34 3,-31-3,69 1,-66-1,1 0</inkml:trace>
  <inkml:trace contextRef="#ctx0" brushRef="#br0" timeOffset="1921.172">2516 820,'0'0,"0"1,0 0,0 0,0 0,0 0,0-1,0 2,4 2,4 2,4 0,3 0,4-1,4-2,5-2,1-3,8-3,-3-1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23.17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62 1,'-1'0,"0"0,-1 0,1 0,0 0,-1 1,1-1,0 1,0-1,-1 1,1-1,0 1,0 0,0-1,-1 1,1 0,0 0,0 0,0 0,1 0,-1 0,0 0,0 0,0 1,1-1,-1 1,-1 3,0 0,1-1,-1 1,1 0,0 0,1 0,-1 0,1 2,0 4,0 1,1-1,0 0,1 1,0-1,1 0,0 2,-3-12,0-1,1 1,-1 0,0 0,0 0,1 0,-1 0,0 0,1-1,-1 1,1 0,-1 0,1 0,-1-1,1 1,-1 0,1-1,0 1,-1 0,1-1,0 1,0-1,0 1,-1-1,1 0,0 1,0-1,0 0,0 1,0-1,0 0,0 0,-1 0,1 0,0 0,0 0,0 0,0 0,0 0,0-1,0 1,0 0,0 0,-1-1,1 1,0-1,0 1,0-1,-1 1,1-1,0 1,-1-1,1 0,0 1,-1-1,4-2,-1-1,-1 1,1-1,0 0,-1 0,0 0,0 0,0 0,0 0,0-4,-1 4,-1-1,1 0,-1 1,0-1,-1 1,1-1,-1 1,0-1,0 1,0-1,-1 1,0 0,1 0,-2 0,1 0,0 0,-1-1,2 4,0 0,0-1,0 1,0 0,-1-1,1 1,0 0,-1 0,1 0,-1 0,1 0,-1 0,1 1,-1-1,1 1,-1-1,0 1,0-1,1 1,-1 0,0 0,1 0,-1 0,0 0,0 0,1 0,-1 0,0 1,1-1,-1 1,0-1,1 1,-1 0,1 0,-1-1,1 1,-1 0,1 1,0-1,-1 0,1 0,0 0,0 1,0-1,0 1,-1-1,1 0,0 0,0 0,0 0,0 0,0 0,0 0,0 1,0-1,1 0,-1 1,0-1,1 0,-1 1,1-1,-1 1,1-1,0 1,0-1,0 1,0-1,0 1,0 0,0-1,0 1,0-1,1 1,-1-1,1 0,-1 1,1-1,-1 1,1-1,0 0,0 1,0-1,0 0,0 0,0 0,0 0,0 0,0 0,0 0,1 0,-1 0,0 0,1-1,-1 1,0-1,1 1,-1-1,1 1,-1-1,1 0,1 2,0-1,0 0,0-1,0 1,1 0,-1-1,0 0,0 0,0 0,1 0,-1 0,0-1,0 1,0-1,0 0,0 0,0 0,0 0,0 0,0-1,0 1,-1-1,1 0,-1 0,1 0,-1 0,1-2,-2 3,0 0,0-1,0 1,-1-1,1 1,-1-1,1 0,-1 1,0-1,1 1,-1-1,0 0,0 1,0-1,0 0,0 1,-1-1,1 1,0-1,-1 0,0 1,1-1,-1 1,0-1,1 1,-1 0,0-1,0 1,0 0,0-1,0 1,-2-1,2 1,1 1,-1-1,0 0,0 1,0-1,0 1,0-1,0 1,0-1,-1 1,1-1,0 1,0 0,0 0,0 0,0 0,0 0,-1 0,1 0,0 0,0 0,0 0,0 1,0-1,-1 0,1 1,0-1,0 1,0-1,0 1,0-1,0 1,1 0,-1 0,0-1,0 1,0 0,1 0,-1 0,0 0,1 0,-1 0,0 0,1-1,0 1,0-1,0 0,0 0,0 0,0 0,0 1,-1-1,1 0,0 0,0 0,0 0,0 1,0-1,0 0,0 0,0 0,0 1,0-1,0 0,0 0,0 0,0 1,0-1,0 0,0 0,0 0,1 0,-1 1,0-1,0 0,0 0,0 0,0 0,0 1,0-1,1 0,-1 0,0 0,0 0,0 0,0 0,1 0,-1 1,0-1,0 0,0 0,0 0,1 0,14 0,-12-1,-1 1,1-1,0 0,0 0,-1 0,1 0,0 0,-1-1,1 1,0-1,-2 0,0 1,0 0,0-1,0 1,-1-1,1 1,0-1,-1 1,1-1,-1 0,1 1,-1-1,0 0,0 1,0-1,0 0,-4-2,-7 14,11-9,0-1,0 0,0 1,0-1,0 0,0 1,0-1,0 0,0 1,0-1,0 0,0 0,0 1,0-1,0 0,1 1,-1-1,0 0,0 0,0 1,1-1,-1 0,0 0,0 1,1-1,-1 0,0 0,0 0,1 0,-1 1,0-1,1 0,-1 0,0 0,0 0,1 0,-1 0,0 0,1 0,-1 0,0 0,1 0,-1 0,0 0,1 0,-1 0,0 0,1 0,-1 0,7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23.799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25 1,'-1'221,"-22"140,23-356,1-9,4-19,11-59,-8 37,-1 9,1-1,1 2,3-1,0 1,6-7,-13 32,0 1,1-1,0 1,0 0,1 1,0-1,0 1,1 0,0 1,1 0,0 1,0-1,0 2,1-1,-1 1,1 1,1 0,-1 0,9-1,5-1,1 2,0 1,0 2,0 0,-1 1,1 2,0 0,0 2,-1 0,1 2,3 2,-25-7,-4-1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33.94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682 75,'20'0,"-27"0,-35 0,-491 0,1134-21,-756 27,-193 10,331-13,30 2,30 1,72-1,-1-4,1-5,49-11,-359 12,-307 4,680 0,294-7,-466 5,7 1,0-1,0-1,1 0,3-2,-88 0,-586 13,790-16,104-19,-14 1,-131 19,-364 17,-109 24,310-27,167-4,127-6,219 4,-515 17,-44 3,-1-5,-1-5,1-6,-2-4,-3-6,152 5,0-2,0-1,14-3,31-2,67-1,66-4,22-11,-301 21,23-1,-402 2,662 1,-243 2,23-1,0 0,0-1,1 1,-1-2,0 1,0-1,0-1,1 1,-1-2,-5-1,4-5,4-3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4:18.700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519 1,'-5'1,"0"1,1-1,-1 1,0 0,1 1,0-1,-1 1,1 0,0 0,0 0,1 1,-1-1,1 1,-1 0,0 2,-8 6,-50 50,3 3,3 2,-41 63,73-93,2 0,2 1,1 1,2 1,1 1,3 0,1 1,-5 36,14-51,1 1,2-1,0 0,2 1,1-1,2 0,0 0,2 0,3 6,-4-12,2-1,0 0,1 0,1-1,1 0,1-1,0 0,1-1,1 0,1-1,15 13,-24-24,0 0,0 0,1-1,-1 0,1 0,0-1,0 0,1 0,-1 0,0-1,1 0,0-1,-1 0,1 0,0 0,0-1,-1 0,1-1,0 0,-1 0,6-2,14-4</inkml:trace>
  <inkml:trace contextRef="#ctx0" brushRef="#br0" timeOffset="15110.705">681 941,'-1'0,"-1"1,1 0,-1 0,0 0,1 0,0 0,-1 0,1 0,0 1,-1-1,1 0,0 1,0-1,0 1,0-1,0 1,1 0,-1-1,0 1,-14 33,14-32,1 1,-1 0,0 0,1 0,0 0,0 1,0-1,1 0,-1 0,1 0,0 0,0-1,0 1,0 0,1 0,0-1,0 1,0 0,0-1,0 0,1 0,-1 1,2 0,-2-2,0 0,0 0,0-1,0 1,0 0,0-1,0 1,1-1,-1 1,0-1,1 0,-1 0,1 0,0-1,-1 1,1-1,0 1,-1-1,1 0,0 0,-1 0,1 0,0 0,0-1,-1 1,1-1,-1 0,1 0,-1 0,1 0,-1 0,1-1,-1 1,2-1,-3 1,-1 0,1 1,0-1,0 1,0-1,0 0,0 0,-1 0,1 1,0-1,-1 0,1 0,0 0,-1 0,1 0,-1 0,0 0,1 0,-1 0,0 0,0 0,1-1,-1 1,0 0,0 0,0 0,0 0,-1 0,1 0,0 0,0-1,-1 1,1 0,0 0,-1 0,1 0,-1 0,0 0,1 1,-1-1,0 0,1 0,-1 0,0 0,0 1,0-1,0 0,1 1,-2-1,-1-2,-1 0,-1 1,1-1,0 1,-1 0,1 0,-1 1,0-1,1 1,-3-1,3 2,-1 1,0-1,1 1,-1-1,1 1,-1 1,1-1,-1 0,1 1,-4 2,7-4,1 1,-1-1,0 0,0 1,0-1,0 1,1-1,-1 1,0-1,0 1,1-1,-1 1,0 0,1 0,-1-1,1 1,-1 0,1 0,-1 0,1-1,0 1,-1 0,1 0,0 0,0 0,-1 0,1 0,0 0,0 0,0 0,0-1,0 1,1 0,-1 0,0 0,0 0,1 0,-1 0,0 0,1-1,-1 1,1 0,-1 0,1 0,-1-1,1 1,-1 0,1-1,0 1,0 0,-1-1,1 1,0-1,0 1,0-1,2 2,0 0,1-1,-1 0,0 0,0 0,1 0,-1 0,1-1,-1 1,1-1,-1 0,1 0,-1 0,1 0,-1-1,0 0,1 1,-1-1,0-1,1 1,1-1,-4 2,1-1,-1 1,0-1,1 1,-1-1,1 0,-1 0,0 0,0 1,0-1,1 0,-1 0,0-1,0 1,0 0,0 0,-1 0,1-1,0 1,0 0,-1-1,1 1,-1-1,1 1,-1 0,0-1,1 1,-1-1,0 1,0-1,0 1,0-1,-1 1,1-1,0 1,0-1,-1 1,1-1,-1 1,1-1,-1 1,0 0,0-1,0 1,1 0,-1 0,0 0,-1-1,2 1,0 1,-1-1,1 0,-1 0,1 0,-1 1,1-1,-1 0,1 1,-1-1,0 0,1 1,-1-1,0 1,0-1,1 1,-1-1,0 1,0 0,0-1,0 1,1 0,-1-1,0 1,0 0,0 0,0 0,0 0,0 0,0 0,0 0,1 0,-1 1,0-1,0 0,0 0,0 1,0-1,1 1,-1-1,-1 2,1 0,0 0,0-1,0 1,0 0,0 0,0 0,0 1,1-1,-1 0,1 0,0 0,-1 0,1 0,0 1,0-1,0-1,0 1,0 0,0-1,0 1,0-1,1 1,-1-1,0 1,1-1,-1 0,1 1,-1-1,1 1,0-1,0 0,-1 0,1 1,1 0,10-4,6-19,-12 2,-5 19,-1-1,0 1,0-1,0 0,1 1,-1-1,0 1,0-1,0 1,0-1,0 1,0-1,0 1,0-1,0 0,0 1,0-1,-1 1,1-1,0 1,0-1,0 1,-1-1,1 1,0-1,-1 1,1-1,0 1,-1 0,1-1,-1 1,30-25,-20 16</inkml:trace>
  <inkml:trace contextRef="#ctx0" brushRef="#br0" timeOffset="15933.899">1316 599,'-1'-12,"0"-1,-2 1,1 0,-1 0,-1 0,0 0,-1 1,0-1,-1 1,-3-4,-1-2,-1 0,-1 1,0 0,-1 1,-1 0,-2 0,12 11,1 1,-1 0,0 0,0 0,-1 0,1 1,-1-1,1 1,-1 0,0 1,1-1,-1 1,0 0,0 0,0 1,0-1,0 1,0 0,0 0,0 1,0 0,-5 1,5 0,-1 0,1 1,0-1,-1 1,1 1,0-1,1 1,-1 0,1 0,0 0,-1 1,2-1,-1 1,1 0,-1 0,1 0,1 1,-1-1,1 1,-2 4,1 0,0 0,0-1,1 2,0-1,1 0,1 0,-1 0,1 1,1-1,0 0,1 0,0 0,0 0,4 9,-4-12,1 1,0-1,1 0,0 0,0 0,0-1,1 1,0-1,1 0,-1-1,1 1,0-1,0 0,1 0,-1-1,1 0,0 0,0-1,0 0,8 2,-8-3,0-1,0 0,0 0,1-1,-1 0,0 0,0-1,0 0,1 0,-1-1,0 0,-1 0,1-1,0 1,-1-2,1 1,-1-1,0 0,0 0,0 0,-1-1,3-2,0 0,0-1,0-1,-1 1,0-1,0-1,-1 1,0-1,-1 0,0 0,0-1,-1 0,-1 1,3-12,5 130,-4 441,-8-547,-1-7,1 3,0 0</inkml:trace>
  <inkml:trace contextRef="#ctx0" brushRef="#br0" timeOffset="16995.534">755 1370,'0'3,"1"0,0 0,0 0,0-1,0 1,0 0,0-1,0 1,1-1,0 1,-1-1,1 0,0 0,0 0,0 0,0 0,1 0,-1 0,0-1,1 1,-1-1,1 1,-1-1,1 0,0 0,0-1,0 1,1 0,15 4,0-1,0 0,17 0,-28-3,533 30,-860-29,101 0,28-1,228 1,0 1,23 7,30 3,1-3,0-4,0-4,0-4,84-13,-280 28,0-4,-5-5,-228-5,161-1,574 13,-10-11,-717-17,172 5,-77 7,214 9,24 2,35 7,67 7,32-1,-88-14</inkml:trace>
  <inkml:trace contextRef="#ctx0" brushRef="#br0" timeOffset="75865.564">1332 1549,'-64'-3,"1"-2,-5-4,6 0,1 4,-9 2,62 4,9 1,17 6,30 4,74-5,-95-7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38.768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441 82,'4'2,"-1"0,0 1,0-1,0 1,0 0,0 0,0 0,-1 0,0 0,1 1,-1-1,0 1,0 0,22 54,-17-41,-7-16,5 12,0 0,-1 0,0 1,1 9,-7-24,0 1,0 0,1-1,-1 1,0-1,0 0,1 1,-1-1,0 0,1 0,-1 0,1 0,-1-1,1 1,-28-28,1 0,0-6,1 4,0 1,-15-12,33 34,-1 1,1 0,-1 0,0 1,-1 0,1 0,-1 1,0 1,-1 0,-4 0,13 3,-1 0,0 0,0 1,0 0,0 0,0 0,1 0,-1 0,0 1,0 0,0 0,1 0,-1 0,0 0,1 1,-1 0,1 0,-1 0,-2 2,1 0,0 1,0 0,0 0,1 0,0 0,0 1,0 0,0-1,1 2,-8 16,1 0,2 1,0 1,1-1,1 6,-7 34,2 2,4-1,2 1,4 16,1-40,3-1,1 0,2-1,2 1,1-1,2-1,9 19,-17-50,1 0,0 0,0 0,1 0,0 0,0-1,1 0,0 0,0-1,1 1,0-1,0-1,1 1,-5-4,1 0,-1 0,1-1,-1 0,1 0,0 0,-1 0,1 0,0-1,-1 1,1-1,0 0,0 0,0-1,-1 1,1-1,0 0,-1 0,1 0,-1 0,1 0,-1-1,1 0,-1 0,0 0,0 0,0 0,0-1,0 1,0-1,1-2,12-12,-1-1,-1 0,-1-1,-1 0,0-1,-2 0,0-1,3-12,8-26,-3-1,5-32,-1-22,-5-1,-3-12,-10 104,1 31,3 42,-7-43,24 250,10 65,-32-305,0-1,1 0,0 0,2 0,0 0,0-1,3 3,-8-15,1 0,0 1,0-1,1 0,-1 0,0 0,1-1,0 1,0-1,0 1,0-1,0 0,0 0,0 0,1-1,-1 1,1-1,-1 0,1 1,-1-2,1 1,0 0,0-1,-1 0,1 0,0 0,0 0,-1 0,1-1,0 0,-1 0,1 0,1 0,18-8</inkml:trace>
  <inkml:trace contextRef="#ctx0" brushRef="#br0" timeOffset="729.258">872 905,'1'1,"0"-1,0 1,0-1,0 1,1-1,-2 1,1 0,0 0,0-1,0 1,0 0,0 0,-1 0,1 0,0 0,-1 0,1 0,-1 0,1 0,-1 1,1 0,10 29,-10-27,8 31,-1 0,-2 0,-2 1,0 10,-1 147,-4-127,1-26,0 6,0-34,1-14,6-72,3 0,4 0,3 1,3 0,3 2,31-64,-50 127,0 1,0-1,1 1,0 0,1 0,0 0,0 1,0 0,1-1,-5 6,-1 0,0 0,1 0,-1 1,0-1,1 0,-1 1,1-1,-1 1,1-1,0 1,-1 0,1-1,-1 1,1 0,0 0,-1 0,1 0,-1 1,2-1,-1 1,0 0,0 1,0-1,0 0,0 1,0-1,-1 1,1 0,-1 0,1-1,-1 1,0 0,1 0,-1 0,0 0,0 1,-1-1,1 0,0 1,6 18,-2 1,0 0,-1 0,-1 0,-1 0,-1 1,-3 140,0-105,-6 136,7-163</inkml:trace>
  <inkml:trace contextRef="#ctx0" brushRef="#br0" timeOffset="992.411">1370 1089,'1'0,"0"0,2 0,3 0,0 0,3 0,-1 0,3 0,6 0,5 0,4 0,3 0,3-2,0-2,-6-1,0 0,-5-1</inkml:trace>
  <inkml:trace contextRef="#ctx0" brushRef="#br0" timeOffset="1396.974">1884 717,'0'0,"0"1,0 3,0 5,0 6,0 9,-1 17,-3 12,1 19,0 8,1 2,-2 11,-1-2,0 8,2-14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29T19:35:36.61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297 126,'-4'0,"0"1,-1 0,1 0,0 0,0 0,0 1,0 0,0 0,0 0,1 0,-1 0,1 1,-1-1,1 1,0 0,0 0,0 1,0-1,1 0,-1 1,0 2,-9 13,1 1,2 1,-7 15,6-11,-22 55,4 3,3 0,3 2,5 0,3 1,1 35,6-9,5 1,5-1,5 0,16 81,-23-189,9 54,2-1,3 0,-11-43,1 0,0 0,1 0,0 0,2-1,-1 0,1 0,1-1,1 0,3 3,-11-12,1-2,-1 1,0 0,1 0,-1-1,0 1,1-1,0 1,-1-1,1 0,0 0,0-1,1 1,13 1</inkml:trace>
  <inkml:trace contextRef="#ctx0" brushRef="#br0" timeOffset="587.52">323 949,'0'0,"0"-1,1 1,-1-1,0 0,0 1,0-1,0 1,1-1,-1 1,0-1,1 1,-1-1,0 1,1-1,-1 1,1 0,-1-1,1 1,-1-1,0 1,1 0,0 0,-1-1,1 1,-1 0,1 0,-1 0,1-1,6 16,-1 42,-4-41,11 113,-6 1,-5 0,-8 48,5-169,1-2,-1 0,0 1,0-1,0 0,-1 0,0 1,-1-1,0 1,3-8,0 0,0 0,0 1,0-1,0 0,0 0,0 0,0 1,0-1,-1 0,1 0,0 0,0 0,0 1,0-1,0 0,0 0,0 0,-1 0,1 0,0 1,0-1,0 0,0 0,-1 0,1 0,0 0,0 0,0 0,-1 0,1 0,0 0,0 0,0 0,-1 0,1 0,0 0,0 0,0 0,-1 0,1 0,0 0,0 0,0 0,0 0,-1 0,1 0,0 0,0 0,0 0,0-1,-1 1,-5-14,1-20,1-39,3 0,3 0,9-48,-5 74,3 1,1 0,3 0,1 1,3 1,6-9,-12 29,2 1,0 0,2 1,1-1,-12 17,1 1,0-1,0 1,0-1,1 2,-1-1,1 0,0 1,1 0,-1 1,1-1,-1 1,1 1,0-1,0 1,5-1,-9 3,0-1,1 1,-1 0,0 0,0 1,0-1,0 1,0-1,0 1,-1 0,1 0,0 0,0 1,0-1,-1 1,1-1,-1 1,1 0,-1 0,0 0,3 3,-1 0,0 0,-1 0,1 0,-1 1,0-1,-1 1,1 0,0 5,4 14,-1 0,-2 1,0 0,-1 12,-2-29,3 41,-2 1,-2-1,-2 1,-2-1,-3 0,-2 0,-10 32,9-63,10-18,0-1,0 0,0 0,-1 0,1 0,0 0,0 1,0-1,-1 0,1 0,0 0,0 0,0 0,-1 0,1 0,0 0,0 0,-1 0,1 0,0 0,0 0,-1 0,1 0,0 0,0 0,0 0,-1 0,1 0,0 0,0 0,0-1,-1 1,1 0,0 0,0 0,0 0,-1 0,1-1,0 1,0 0,0 0,-12-36,-6-81,11 58</inkml:trace>
  <inkml:trace contextRef="#ctx0" brushRef="#br0" timeOffset="894.902">869 0,'4'1,"0"-1,0 1,1 0,-1 0,0 1,0-1,0 1,0 0,0 0,-1 0,1 0,0 1,-1 0,0-1,3 3,44 53,-44-50,21 28,-1 2,-2 1,-2 0,-2 2,-1 0,-2 1,6 26,-7-7,-2 1,-3 0,-3 1,-2 0,-3 10,-6 56,-6 1,-5-2,-5 0,-7-1,-7 8,16-84,3-33,13-18,0-1,1 1,-1 0,0 0,1 0,-1 0,1 0,-1-1,0 1,1 0,-1-1,1 1,-1 0,1-1,-1 1,1 0,-1-1,1 1,0-1,-1 1,1-1,0 1,-1-1,1 1,0-1,-1 0,1 1,0-1,0 1,0-1,0 0,-1 1,1-1,0 1,0-1,-7-31,2-7</inkml:trace>
  <inkml:trace contextRef="#ctx0" brushRef="#br0" timeOffset="1132.016">1378 614,'0'0,"2"0,0 0,0 0,3 0,2 0,5 0,4-1,5-1,5-2,4-2,1-2,3-2,-6 2,-7 1,-1 1,-3 1</inkml:trace>
  <inkml:trace contextRef="#ctx0" brushRef="#br0" timeOffset="1279.839">1572 907,'0'0,"0"0,0 0,0 0,2 0,2-1,3-3,5-3,4-2,5-2,3-4,2-2,6-5,-2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10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9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3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2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6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8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70EC6-47BC-4B38-AF84-2A227E6B0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984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037E-C62F-4A4A-AF94-2D8305582FF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A19E-87AB-4466-A1C1-95654600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9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1.xml"/><Relationship Id="rId13" Type="http://schemas.openxmlformats.org/officeDocument/2006/relationships/image" Target="../media/image123.png"/><Relationship Id="rId18" Type="http://schemas.openxmlformats.org/officeDocument/2006/relationships/customXml" Target="../ink/ink126.xml"/><Relationship Id="rId26" Type="http://schemas.openxmlformats.org/officeDocument/2006/relationships/customXml" Target="../ink/ink130.xml"/><Relationship Id="rId3" Type="http://schemas.openxmlformats.org/officeDocument/2006/relationships/image" Target="../media/image118.png"/><Relationship Id="rId21" Type="http://schemas.openxmlformats.org/officeDocument/2006/relationships/image" Target="../media/image127.png"/><Relationship Id="rId7" Type="http://schemas.openxmlformats.org/officeDocument/2006/relationships/image" Target="../media/image120.png"/><Relationship Id="rId12" Type="http://schemas.openxmlformats.org/officeDocument/2006/relationships/customXml" Target="../ink/ink123.xml"/><Relationship Id="rId17" Type="http://schemas.openxmlformats.org/officeDocument/2006/relationships/image" Target="../media/image125.png"/><Relationship Id="rId25" Type="http://schemas.openxmlformats.org/officeDocument/2006/relationships/image" Target="../media/image129.png"/><Relationship Id="rId2" Type="http://schemas.openxmlformats.org/officeDocument/2006/relationships/customXml" Target="../ink/ink118.xml"/><Relationship Id="rId16" Type="http://schemas.openxmlformats.org/officeDocument/2006/relationships/customXml" Target="../ink/ink125.xml"/><Relationship Id="rId20" Type="http://schemas.openxmlformats.org/officeDocument/2006/relationships/customXml" Target="../ink/ink127.xml"/><Relationship Id="rId29" Type="http://schemas.openxmlformats.org/officeDocument/2006/relationships/image" Target="../media/image131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20.xml"/><Relationship Id="rId11" Type="http://schemas.openxmlformats.org/officeDocument/2006/relationships/image" Target="../media/image122.png"/><Relationship Id="rId24" Type="http://schemas.openxmlformats.org/officeDocument/2006/relationships/customXml" Target="../ink/ink129.xml"/><Relationship Id="rId5" Type="http://schemas.openxmlformats.org/officeDocument/2006/relationships/image" Target="../media/image119.png"/><Relationship Id="rId15" Type="http://schemas.openxmlformats.org/officeDocument/2006/relationships/image" Target="../media/image124.png"/><Relationship Id="rId23" Type="http://schemas.openxmlformats.org/officeDocument/2006/relationships/image" Target="../media/image128.png"/><Relationship Id="rId28" Type="http://schemas.openxmlformats.org/officeDocument/2006/relationships/customXml" Target="../ink/ink131.xml"/><Relationship Id="rId10" Type="http://schemas.openxmlformats.org/officeDocument/2006/relationships/customXml" Target="../ink/ink122.xml"/><Relationship Id="rId19" Type="http://schemas.openxmlformats.org/officeDocument/2006/relationships/image" Target="../media/image126.png"/><Relationship Id="rId4" Type="http://schemas.openxmlformats.org/officeDocument/2006/relationships/customXml" Target="../ink/ink119.xml"/><Relationship Id="rId9" Type="http://schemas.openxmlformats.org/officeDocument/2006/relationships/image" Target="../media/image121.png"/><Relationship Id="rId14" Type="http://schemas.openxmlformats.org/officeDocument/2006/relationships/customXml" Target="../ink/ink124.xml"/><Relationship Id="rId22" Type="http://schemas.openxmlformats.org/officeDocument/2006/relationships/customXml" Target="../ink/ink128.xml"/><Relationship Id="rId27" Type="http://schemas.openxmlformats.org/officeDocument/2006/relationships/image" Target="../media/image1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5.xml"/><Relationship Id="rId13" Type="http://schemas.openxmlformats.org/officeDocument/2006/relationships/image" Target="../media/image137.png"/><Relationship Id="rId18" Type="http://schemas.openxmlformats.org/officeDocument/2006/relationships/customXml" Target="../ink/ink140.xml"/><Relationship Id="rId3" Type="http://schemas.openxmlformats.org/officeDocument/2006/relationships/image" Target="../media/image132.png"/><Relationship Id="rId21" Type="http://schemas.openxmlformats.org/officeDocument/2006/relationships/image" Target="../media/image141.png"/><Relationship Id="rId7" Type="http://schemas.openxmlformats.org/officeDocument/2006/relationships/image" Target="../media/image134.png"/><Relationship Id="rId12" Type="http://schemas.openxmlformats.org/officeDocument/2006/relationships/customXml" Target="../ink/ink137.xml"/><Relationship Id="rId17" Type="http://schemas.openxmlformats.org/officeDocument/2006/relationships/image" Target="../media/image139.png"/><Relationship Id="rId25" Type="http://schemas.openxmlformats.org/officeDocument/2006/relationships/image" Target="../media/image143.png"/><Relationship Id="rId2" Type="http://schemas.openxmlformats.org/officeDocument/2006/relationships/customXml" Target="../ink/ink132.xml"/><Relationship Id="rId16" Type="http://schemas.openxmlformats.org/officeDocument/2006/relationships/customXml" Target="../ink/ink139.xml"/><Relationship Id="rId20" Type="http://schemas.openxmlformats.org/officeDocument/2006/relationships/customXml" Target="../ink/ink141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34.xml"/><Relationship Id="rId11" Type="http://schemas.openxmlformats.org/officeDocument/2006/relationships/image" Target="../media/image136.png"/><Relationship Id="rId24" Type="http://schemas.openxmlformats.org/officeDocument/2006/relationships/customXml" Target="../ink/ink143.xml"/><Relationship Id="rId5" Type="http://schemas.openxmlformats.org/officeDocument/2006/relationships/image" Target="../media/image133.png"/><Relationship Id="rId15" Type="http://schemas.openxmlformats.org/officeDocument/2006/relationships/image" Target="../media/image138.png"/><Relationship Id="rId23" Type="http://schemas.openxmlformats.org/officeDocument/2006/relationships/image" Target="../media/image142.png"/><Relationship Id="rId10" Type="http://schemas.openxmlformats.org/officeDocument/2006/relationships/customXml" Target="../ink/ink136.xml"/><Relationship Id="rId19" Type="http://schemas.openxmlformats.org/officeDocument/2006/relationships/image" Target="../media/image140.png"/><Relationship Id="rId4" Type="http://schemas.openxmlformats.org/officeDocument/2006/relationships/customXml" Target="../ink/ink133.xml"/><Relationship Id="rId9" Type="http://schemas.openxmlformats.org/officeDocument/2006/relationships/image" Target="../media/image135.png"/><Relationship Id="rId14" Type="http://schemas.openxmlformats.org/officeDocument/2006/relationships/customXml" Target="../ink/ink138.xml"/><Relationship Id="rId22" Type="http://schemas.openxmlformats.org/officeDocument/2006/relationships/customXml" Target="../ink/ink14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png"/><Relationship Id="rId13" Type="http://schemas.openxmlformats.org/officeDocument/2006/relationships/customXml" Target="../ink/ink149.xml"/><Relationship Id="rId18" Type="http://schemas.openxmlformats.org/officeDocument/2006/relationships/image" Target="../media/image152.png"/><Relationship Id="rId3" Type="http://schemas.openxmlformats.org/officeDocument/2006/relationships/customXml" Target="../ink/ink144.xml"/><Relationship Id="rId7" Type="http://schemas.openxmlformats.org/officeDocument/2006/relationships/customXml" Target="../ink/ink146.xml"/><Relationship Id="rId12" Type="http://schemas.openxmlformats.org/officeDocument/2006/relationships/image" Target="../media/image149.png"/><Relationship Id="rId17" Type="http://schemas.openxmlformats.org/officeDocument/2006/relationships/customXml" Target="../ink/ink151.xml"/><Relationship Id="rId2" Type="http://schemas.openxmlformats.org/officeDocument/2006/relationships/image" Target="../media/image144.png"/><Relationship Id="rId16" Type="http://schemas.openxmlformats.org/officeDocument/2006/relationships/image" Target="../media/image151.png"/><Relationship Id="rId20" Type="http://schemas.openxmlformats.org/officeDocument/2006/relationships/image" Target="../media/image15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6.png"/><Relationship Id="rId11" Type="http://schemas.openxmlformats.org/officeDocument/2006/relationships/customXml" Target="../ink/ink148.xml"/><Relationship Id="rId5" Type="http://schemas.openxmlformats.org/officeDocument/2006/relationships/customXml" Target="../ink/ink145.xml"/><Relationship Id="rId15" Type="http://schemas.openxmlformats.org/officeDocument/2006/relationships/customXml" Target="../ink/ink150.xml"/><Relationship Id="rId10" Type="http://schemas.openxmlformats.org/officeDocument/2006/relationships/image" Target="../media/image148.png"/><Relationship Id="rId19" Type="http://schemas.openxmlformats.org/officeDocument/2006/relationships/customXml" Target="../ink/ink152.xml"/><Relationship Id="rId4" Type="http://schemas.openxmlformats.org/officeDocument/2006/relationships/image" Target="../media/image145.png"/><Relationship Id="rId9" Type="http://schemas.openxmlformats.org/officeDocument/2006/relationships/customXml" Target="../ink/ink147.xml"/><Relationship Id="rId14" Type="http://schemas.openxmlformats.org/officeDocument/2006/relationships/image" Target="../media/image15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13" Type="http://schemas.openxmlformats.org/officeDocument/2006/relationships/customXml" Target="../ink/ink158.xml"/><Relationship Id="rId18" Type="http://schemas.openxmlformats.org/officeDocument/2006/relationships/image" Target="../media/image162.png"/><Relationship Id="rId3" Type="http://schemas.openxmlformats.org/officeDocument/2006/relationships/customXml" Target="../ink/ink153.xml"/><Relationship Id="rId7" Type="http://schemas.openxmlformats.org/officeDocument/2006/relationships/customXml" Target="../ink/ink155.xml"/><Relationship Id="rId12" Type="http://schemas.openxmlformats.org/officeDocument/2006/relationships/image" Target="../media/image159.png"/><Relationship Id="rId17" Type="http://schemas.openxmlformats.org/officeDocument/2006/relationships/customXml" Target="../ink/ink160.xml"/><Relationship Id="rId2" Type="http://schemas.openxmlformats.org/officeDocument/2006/relationships/image" Target="../media/image154.png"/><Relationship Id="rId16" Type="http://schemas.openxmlformats.org/officeDocument/2006/relationships/image" Target="../media/image16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6.png"/><Relationship Id="rId11" Type="http://schemas.openxmlformats.org/officeDocument/2006/relationships/customXml" Target="../ink/ink157.xml"/><Relationship Id="rId5" Type="http://schemas.openxmlformats.org/officeDocument/2006/relationships/customXml" Target="../ink/ink154.xml"/><Relationship Id="rId15" Type="http://schemas.openxmlformats.org/officeDocument/2006/relationships/customXml" Target="../ink/ink159.xml"/><Relationship Id="rId10" Type="http://schemas.openxmlformats.org/officeDocument/2006/relationships/image" Target="../media/image158.png"/><Relationship Id="rId4" Type="http://schemas.openxmlformats.org/officeDocument/2006/relationships/image" Target="../media/image155.png"/><Relationship Id="rId9" Type="http://schemas.openxmlformats.org/officeDocument/2006/relationships/customXml" Target="../ink/ink156.xml"/><Relationship Id="rId14" Type="http://schemas.openxmlformats.org/officeDocument/2006/relationships/image" Target="../media/image16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customXml" Target="../ink/ink10.xml"/><Relationship Id="rId26" Type="http://schemas.openxmlformats.org/officeDocument/2006/relationships/customXml" Target="../ink/ink14.xml"/><Relationship Id="rId39" Type="http://schemas.openxmlformats.org/officeDocument/2006/relationships/image" Target="../media/image20.png"/><Relationship Id="rId21" Type="http://schemas.openxmlformats.org/officeDocument/2006/relationships/image" Target="../media/image11.png"/><Relationship Id="rId34" Type="http://schemas.openxmlformats.org/officeDocument/2006/relationships/customXml" Target="../ink/ink18.xml"/><Relationship Id="rId42" Type="http://schemas.openxmlformats.org/officeDocument/2006/relationships/customXml" Target="../ink/ink22.xml"/><Relationship Id="rId47" Type="http://schemas.openxmlformats.org/officeDocument/2006/relationships/image" Target="../media/image24.png"/><Relationship Id="rId50" Type="http://schemas.openxmlformats.org/officeDocument/2006/relationships/customXml" Target="../ink/ink26.xml"/><Relationship Id="rId55" Type="http://schemas.openxmlformats.org/officeDocument/2006/relationships/image" Target="../media/image28.png"/><Relationship Id="rId7" Type="http://schemas.openxmlformats.org/officeDocument/2006/relationships/image" Target="../media/image4.png"/><Relationship Id="rId2" Type="http://schemas.openxmlformats.org/officeDocument/2006/relationships/customXml" Target="../ink/ink2.xml"/><Relationship Id="rId16" Type="http://schemas.openxmlformats.org/officeDocument/2006/relationships/customXml" Target="../ink/ink9.xml"/><Relationship Id="rId20" Type="http://schemas.openxmlformats.org/officeDocument/2006/relationships/customXml" Target="../ink/ink11.xml"/><Relationship Id="rId29" Type="http://schemas.openxmlformats.org/officeDocument/2006/relationships/image" Target="../media/image15.png"/><Relationship Id="rId41" Type="http://schemas.openxmlformats.org/officeDocument/2006/relationships/image" Target="../media/image21.png"/><Relationship Id="rId54" Type="http://schemas.openxmlformats.org/officeDocument/2006/relationships/customXml" Target="../ink/ink28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4.xml"/><Relationship Id="rId11" Type="http://schemas.openxmlformats.org/officeDocument/2006/relationships/image" Target="../media/image6.png"/><Relationship Id="rId24" Type="http://schemas.openxmlformats.org/officeDocument/2006/relationships/customXml" Target="../ink/ink13.xml"/><Relationship Id="rId32" Type="http://schemas.openxmlformats.org/officeDocument/2006/relationships/customXml" Target="../ink/ink17.xml"/><Relationship Id="rId37" Type="http://schemas.openxmlformats.org/officeDocument/2006/relationships/image" Target="../media/image19.png"/><Relationship Id="rId40" Type="http://schemas.openxmlformats.org/officeDocument/2006/relationships/customXml" Target="../ink/ink21.xml"/><Relationship Id="rId45" Type="http://schemas.openxmlformats.org/officeDocument/2006/relationships/image" Target="../media/image23.png"/><Relationship Id="rId53" Type="http://schemas.openxmlformats.org/officeDocument/2006/relationships/image" Target="../media/image27.png"/><Relationship Id="rId58" Type="http://schemas.openxmlformats.org/officeDocument/2006/relationships/customXml" Target="../ink/ink30.xm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5.xml"/><Relationship Id="rId36" Type="http://schemas.openxmlformats.org/officeDocument/2006/relationships/customXml" Target="../ink/ink19.xml"/><Relationship Id="rId49" Type="http://schemas.openxmlformats.org/officeDocument/2006/relationships/image" Target="../media/image25.png"/><Relationship Id="rId57" Type="http://schemas.openxmlformats.org/officeDocument/2006/relationships/image" Target="../media/image29.png"/><Relationship Id="rId61" Type="http://schemas.openxmlformats.org/officeDocument/2006/relationships/image" Target="../media/image31.png"/><Relationship Id="rId10" Type="http://schemas.openxmlformats.org/officeDocument/2006/relationships/customXml" Target="../ink/ink6.xml"/><Relationship Id="rId19" Type="http://schemas.openxmlformats.org/officeDocument/2006/relationships/image" Target="../media/image10.png"/><Relationship Id="rId31" Type="http://schemas.openxmlformats.org/officeDocument/2006/relationships/image" Target="../media/image16.png"/><Relationship Id="rId44" Type="http://schemas.openxmlformats.org/officeDocument/2006/relationships/customXml" Target="../ink/ink23.xml"/><Relationship Id="rId52" Type="http://schemas.openxmlformats.org/officeDocument/2006/relationships/customXml" Target="../ink/ink27.xml"/><Relationship Id="rId60" Type="http://schemas.openxmlformats.org/officeDocument/2006/relationships/customXml" Target="../ink/ink31.xml"/><Relationship Id="rId4" Type="http://schemas.openxmlformats.org/officeDocument/2006/relationships/customXml" Target="../ink/ink3.xml"/><Relationship Id="rId9" Type="http://schemas.openxmlformats.org/officeDocument/2006/relationships/image" Target="../media/image5.png"/><Relationship Id="rId14" Type="http://schemas.openxmlformats.org/officeDocument/2006/relationships/customXml" Target="../ink/ink8.xml"/><Relationship Id="rId22" Type="http://schemas.openxmlformats.org/officeDocument/2006/relationships/customXml" Target="../ink/ink12.xml"/><Relationship Id="rId27" Type="http://schemas.openxmlformats.org/officeDocument/2006/relationships/image" Target="../media/image14.png"/><Relationship Id="rId30" Type="http://schemas.openxmlformats.org/officeDocument/2006/relationships/customXml" Target="../ink/ink16.xml"/><Relationship Id="rId35" Type="http://schemas.openxmlformats.org/officeDocument/2006/relationships/image" Target="../media/image18.png"/><Relationship Id="rId43" Type="http://schemas.openxmlformats.org/officeDocument/2006/relationships/image" Target="../media/image22.png"/><Relationship Id="rId48" Type="http://schemas.openxmlformats.org/officeDocument/2006/relationships/customXml" Target="../ink/ink25.xml"/><Relationship Id="rId56" Type="http://schemas.openxmlformats.org/officeDocument/2006/relationships/customXml" Target="../ink/ink29.xml"/><Relationship Id="rId8" Type="http://schemas.openxmlformats.org/officeDocument/2006/relationships/customXml" Target="../ink/ink5.xml"/><Relationship Id="rId51" Type="http://schemas.openxmlformats.org/officeDocument/2006/relationships/image" Target="../media/image26.png"/><Relationship Id="rId3" Type="http://schemas.openxmlformats.org/officeDocument/2006/relationships/image" Target="../media/image2.png"/><Relationship Id="rId12" Type="http://schemas.openxmlformats.org/officeDocument/2006/relationships/customXml" Target="../ink/ink7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20.xml"/><Relationship Id="rId46" Type="http://schemas.openxmlformats.org/officeDocument/2006/relationships/customXml" Target="../ink/ink24.xml"/><Relationship Id="rId5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7.png"/><Relationship Id="rId18" Type="http://schemas.openxmlformats.org/officeDocument/2006/relationships/customXml" Target="../ink/ink40.xml"/><Relationship Id="rId26" Type="http://schemas.openxmlformats.org/officeDocument/2006/relationships/customXml" Target="../ink/ink44.xml"/><Relationship Id="rId39" Type="http://schemas.openxmlformats.org/officeDocument/2006/relationships/image" Target="../media/image50.png"/><Relationship Id="rId21" Type="http://schemas.openxmlformats.org/officeDocument/2006/relationships/image" Target="../media/image41.png"/><Relationship Id="rId34" Type="http://schemas.openxmlformats.org/officeDocument/2006/relationships/customXml" Target="../ink/ink48.xml"/><Relationship Id="rId42" Type="http://schemas.openxmlformats.org/officeDocument/2006/relationships/customXml" Target="../ink/ink52.xml"/><Relationship Id="rId47" Type="http://schemas.openxmlformats.org/officeDocument/2006/relationships/image" Target="../media/image54.png"/><Relationship Id="rId50" Type="http://schemas.openxmlformats.org/officeDocument/2006/relationships/customXml" Target="../ink/ink56.xml"/><Relationship Id="rId55" Type="http://schemas.openxmlformats.org/officeDocument/2006/relationships/image" Target="../media/image58.png"/><Relationship Id="rId63" Type="http://schemas.openxmlformats.org/officeDocument/2006/relationships/image" Target="../media/image62.png"/><Relationship Id="rId68" Type="http://schemas.openxmlformats.org/officeDocument/2006/relationships/customXml" Target="../ink/ink65.xml"/><Relationship Id="rId76" Type="http://schemas.openxmlformats.org/officeDocument/2006/relationships/customXml" Target="../ink/ink69.xml"/><Relationship Id="rId7" Type="http://schemas.openxmlformats.org/officeDocument/2006/relationships/image" Target="../media/image34.png"/><Relationship Id="rId71" Type="http://schemas.openxmlformats.org/officeDocument/2006/relationships/image" Target="../media/image66.png"/><Relationship Id="rId2" Type="http://schemas.openxmlformats.org/officeDocument/2006/relationships/customXml" Target="../ink/ink32.xml"/><Relationship Id="rId16" Type="http://schemas.openxmlformats.org/officeDocument/2006/relationships/customXml" Target="../ink/ink39.xml"/><Relationship Id="rId29" Type="http://schemas.openxmlformats.org/officeDocument/2006/relationships/image" Target="../media/image45.png"/><Relationship Id="rId11" Type="http://schemas.openxmlformats.org/officeDocument/2006/relationships/image" Target="../media/image36.png"/><Relationship Id="rId24" Type="http://schemas.openxmlformats.org/officeDocument/2006/relationships/customXml" Target="../ink/ink43.xml"/><Relationship Id="rId32" Type="http://schemas.openxmlformats.org/officeDocument/2006/relationships/customXml" Target="../ink/ink47.xml"/><Relationship Id="rId37" Type="http://schemas.openxmlformats.org/officeDocument/2006/relationships/image" Target="../media/image49.png"/><Relationship Id="rId40" Type="http://schemas.openxmlformats.org/officeDocument/2006/relationships/customXml" Target="../ink/ink51.xml"/><Relationship Id="rId45" Type="http://schemas.openxmlformats.org/officeDocument/2006/relationships/image" Target="../media/image53.png"/><Relationship Id="rId53" Type="http://schemas.openxmlformats.org/officeDocument/2006/relationships/image" Target="../media/image57.png"/><Relationship Id="rId58" Type="http://schemas.openxmlformats.org/officeDocument/2006/relationships/customXml" Target="../ink/ink60.xml"/><Relationship Id="rId66" Type="http://schemas.openxmlformats.org/officeDocument/2006/relationships/customXml" Target="../ink/ink64.xml"/><Relationship Id="rId74" Type="http://schemas.openxmlformats.org/officeDocument/2006/relationships/customXml" Target="../ink/ink68.xml"/><Relationship Id="rId5" Type="http://schemas.openxmlformats.org/officeDocument/2006/relationships/image" Target="../media/image33.png"/><Relationship Id="rId15" Type="http://schemas.openxmlformats.org/officeDocument/2006/relationships/image" Target="../media/image38.png"/><Relationship Id="rId23" Type="http://schemas.openxmlformats.org/officeDocument/2006/relationships/image" Target="../media/image42.png"/><Relationship Id="rId28" Type="http://schemas.openxmlformats.org/officeDocument/2006/relationships/customXml" Target="../ink/ink45.xml"/><Relationship Id="rId36" Type="http://schemas.openxmlformats.org/officeDocument/2006/relationships/customXml" Target="../ink/ink49.xml"/><Relationship Id="rId49" Type="http://schemas.openxmlformats.org/officeDocument/2006/relationships/image" Target="../media/image55.png"/><Relationship Id="rId57" Type="http://schemas.openxmlformats.org/officeDocument/2006/relationships/image" Target="../media/image59.png"/><Relationship Id="rId61" Type="http://schemas.openxmlformats.org/officeDocument/2006/relationships/image" Target="../media/image61.png"/><Relationship Id="rId10" Type="http://schemas.openxmlformats.org/officeDocument/2006/relationships/customXml" Target="../ink/ink36.xml"/><Relationship Id="rId19" Type="http://schemas.openxmlformats.org/officeDocument/2006/relationships/image" Target="../media/image40.png"/><Relationship Id="rId31" Type="http://schemas.openxmlformats.org/officeDocument/2006/relationships/image" Target="../media/image46.png"/><Relationship Id="rId44" Type="http://schemas.openxmlformats.org/officeDocument/2006/relationships/customXml" Target="../ink/ink53.xml"/><Relationship Id="rId52" Type="http://schemas.openxmlformats.org/officeDocument/2006/relationships/customXml" Target="../ink/ink57.xml"/><Relationship Id="rId60" Type="http://schemas.openxmlformats.org/officeDocument/2006/relationships/customXml" Target="../ink/ink61.xml"/><Relationship Id="rId65" Type="http://schemas.openxmlformats.org/officeDocument/2006/relationships/image" Target="../media/image63.png"/><Relationship Id="rId73" Type="http://schemas.openxmlformats.org/officeDocument/2006/relationships/image" Target="../media/image67.png"/><Relationship Id="rId4" Type="http://schemas.openxmlformats.org/officeDocument/2006/relationships/customXml" Target="../ink/ink33.xml"/><Relationship Id="rId9" Type="http://schemas.openxmlformats.org/officeDocument/2006/relationships/image" Target="../media/image35.png"/><Relationship Id="rId14" Type="http://schemas.openxmlformats.org/officeDocument/2006/relationships/customXml" Target="../ink/ink38.xml"/><Relationship Id="rId22" Type="http://schemas.openxmlformats.org/officeDocument/2006/relationships/customXml" Target="../ink/ink42.xml"/><Relationship Id="rId27" Type="http://schemas.openxmlformats.org/officeDocument/2006/relationships/image" Target="../media/image44.png"/><Relationship Id="rId30" Type="http://schemas.openxmlformats.org/officeDocument/2006/relationships/customXml" Target="../ink/ink46.xml"/><Relationship Id="rId35" Type="http://schemas.openxmlformats.org/officeDocument/2006/relationships/image" Target="../media/image48.png"/><Relationship Id="rId43" Type="http://schemas.openxmlformats.org/officeDocument/2006/relationships/image" Target="../media/image52.png"/><Relationship Id="rId48" Type="http://schemas.openxmlformats.org/officeDocument/2006/relationships/customXml" Target="../ink/ink55.xml"/><Relationship Id="rId56" Type="http://schemas.openxmlformats.org/officeDocument/2006/relationships/customXml" Target="../ink/ink59.xml"/><Relationship Id="rId64" Type="http://schemas.openxmlformats.org/officeDocument/2006/relationships/customXml" Target="../ink/ink63.xml"/><Relationship Id="rId69" Type="http://schemas.openxmlformats.org/officeDocument/2006/relationships/image" Target="../media/image65.png"/><Relationship Id="rId77" Type="http://schemas.openxmlformats.org/officeDocument/2006/relationships/image" Target="../media/image69.png"/><Relationship Id="rId8" Type="http://schemas.openxmlformats.org/officeDocument/2006/relationships/customXml" Target="../ink/ink35.xml"/><Relationship Id="rId51" Type="http://schemas.openxmlformats.org/officeDocument/2006/relationships/image" Target="../media/image56.png"/><Relationship Id="rId72" Type="http://schemas.openxmlformats.org/officeDocument/2006/relationships/customXml" Target="../ink/ink67.xml"/><Relationship Id="rId3" Type="http://schemas.openxmlformats.org/officeDocument/2006/relationships/image" Target="../media/image32.png"/><Relationship Id="rId12" Type="http://schemas.openxmlformats.org/officeDocument/2006/relationships/customXml" Target="../ink/ink37.xml"/><Relationship Id="rId17" Type="http://schemas.openxmlformats.org/officeDocument/2006/relationships/image" Target="../media/image39.png"/><Relationship Id="rId25" Type="http://schemas.openxmlformats.org/officeDocument/2006/relationships/image" Target="../media/image43.png"/><Relationship Id="rId33" Type="http://schemas.openxmlformats.org/officeDocument/2006/relationships/image" Target="../media/image47.png"/><Relationship Id="rId38" Type="http://schemas.openxmlformats.org/officeDocument/2006/relationships/customXml" Target="../ink/ink50.xml"/><Relationship Id="rId46" Type="http://schemas.openxmlformats.org/officeDocument/2006/relationships/customXml" Target="../ink/ink54.xml"/><Relationship Id="rId59" Type="http://schemas.openxmlformats.org/officeDocument/2006/relationships/image" Target="../media/image60.png"/><Relationship Id="rId67" Type="http://schemas.openxmlformats.org/officeDocument/2006/relationships/image" Target="../media/image64.png"/><Relationship Id="rId20" Type="http://schemas.openxmlformats.org/officeDocument/2006/relationships/customXml" Target="../ink/ink41.xml"/><Relationship Id="rId41" Type="http://schemas.openxmlformats.org/officeDocument/2006/relationships/image" Target="../media/image51.png"/><Relationship Id="rId54" Type="http://schemas.openxmlformats.org/officeDocument/2006/relationships/customXml" Target="../ink/ink58.xml"/><Relationship Id="rId62" Type="http://schemas.openxmlformats.org/officeDocument/2006/relationships/customXml" Target="../ink/ink62.xml"/><Relationship Id="rId70" Type="http://schemas.openxmlformats.org/officeDocument/2006/relationships/customXml" Target="../ink/ink66.xml"/><Relationship Id="rId75" Type="http://schemas.openxmlformats.org/officeDocument/2006/relationships/image" Target="../media/image68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3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73.xml"/><Relationship Id="rId13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2.png"/><Relationship Id="rId12" Type="http://schemas.openxmlformats.org/officeDocument/2006/relationships/customXml" Target="../ink/ink75.xml"/><Relationship Id="rId2" Type="http://schemas.openxmlformats.org/officeDocument/2006/relationships/customXml" Target="../ink/ink70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72.xml"/><Relationship Id="rId11" Type="http://schemas.openxmlformats.org/officeDocument/2006/relationships/image" Target="../media/image74.png"/><Relationship Id="rId5" Type="http://schemas.openxmlformats.org/officeDocument/2006/relationships/image" Target="../media/image71.png"/><Relationship Id="rId15" Type="http://schemas.openxmlformats.org/officeDocument/2006/relationships/image" Target="../media/image76.png"/><Relationship Id="rId10" Type="http://schemas.openxmlformats.org/officeDocument/2006/relationships/customXml" Target="../ink/ink74.xml"/><Relationship Id="rId4" Type="http://schemas.openxmlformats.org/officeDocument/2006/relationships/customXml" Target="../ink/ink71.xml"/><Relationship Id="rId9" Type="http://schemas.openxmlformats.org/officeDocument/2006/relationships/image" Target="../media/image73.png"/><Relationship Id="rId14" Type="http://schemas.openxmlformats.org/officeDocument/2006/relationships/customXml" Target="../ink/ink7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2.png"/><Relationship Id="rId18" Type="http://schemas.openxmlformats.org/officeDocument/2006/relationships/customXml" Target="../ink/ink85.xml"/><Relationship Id="rId26" Type="http://schemas.openxmlformats.org/officeDocument/2006/relationships/customXml" Target="../ink/ink89.xml"/><Relationship Id="rId39" Type="http://schemas.openxmlformats.org/officeDocument/2006/relationships/image" Target="../media/image95.png"/><Relationship Id="rId21" Type="http://schemas.openxmlformats.org/officeDocument/2006/relationships/image" Target="../media/image86.png"/><Relationship Id="rId34" Type="http://schemas.openxmlformats.org/officeDocument/2006/relationships/customXml" Target="../ink/ink93.xml"/><Relationship Id="rId42" Type="http://schemas.openxmlformats.org/officeDocument/2006/relationships/customXml" Target="../ink/ink97.xml"/><Relationship Id="rId47" Type="http://schemas.openxmlformats.org/officeDocument/2006/relationships/image" Target="../media/image99.png"/><Relationship Id="rId50" Type="http://schemas.openxmlformats.org/officeDocument/2006/relationships/customXml" Target="../ink/ink101.xml"/><Relationship Id="rId55" Type="http://schemas.openxmlformats.org/officeDocument/2006/relationships/image" Target="../media/image103.png"/><Relationship Id="rId7" Type="http://schemas.openxmlformats.org/officeDocument/2006/relationships/image" Target="../media/image79.png"/><Relationship Id="rId12" Type="http://schemas.openxmlformats.org/officeDocument/2006/relationships/customXml" Target="../ink/ink82.xml"/><Relationship Id="rId17" Type="http://schemas.openxmlformats.org/officeDocument/2006/relationships/image" Target="../media/image84.png"/><Relationship Id="rId25" Type="http://schemas.openxmlformats.org/officeDocument/2006/relationships/image" Target="../media/image88.png"/><Relationship Id="rId33" Type="http://schemas.openxmlformats.org/officeDocument/2006/relationships/image" Target="../media/image92.png"/><Relationship Id="rId38" Type="http://schemas.openxmlformats.org/officeDocument/2006/relationships/customXml" Target="../ink/ink95.xml"/><Relationship Id="rId46" Type="http://schemas.openxmlformats.org/officeDocument/2006/relationships/customXml" Target="../ink/ink99.xml"/><Relationship Id="rId2" Type="http://schemas.openxmlformats.org/officeDocument/2006/relationships/customXml" Target="../ink/ink77.xml"/><Relationship Id="rId16" Type="http://schemas.openxmlformats.org/officeDocument/2006/relationships/customXml" Target="../ink/ink84.xml"/><Relationship Id="rId20" Type="http://schemas.openxmlformats.org/officeDocument/2006/relationships/customXml" Target="../ink/ink86.xml"/><Relationship Id="rId29" Type="http://schemas.openxmlformats.org/officeDocument/2006/relationships/image" Target="../media/image90.png"/><Relationship Id="rId41" Type="http://schemas.openxmlformats.org/officeDocument/2006/relationships/image" Target="../media/image96.png"/><Relationship Id="rId54" Type="http://schemas.openxmlformats.org/officeDocument/2006/relationships/customXml" Target="../ink/ink103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79.xml"/><Relationship Id="rId11" Type="http://schemas.openxmlformats.org/officeDocument/2006/relationships/image" Target="../media/image81.png"/><Relationship Id="rId24" Type="http://schemas.openxmlformats.org/officeDocument/2006/relationships/customXml" Target="../ink/ink88.xml"/><Relationship Id="rId32" Type="http://schemas.openxmlformats.org/officeDocument/2006/relationships/customXml" Target="../ink/ink92.xml"/><Relationship Id="rId37" Type="http://schemas.openxmlformats.org/officeDocument/2006/relationships/image" Target="../media/image94.png"/><Relationship Id="rId40" Type="http://schemas.openxmlformats.org/officeDocument/2006/relationships/customXml" Target="../ink/ink96.xml"/><Relationship Id="rId45" Type="http://schemas.openxmlformats.org/officeDocument/2006/relationships/image" Target="../media/image98.png"/><Relationship Id="rId53" Type="http://schemas.openxmlformats.org/officeDocument/2006/relationships/image" Target="../media/image102.png"/><Relationship Id="rId5" Type="http://schemas.openxmlformats.org/officeDocument/2006/relationships/image" Target="../media/image78.png"/><Relationship Id="rId15" Type="http://schemas.openxmlformats.org/officeDocument/2006/relationships/image" Target="../media/image83.png"/><Relationship Id="rId23" Type="http://schemas.openxmlformats.org/officeDocument/2006/relationships/image" Target="../media/image87.png"/><Relationship Id="rId28" Type="http://schemas.openxmlformats.org/officeDocument/2006/relationships/customXml" Target="../ink/ink90.xml"/><Relationship Id="rId36" Type="http://schemas.openxmlformats.org/officeDocument/2006/relationships/customXml" Target="../ink/ink94.xml"/><Relationship Id="rId49" Type="http://schemas.openxmlformats.org/officeDocument/2006/relationships/image" Target="../media/image100.png"/><Relationship Id="rId10" Type="http://schemas.openxmlformats.org/officeDocument/2006/relationships/customXml" Target="../ink/ink81.xml"/><Relationship Id="rId19" Type="http://schemas.openxmlformats.org/officeDocument/2006/relationships/image" Target="../media/image85.png"/><Relationship Id="rId31" Type="http://schemas.openxmlformats.org/officeDocument/2006/relationships/image" Target="../media/image91.png"/><Relationship Id="rId44" Type="http://schemas.openxmlformats.org/officeDocument/2006/relationships/customXml" Target="../ink/ink98.xml"/><Relationship Id="rId52" Type="http://schemas.openxmlformats.org/officeDocument/2006/relationships/customXml" Target="../ink/ink102.xml"/><Relationship Id="rId4" Type="http://schemas.openxmlformats.org/officeDocument/2006/relationships/customXml" Target="../ink/ink78.xml"/><Relationship Id="rId9" Type="http://schemas.openxmlformats.org/officeDocument/2006/relationships/image" Target="../media/image80.png"/><Relationship Id="rId14" Type="http://schemas.openxmlformats.org/officeDocument/2006/relationships/customXml" Target="../ink/ink83.xml"/><Relationship Id="rId22" Type="http://schemas.openxmlformats.org/officeDocument/2006/relationships/customXml" Target="../ink/ink87.xml"/><Relationship Id="rId27" Type="http://schemas.openxmlformats.org/officeDocument/2006/relationships/image" Target="../media/image89.png"/><Relationship Id="rId30" Type="http://schemas.openxmlformats.org/officeDocument/2006/relationships/customXml" Target="../ink/ink91.xml"/><Relationship Id="rId35" Type="http://schemas.openxmlformats.org/officeDocument/2006/relationships/image" Target="../media/image93.png"/><Relationship Id="rId43" Type="http://schemas.openxmlformats.org/officeDocument/2006/relationships/image" Target="../media/image97.png"/><Relationship Id="rId48" Type="http://schemas.openxmlformats.org/officeDocument/2006/relationships/customXml" Target="../ink/ink100.xml"/><Relationship Id="rId8" Type="http://schemas.openxmlformats.org/officeDocument/2006/relationships/customXml" Target="../ink/ink80.xml"/><Relationship Id="rId51" Type="http://schemas.openxmlformats.org/officeDocument/2006/relationships/image" Target="../media/image101.png"/><Relationship Id="rId3" Type="http://schemas.openxmlformats.org/officeDocument/2006/relationships/image" Target="../media/image7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customXml" Target="../ink/ink10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8.xml"/><Relationship Id="rId13" Type="http://schemas.openxmlformats.org/officeDocument/2006/relationships/image" Target="../media/image110.png"/><Relationship Id="rId18" Type="http://schemas.openxmlformats.org/officeDocument/2006/relationships/customXml" Target="../ink/ink113.xml"/><Relationship Id="rId26" Type="http://schemas.openxmlformats.org/officeDocument/2006/relationships/customXml" Target="../ink/ink117.xml"/><Relationship Id="rId3" Type="http://schemas.openxmlformats.org/officeDocument/2006/relationships/image" Target="../media/image105.png"/><Relationship Id="rId21" Type="http://schemas.openxmlformats.org/officeDocument/2006/relationships/image" Target="../media/image114.png"/><Relationship Id="rId7" Type="http://schemas.openxmlformats.org/officeDocument/2006/relationships/image" Target="../media/image107.png"/><Relationship Id="rId12" Type="http://schemas.openxmlformats.org/officeDocument/2006/relationships/customXml" Target="../ink/ink110.xml"/><Relationship Id="rId17" Type="http://schemas.openxmlformats.org/officeDocument/2006/relationships/image" Target="../media/image112.png"/><Relationship Id="rId25" Type="http://schemas.openxmlformats.org/officeDocument/2006/relationships/image" Target="../media/image116.png"/><Relationship Id="rId2" Type="http://schemas.openxmlformats.org/officeDocument/2006/relationships/customXml" Target="../ink/ink105.xml"/><Relationship Id="rId16" Type="http://schemas.openxmlformats.org/officeDocument/2006/relationships/customXml" Target="../ink/ink112.xml"/><Relationship Id="rId20" Type="http://schemas.openxmlformats.org/officeDocument/2006/relationships/customXml" Target="../ink/ink114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07.xml"/><Relationship Id="rId11" Type="http://schemas.openxmlformats.org/officeDocument/2006/relationships/image" Target="../media/image109.png"/><Relationship Id="rId24" Type="http://schemas.openxmlformats.org/officeDocument/2006/relationships/customXml" Target="../ink/ink116.xml"/><Relationship Id="rId5" Type="http://schemas.openxmlformats.org/officeDocument/2006/relationships/image" Target="../media/image106.png"/><Relationship Id="rId15" Type="http://schemas.openxmlformats.org/officeDocument/2006/relationships/image" Target="../media/image111.png"/><Relationship Id="rId23" Type="http://schemas.openxmlformats.org/officeDocument/2006/relationships/image" Target="../media/image115.png"/><Relationship Id="rId10" Type="http://schemas.openxmlformats.org/officeDocument/2006/relationships/customXml" Target="../ink/ink109.xml"/><Relationship Id="rId19" Type="http://schemas.openxmlformats.org/officeDocument/2006/relationships/image" Target="../media/image113.png"/><Relationship Id="rId4" Type="http://schemas.openxmlformats.org/officeDocument/2006/relationships/customXml" Target="../ink/ink106.xml"/><Relationship Id="rId9" Type="http://schemas.openxmlformats.org/officeDocument/2006/relationships/image" Target="../media/image108.png"/><Relationship Id="rId14" Type="http://schemas.openxmlformats.org/officeDocument/2006/relationships/customXml" Target="../ink/ink111.xml"/><Relationship Id="rId22" Type="http://schemas.openxmlformats.org/officeDocument/2006/relationships/customXml" Target="../ink/ink115.xml"/><Relationship Id="rId27" Type="http://schemas.openxmlformats.org/officeDocument/2006/relationships/image" Target="../media/image1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GSE Algebra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25876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Unit 7 Review</a:t>
            </a:r>
          </a:p>
        </p:txBody>
      </p:sp>
    </p:spTree>
    <p:extLst>
      <p:ext uri="{BB962C8B-B14F-4D97-AF65-F5344CB8AC3E}">
        <p14:creationId xmlns:p14="http://schemas.microsoft.com/office/powerpoint/2010/main" val="308232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42973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chemeClr val="accent1"/>
                </a:solidFill>
              </a:rPr>
              <a:t>Ex 5: Given the function f(x) = 2</a:t>
            </a:r>
            <a:r>
              <a:rPr lang="en-US" sz="3600" b="1" baseline="30000" dirty="0">
                <a:solidFill>
                  <a:schemeClr val="accent1"/>
                </a:solidFill>
              </a:rPr>
              <a:t>(x-2)</a:t>
            </a:r>
            <a:r>
              <a:rPr lang="en-US" sz="3600" b="1" dirty="0">
                <a:solidFill>
                  <a:schemeClr val="accent1"/>
                </a:solidFill>
              </a:rPr>
              <a:t>, complete each of the following:</a:t>
            </a: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>a. Compare f(x) to 3f(x)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>b. Draw the graph of –f(x)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>
                <a:solidFill>
                  <a:schemeClr val="accent1"/>
                </a:solidFill>
              </a:rPr>
              <a:t>c. Which has the fastest growth rate: f(x), 3f(x), or –f(x)?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DE4DA2A-0905-47AF-8A48-A558F304A6EA}"/>
                  </a:ext>
                </a:extLst>
              </p14:cNvPr>
              <p14:cNvContentPartPr/>
              <p14:nvPr/>
            </p14:nvContentPartPr>
            <p14:xfrm>
              <a:off x="5277799" y="429034"/>
              <a:ext cx="2706840" cy="725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DE4DA2A-0905-47AF-8A48-A558F304A6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69159" y="420034"/>
                <a:ext cx="2724480" cy="74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BAF596B-7FE3-4969-B30F-648021240A1A}"/>
                  </a:ext>
                </a:extLst>
              </p14:cNvPr>
              <p14:cNvContentPartPr/>
              <p14:nvPr/>
            </p14:nvContentPartPr>
            <p14:xfrm>
              <a:off x="2588959" y="1743394"/>
              <a:ext cx="324000" cy="465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BAF596B-7FE3-4969-B30F-648021240A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80319" y="1734394"/>
                <a:ext cx="341640" cy="48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93EAF99-15E0-4EA4-9BB1-046F77BEBCA9}"/>
                  </a:ext>
                </a:extLst>
              </p14:cNvPr>
              <p14:cNvContentPartPr/>
              <p14:nvPr/>
            </p14:nvContentPartPr>
            <p14:xfrm>
              <a:off x="3373399" y="1635394"/>
              <a:ext cx="128520" cy="1407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93EAF99-15E0-4EA4-9BB1-046F77BEBCA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64399" y="1626754"/>
                <a:ext cx="14616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F8C6ABC-3CB3-4DCB-991C-4EB4CB098FDD}"/>
                  </a:ext>
                </a:extLst>
              </p14:cNvPr>
              <p14:cNvContentPartPr/>
              <p14:nvPr/>
            </p14:nvContentPartPr>
            <p14:xfrm>
              <a:off x="4333519" y="1798114"/>
              <a:ext cx="345960" cy="3628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F8C6ABC-3CB3-4DCB-991C-4EB4CB098FD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24519" y="1789474"/>
                <a:ext cx="363600" cy="38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37F9EEF-55E3-4342-882C-B87626718DFD}"/>
                  </a:ext>
                </a:extLst>
              </p14:cNvPr>
              <p14:cNvContentPartPr/>
              <p14:nvPr/>
            </p14:nvContentPartPr>
            <p14:xfrm>
              <a:off x="3018439" y="1645114"/>
              <a:ext cx="264960" cy="1785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737F9EEF-55E3-4342-882C-B87626718DF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09451" y="1636132"/>
                <a:ext cx="282576" cy="1961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C0E65BD4-B2E3-4935-9841-E747B70584FE}"/>
                  </a:ext>
                </a:extLst>
              </p14:cNvPr>
              <p14:cNvContentPartPr/>
              <p14:nvPr/>
            </p14:nvContentPartPr>
            <p14:xfrm>
              <a:off x="8285599" y="2191234"/>
              <a:ext cx="210240" cy="30564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C0E65BD4-B2E3-4935-9841-E747B70584F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276959" y="2182234"/>
                <a:ext cx="227880" cy="32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EBF8B253-52A6-432F-AD30-61BC8F76B9AE}"/>
                  </a:ext>
                </a:extLst>
              </p14:cNvPr>
              <p14:cNvContentPartPr/>
              <p14:nvPr/>
            </p14:nvContentPartPr>
            <p14:xfrm>
              <a:off x="8263999" y="2607754"/>
              <a:ext cx="289080" cy="327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EBF8B253-52A6-432F-AD30-61BC8F76B9A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254999" y="2599114"/>
                <a:ext cx="30672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F24B86E0-CE00-408C-BAAA-C6FABCD2E411}"/>
                  </a:ext>
                </a:extLst>
              </p14:cNvPr>
              <p14:cNvContentPartPr/>
              <p14:nvPr/>
            </p14:nvContentPartPr>
            <p14:xfrm>
              <a:off x="7700959" y="2083234"/>
              <a:ext cx="255240" cy="39492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F24B86E0-CE00-408C-BAAA-C6FABCD2E41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692319" y="2074594"/>
                <a:ext cx="272880" cy="41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3D6D62C0-A372-46C2-846E-C573492E51A6}"/>
                  </a:ext>
                </a:extLst>
              </p14:cNvPr>
              <p14:cNvContentPartPr/>
              <p14:nvPr/>
            </p14:nvContentPartPr>
            <p14:xfrm>
              <a:off x="6699799" y="2162434"/>
              <a:ext cx="774000" cy="37080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3D6D62C0-A372-46C2-846E-C573492E51A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691155" y="2153794"/>
                <a:ext cx="791648" cy="38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98349FBF-CD12-4F7C-973A-99D0D2874038}"/>
                  </a:ext>
                </a:extLst>
              </p14:cNvPr>
              <p14:cNvContentPartPr/>
              <p14:nvPr/>
            </p14:nvContentPartPr>
            <p14:xfrm>
              <a:off x="4866679" y="1639354"/>
              <a:ext cx="1672560" cy="96336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98349FBF-CD12-4F7C-973A-99D0D287403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858039" y="1630714"/>
                <a:ext cx="1690200" cy="98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A1B390DF-3DBA-4680-99A5-2B294415C8E0}"/>
                  </a:ext>
                </a:extLst>
              </p14:cNvPr>
              <p14:cNvContentPartPr/>
              <p14:nvPr/>
            </p14:nvContentPartPr>
            <p14:xfrm>
              <a:off x="7527439" y="2746354"/>
              <a:ext cx="969120" cy="57096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A1B390DF-3DBA-4680-99A5-2B294415C8E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518799" y="2737354"/>
                <a:ext cx="986760" cy="58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A35FC1C9-5289-400F-909B-63D4581C0F9C}"/>
                  </a:ext>
                </a:extLst>
              </p14:cNvPr>
              <p14:cNvContentPartPr/>
              <p14:nvPr/>
            </p14:nvContentPartPr>
            <p14:xfrm>
              <a:off x="4597759" y="2723314"/>
              <a:ext cx="2803320" cy="64656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A35FC1C9-5289-400F-909B-63D4581C0F9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588759" y="2714674"/>
                <a:ext cx="2820960" cy="66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FA14618A-4E67-4ECC-8D01-EA5A74181389}"/>
                  </a:ext>
                </a:extLst>
              </p14:cNvPr>
              <p14:cNvContentPartPr/>
              <p14:nvPr/>
            </p14:nvContentPartPr>
            <p14:xfrm>
              <a:off x="93439" y="3135154"/>
              <a:ext cx="4007880" cy="362628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FA14618A-4E67-4ECC-8D01-EA5A7418138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4440" y="3126514"/>
                <a:ext cx="4025518" cy="36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DB492D65-AA69-44F3-AFCB-08172C6607B2}"/>
                  </a:ext>
                </a:extLst>
              </p14:cNvPr>
              <p14:cNvContentPartPr/>
              <p14:nvPr/>
            </p14:nvContentPartPr>
            <p14:xfrm>
              <a:off x="4334599" y="3630514"/>
              <a:ext cx="4324320" cy="298980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DB492D65-AA69-44F3-AFCB-08172C6607B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325958" y="3621514"/>
                <a:ext cx="4341961" cy="300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737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60499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chemeClr val="accent1"/>
                </a:solidFill>
              </a:rPr>
              <a:t>Ex 6: The population of bacteria begins with 2 bacteria on the first day and triples every day.</a:t>
            </a:r>
            <a:br>
              <a:rPr lang="en-US" sz="3200" b="1" dirty="0">
                <a:solidFill>
                  <a:schemeClr val="accent1"/>
                </a:solidFill>
              </a:rPr>
            </a:br>
            <a:br>
              <a:rPr lang="en-US" sz="3200" b="1" dirty="0">
                <a:solidFill>
                  <a:schemeClr val="accent1"/>
                </a:solidFill>
              </a:rPr>
            </a:br>
            <a:r>
              <a:rPr lang="en-US" sz="3200" b="1" dirty="0">
                <a:solidFill>
                  <a:schemeClr val="accent1"/>
                </a:solidFill>
              </a:rPr>
              <a:t>	a. What is the common ratio of the 	function?</a:t>
            </a:r>
            <a:br>
              <a:rPr lang="en-US" sz="3200" b="1" dirty="0">
                <a:solidFill>
                  <a:schemeClr val="accent1"/>
                </a:solidFill>
              </a:rPr>
            </a:br>
            <a:r>
              <a:rPr lang="en-US" sz="3200" b="1" dirty="0">
                <a:solidFill>
                  <a:schemeClr val="accent1"/>
                </a:solidFill>
              </a:rPr>
              <a:t>	b. What is a</a:t>
            </a:r>
            <a:r>
              <a:rPr lang="en-US" sz="3200" b="1" baseline="-25000" dirty="0">
                <a:solidFill>
                  <a:schemeClr val="accent1"/>
                </a:solidFill>
              </a:rPr>
              <a:t>1</a:t>
            </a:r>
            <a:r>
              <a:rPr lang="en-US" sz="3200" b="1" dirty="0">
                <a:solidFill>
                  <a:schemeClr val="accent1"/>
                </a:solidFill>
              </a:rPr>
              <a:t> of the function?</a:t>
            </a:r>
            <a:br>
              <a:rPr lang="en-US" sz="3200" b="1" dirty="0">
                <a:solidFill>
                  <a:schemeClr val="accent1"/>
                </a:solidFill>
              </a:rPr>
            </a:br>
            <a:r>
              <a:rPr lang="en-US" sz="3200" b="1" dirty="0">
                <a:solidFill>
                  <a:schemeClr val="accent1"/>
                </a:solidFill>
              </a:rPr>
              <a:t>	c. Write a recursive formula for the 	bacteria growth.</a:t>
            </a:r>
            <a:br>
              <a:rPr lang="en-US" sz="3200" b="1" dirty="0">
                <a:solidFill>
                  <a:schemeClr val="accent1"/>
                </a:solidFill>
              </a:rPr>
            </a:br>
            <a:r>
              <a:rPr lang="en-US" sz="3200" b="1" dirty="0">
                <a:solidFill>
                  <a:schemeClr val="accent1"/>
                </a:solidFill>
              </a:rPr>
              <a:t>	d. What is the bacteria population 	after 10 days?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668B7AA-323F-4E6C-BE5A-659E3F0EC295}"/>
                  </a:ext>
                </a:extLst>
              </p14:cNvPr>
              <p14:cNvContentPartPr/>
              <p14:nvPr/>
            </p14:nvContentPartPr>
            <p14:xfrm>
              <a:off x="5638159" y="1634674"/>
              <a:ext cx="2551320" cy="157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668B7AA-323F-4E6C-BE5A-659E3F0EC2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29159" y="1625674"/>
                <a:ext cx="256896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2C6B085-298A-4DB5-8DD2-DBED77CBE5C2}"/>
                  </a:ext>
                </a:extLst>
              </p14:cNvPr>
              <p14:cNvContentPartPr/>
              <p14:nvPr/>
            </p14:nvContentPartPr>
            <p14:xfrm>
              <a:off x="4275559" y="3067114"/>
              <a:ext cx="305640" cy="462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2C6B085-298A-4DB5-8DD2-DBED77CBE5C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66919" y="3058114"/>
                <a:ext cx="323280" cy="48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10BE716-93E7-4977-8B63-088C2605B2AB}"/>
                  </a:ext>
                </a:extLst>
              </p14:cNvPr>
              <p14:cNvContentPartPr/>
              <p14:nvPr/>
            </p14:nvContentPartPr>
            <p14:xfrm>
              <a:off x="3685159" y="3233434"/>
              <a:ext cx="413640" cy="3301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10BE716-93E7-4977-8B63-088C2605B2A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76167" y="3224794"/>
                <a:ext cx="431265" cy="34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A569EF1-6739-4C25-A35B-EF3F72A3050F}"/>
                  </a:ext>
                </a:extLst>
              </p14:cNvPr>
              <p14:cNvContentPartPr/>
              <p14:nvPr/>
            </p14:nvContentPartPr>
            <p14:xfrm>
              <a:off x="6537799" y="3296074"/>
              <a:ext cx="1019880" cy="8031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A569EF1-6739-4C25-A35B-EF3F72A3050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29159" y="3287434"/>
                <a:ext cx="1037520" cy="82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678FEBCB-C518-42BC-B5DD-42BE5F3BD150}"/>
                  </a:ext>
                </a:extLst>
              </p14:cNvPr>
              <p14:cNvContentPartPr/>
              <p14:nvPr/>
            </p14:nvContentPartPr>
            <p14:xfrm>
              <a:off x="413839" y="5952514"/>
              <a:ext cx="294480" cy="39492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678FEBCB-C518-42BC-B5DD-42BE5F3BD15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4839" y="5943522"/>
                <a:ext cx="312120" cy="4125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32E3B6D9-66F1-40C8-9678-4A77BDBE7105}"/>
                  </a:ext>
                </a:extLst>
              </p14:cNvPr>
              <p14:cNvContentPartPr/>
              <p14:nvPr/>
            </p14:nvContentPartPr>
            <p14:xfrm>
              <a:off x="1410679" y="6038194"/>
              <a:ext cx="30960" cy="24192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32E3B6D9-66F1-40C8-9678-4A77BDBE710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401679" y="6029194"/>
                <a:ext cx="4860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1DAB6F70-CBE7-4EB6-92DD-06997840184E}"/>
                  </a:ext>
                </a:extLst>
              </p14:cNvPr>
              <p14:cNvContentPartPr/>
              <p14:nvPr/>
            </p14:nvContentPartPr>
            <p14:xfrm>
              <a:off x="1537399" y="6012994"/>
              <a:ext cx="230760" cy="3715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1DAB6F70-CBE7-4EB6-92DD-06997840184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528399" y="6004354"/>
                <a:ext cx="248400" cy="38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7554FD40-FD80-4160-8764-0E28F568DD2A}"/>
                  </a:ext>
                </a:extLst>
              </p14:cNvPr>
              <p14:cNvContentPartPr/>
              <p14:nvPr/>
            </p14:nvContentPartPr>
            <p14:xfrm>
              <a:off x="467839" y="6448234"/>
              <a:ext cx="4320" cy="792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7554FD40-FD80-4160-8764-0E28F568DD2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59199" y="6439594"/>
                <a:ext cx="2196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0EBC8509-D4D7-4009-AC19-5C81F3D1B052}"/>
                  </a:ext>
                </a:extLst>
              </p14:cNvPr>
              <p14:cNvContentPartPr/>
              <p14:nvPr/>
            </p14:nvContentPartPr>
            <p14:xfrm>
              <a:off x="1420039" y="6449674"/>
              <a:ext cx="5040" cy="1044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0EBC8509-D4D7-4009-AC19-5C81F3D1B05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411039" y="6440674"/>
                <a:ext cx="2268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D19C1DFA-1015-4E4F-95B9-EF689BF9434C}"/>
                  </a:ext>
                </a:extLst>
              </p14:cNvPr>
              <p14:cNvContentPartPr/>
              <p14:nvPr/>
            </p14:nvContentPartPr>
            <p14:xfrm>
              <a:off x="1938439" y="6018754"/>
              <a:ext cx="503640" cy="46188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D19C1DFA-1015-4E4F-95B9-EF689BF9434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929445" y="6009754"/>
                <a:ext cx="521267" cy="47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45F8ED30-400A-49A7-B122-EE5AC30544F8}"/>
                  </a:ext>
                </a:extLst>
              </p14:cNvPr>
              <p14:cNvContentPartPr/>
              <p14:nvPr/>
            </p14:nvContentPartPr>
            <p14:xfrm>
              <a:off x="853399" y="5971954"/>
              <a:ext cx="329040" cy="48816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45F8ED30-400A-49A7-B122-EE5AC30544F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44399" y="5963308"/>
                <a:ext cx="346680" cy="5058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34899362-7451-428C-BB17-CFC7E3A50DD7}"/>
                  </a:ext>
                </a:extLst>
              </p14:cNvPr>
              <p14:cNvContentPartPr/>
              <p14:nvPr/>
            </p14:nvContentPartPr>
            <p14:xfrm>
              <a:off x="2645839" y="4349794"/>
              <a:ext cx="5933880" cy="226260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34899362-7451-428C-BB17-CFC7E3A50DD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636839" y="4340794"/>
                <a:ext cx="5951520" cy="228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8086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Interpret Functions in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30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examining a function, we look at the following features: </a:t>
            </a:r>
          </a:p>
          <a:p>
            <a:pPr lvl="1"/>
            <a:r>
              <a:rPr lang="en-US" dirty="0"/>
              <a:t>Domain</a:t>
            </a:r>
          </a:p>
          <a:p>
            <a:pPr lvl="1"/>
            <a:r>
              <a:rPr lang="en-US" dirty="0"/>
              <a:t>Range</a:t>
            </a:r>
          </a:p>
          <a:p>
            <a:pPr lvl="1"/>
            <a:r>
              <a:rPr lang="en-US" dirty="0"/>
              <a:t>x-intercept/root/zero</a:t>
            </a:r>
          </a:p>
          <a:p>
            <a:pPr lvl="1"/>
            <a:r>
              <a:rPr lang="en-US" dirty="0"/>
              <a:t>y-intercept</a:t>
            </a:r>
          </a:p>
          <a:p>
            <a:pPr lvl="1"/>
            <a:r>
              <a:rPr lang="en-US" dirty="0"/>
              <a:t>interval of increasing, decreasing, constant</a:t>
            </a:r>
          </a:p>
          <a:p>
            <a:pPr lvl="1"/>
            <a:r>
              <a:rPr lang="en-US" dirty="0"/>
              <a:t>Minimum or Maximum</a:t>
            </a:r>
          </a:p>
          <a:p>
            <a:pPr lvl="1"/>
            <a:r>
              <a:rPr lang="en-US" dirty="0"/>
              <a:t>Average Rate of Change</a:t>
            </a:r>
          </a:p>
          <a:p>
            <a:pPr lvl="1"/>
            <a:r>
              <a:rPr lang="en-US" dirty="0"/>
              <a:t>End Behavior</a:t>
            </a:r>
          </a:p>
        </p:txBody>
      </p:sp>
    </p:spTree>
    <p:extLst>
      <p:ext uri="{BB962C8B-B14F-4D97-AF65-F5344CB8AC3E}">
        <p14:creationId xmlns:p14="http://schemas.microsoft.com/office/powerpoint/2010/main" val="2685328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3238"/>
            <a:ext cx="9143999" cy="2163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Ex 7: The amount accumulated in a bank account over a time period t and based on an initial deposit of $200 is found using the formula A(t) = 200(1.025)</a:t>
            </a:r>
            <a:r>
              <a:rPr lang="en-US" sz="3200" b="1" baseline="30000" dirty="0">
                <a:solidFill>
                  <a:srgbClr val="0070C0"/>
                </a:solidFill>
              </a:rPr>
              <a:t>t</a:t>
            </a:r>
            <a:r>
              <a:rPr lang="en-US" sz="3200" b="1" dirty="0">
                <a:solidFill>
                  <a:srgbClr val="0070C0"/>
                </a:solidFill>
              </a:rPr>
              <a:t>, t </a:t>
            </a:r>
            <a:r>
              <a:rPr lang="en-US" sz="3200" b="1" u="sng" dirty="0">
                <a:solidFill>
                  <a:srgbClr val="0070C0"/>
                </a:solidFill>
              </a:rPr>
              <a:t>&gt;</a:t>
            </a:r>
            <a:r>
              <a:rPr lang="en-US" sz="3200" b="1" dirty="0">
                <a:solidFill>
                  <a:srgbClr val="0070C0"/>
                </a:solidFill>
              </a:rPr>
              <a:t> 0. Time, t, is represented on the horizontal axis. The accumulated amount, A(t), is represented on the vertical axis.</a:t>
            </a:r>
            <a:br>
              <a:rPr lang="en-US" sz="3200" b="1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2713037"/>
            <a:ext cx="5562600" cy="4144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en-US" b="1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a. What are the intercepts of the function?</a:t>
            </a:r>
            <a:br>
              <a:rPr lang="en-US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b. What is the domain of the function?</a:t>
            </a:r>
            <a:br>
              <a:rPr lang="en-US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c. Why are all the t-values non-negative?</a:t>
            </a:r>
            <a:br>
              <a:rPr lang="en-US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d. What is the range of the function?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62600" y="2707948"/>
            <a:ext cx="3533775" cy="338805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BC246D6-4C28-4E2B-B76F-40A02B57007E}"/>
                  </a:ext>
                </a:extLst>
              </p14:cNvPr>
              <p14:cNvContentPartPr/>
              <p14:nvPr/>
            </p14:nvContentPartPr>
            <p14:xfrm>
              <a:off x="5737920" y="4266180"/>
              <a:ext cx="344520" cy="261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BC246D6-4C28-4E2B-B76F-40A02B5700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28920" y="4257192"/>
                <a:ext cx="362160" cy="2789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2509497-A66D-40C7-9356-A6B7F1677091}"/>
                  </a:ext>
                </a:extLst>
              </p14:cNvPr>
              <p14:cNvContentPartPr/>
              <p14:nvPr/>
            </p14:nvContentPartPr>
            <p14:xfrm>
              <a:off x="1704120" y="3359700"/>
              <a:ext cx="1415520" cy="5277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2509497-A66D-40C7-9356-A6B7F167709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95478" y="3350700"/>
                <a:ext cx="1433164" cy="54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0AC6195-14AC-439C-8212-B0E0EB684B5E}"/>
                  </a:ext>
                </a:extLst>
              </p14:cNvPr>
              <p14:cNvContentPartPr/>
              <p14:nvPr/>
            </p14:nvContentPartPr>
            <p14:xfrm>
              <a:off x="7800" y="1239660"/>
              <a:ext cx="3145680" cy="7516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0AC6195-14AC-439C-8212-B0E0EB684B5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839" y="1230660"/>
                <a:ext cx="3163318" cy="76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9FC1CA86-F33F-41C6-9713-5565FC3B6AD5}"/>
                  </a:ext>
                </a:extLst>
              </p14:cNvPr>
              <p14:cNvContentPartPr/>
              <p14:nvPr/>
            </p14:nvContentPartPr>
            <p14:xfrm>
              <a:off x="2064120" y="4324860"/>
              <a:ext cx="1396080" cy="53568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9FC1CA86-F33F-41C6-9713-5565FC3B6AD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055120" y="4316220"/>
                <a:ext cx="1413720" cy="55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87E11147-B300-4A38-A317-18F5484056E8}"/>
                  </a:ext>
                </a:extLst>
              </p14:cNvPr>
              <p14:cNvContentPartPr/>
              <p14:nvPr/>
            </p14:nvContentPartPr>
            <p14:xfrm>
              <a:off x="3172200" y="6284700"/>
              <a:ext cx="633600" cy="45864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87E11147-B300-4A38-A317-18F5484056E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163195" y="6276060"/>
                <a:ext cx="651250" cy="47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4D9787BE-ED54-4876-8217-B02A08B39885}"/>
                  </a:ext>
                </a:extLst>
              </p14:cNvPr>
              <p14:cNvContentPartPr/>
              <p14:nvPr/>
            </p14:nvContentPartPr>
            <p14:xfrm>
              <a:off x="1976280" y="6241140"/>
              <a:ext cx="943560" cy="43524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4D9787BE-ED54-4876-8217-B02A08B3988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967640" y="6232140"/>
                <a:ext cx="961200" cy="45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C528002B-8638-43F9-A613-1900B1265C16}"/>
                  </a:ext>
                </a:extLst>
              </p14:cNvPr>
              <p14:cNvContentPartPr/>
              <p14:nvPr/>
            </p14:nvContentPartPr>
            <p14:xfrm>
              <a:off x="75480" y="5617980"/>
              <a:ext cx="167040" cy="32868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C528002B-8638-43F9-A613-1900B1265C1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6840" y="5609340"/>
                <a:ext cx="184680" cy="34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FBC274AF-B4C9-4A6B-8423-B77B94371A85}"/>
                  </a:ext>
                </a:extLst>
              </p14:cNvPr>
              <p14:cNvContentPartPr/>
              <p14:nvPr/>
            </p14:nvContentPartPr>
            <p14:xfrm>
              <a:off x="1938480" y="5393340"/>
              <a:ext cx="676800" cy="31212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FBC274AF-B4C9-4A6B-8423-B77B94371A8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929840" y="5384710"/>
                <a:ext cx="694440" cy="329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D8539F38-33A7-4D31-B9FD-BB4A72CA72EF}"/>
                  </a:ext>
                </a:extLst>
              </p14:cNvPr>
              <p14:cNvContentPartPr/>
              <p14:nvPr/>
            </p14:nvContentPartPr>
            <p14:xfrm>
              <a:off x="727440" y="925740"/>
              <a:ext cx="2889360" cy="5328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D8539F38-33A7-4D31-B9FD-BB4A72CA72EF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18440" y="916740"/>
                <a:ext cx="2907000" cy="7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4245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Analyze Functions Using Different 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/>
              <a:t>Be able to identify key features of a function regardless if you have the graph, table, or equation. </a:t>
            </a:r>
          </a:p>
          <a:p>
            <a:endParaRPr lang="en-US" dirty="0"/>
          </a:p>
          <a:p>
            <a:r>
              <a:rPr lang="en-US" dirty="0"/>
              <a:t>If you are comparing functions, create graphs or tables so you can see how each graph is changing. </a:t>
            </a:r>
          </a:p>
        </p:txBody>
      </p:sp>
    </p:spTree>
    <p:extLst>
      <p:ext uri="{BB962C8B-B14F-4D97-AF65-F5344CB8AC3E}">
        <p14:creationId xmlns:p14="http://schemas.microsoft.com/office/powerpoint/2010/main" val="44499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" y="685800"/>
            <a:ext cx="9144000" cy="510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>
                <a:solidFill>
                  <a:srgbClr val="0070C0"/>
                </a:solidFill>
              </a:rPr>
              <a:t>Ex 8: Two quantities increase at exponential rates. This table shows the value of Quantity A, f(x), after x years. </a:t>
            </a:r>
            <a:br>
              <a:rPr lang="en-US" sz="3100" b="1" dirty="0">
                <a:solidFill>
                  <a:srgbClr val="0070C0"/>
                </a:solidFill>
              </a:rPr>
            </a:br>
            <a:br>
              <a:rPr lang="en-US" sz="3100" b="1" dirty="0">
                <a:solidFill>
                  <a:srgbClr val="0070C0"/>
                </a:solidFill>
              </a:rPr>
            </a:br>
            <a:br>
              <a:rPr lang="en-US" sz="3100" b="1" dirty="0">
                <a:solidFill>
                  <a:srgbClr val="0070C0"/>
                </a:solidFill>
              </a:rPr>
            </a:br>
            <a:r>
              <a:rPr lang="en-US" sz="3100" b="1" dirty="0">
                <a:solidFill>
                  <a:srgbClr val="0070C0"/>
                </a:solidFill>
              </a:rPr>
              <a:t>This function represents Quantity B, g(x), after x years. </a:t>
            </a:r>
            <a:br>
              <a:rPr lang="en-US" sz="3100" b="1" dirty="0">
                <a:solidFill>
                  <a:srgbClr val="0070C0"/>
                </a:solidFill>
              </a:rPr>
            </a:br>
            <a:br>
              <a:rPr lang="en-US" sz="3100" b="1" dirty="0">
                <a:solidFill>
                  <a:srgbClr val="0070C0"/>
                </a:solidFill>
              </a:rPr>
            </a:br>
            <a:r>
              <a:rPr lang="en-US" sz="3100" b="1" dirty="0">
                <a:solidFill>
                  <a:srgbClr val="0070C0"/>
                </a:solidFill>
              </a:rPr>
              <a:t>			       g(x) = 50(2)</a:t>
            </a:r>
            <a:r>
              <a:rPr lang="en-US" sz="3100" b="1" baseline="30000" dirty="0">
                <a:solidFill>
                  <a:srgbClr val="0070C0"/>
                </a:solidFill>
              </a:rPr>
              <a:t>x</a:t>
            </a:r>
            <a:br>
              <a:rPr lang="en-US" sz="3100" b="1" dirty="0">
                <a:solidFill>
                  <a:srgbClr val="0070C0"/>
                </a:solidFill>
              </a:rPr>
            </a:br>
            <a:br>
              <a:rPr lang="en-US" sz="3100" b="1" dirty="0">
                <a:solidFill>
                  <a:srgbClr val="0070C0"/>
                </a:solidFill>
              </a:rPr>
            </a:br>
            <a:r>
              <a:rPr lang="en-US" sz="3100" b="1" dirty="0">
                <a:solidFill>
                  <a:srgbClr val="0070C0"/>
                </a:solidFill>
              </a:rPr>
              <a:t>Which quantity will be greater at the end of the four year and by how much?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053" y="1371600"/>
            <a:ext cx="6691045" cy="1143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93E7D5A-E60D-4426-AFD2-03D2E728D849}"/>
                  </a:ext>
                </a:extLst>
              </p14:cNvPr>
              <p14:cNvContentPartPr/>
              <p14:nvPr/>
            </p14:nvContentPartPr>
            <p14:xfrm>
              <a:off x="6735068" y="1343019"/>
              <a:ext cx="1193040" cy="1188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93E7D5A-E60D-4426-AFD2-03D2E728D84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26428" y="1334379"/>
                <a:ext cx="1210680" cy="120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6D5EC6D5-234F-4E8F-8407-2FC0F0226833}"/>
                  </a:ext>
                </a:extLst>
              </p14:cNvPr>
              <p14:cNvContentPartPr/>
              <p14:nvPr/>
            </p14:nvContentPartPr>
            <p14:xfrm>
              <a:off x="2464028" y="2743059"/>
              <a:ext cx="5613840" cy="188388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6D5EC6D5-234F-4E8F-8407-2FC0F022683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55388" y="2734419"/>
                <a:ext cx="5631480" cy="190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E7143819-B129-4336-9CD1-5DF1DB1C5DE6}"/>
                  </a:ext>
                </a:extLst>
              </p14:cNvPr>
              <p14:cNvContentPartPr/>
              <p14:nvPr/>
            </p14:nvContentPartPr>
            <p14:xfrm>
              <a:off x="1409948" y="5647899"/>
              <a:ext cx="278280" cy="67212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E7143819-B129-4336-9CD1-5DF1DB1C5DE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01308" y="5639259"/>
                <a:ext cx="295920" cy="68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CE1C9163-DFE7-4B99-A52B-C829AD571BD6}"/>
                  </a:ext>
                </a:extLst>
              </p14:cNvPr>
              <p14:cNvContentPartPr/>
              <p14:nvPr/>
            </p14:nvContentPartPr>
            <p14:xfrm>
              <a:off x="2489948" y="5636019"/>
              <a:ext cx="314280" cy="39528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CE1C9163-DFE7-4B99-A52B-C829AD571BD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80948" y="5627027"/>
                <a:ext cx="331920" cy="4129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1C8C1D08-6E4C-4D59-A67D-37E1F5302213}"/>
                  </a:ext>
                </a:extLst>
              </p14:cNvPr>
              <p14:cNvContentPartPr/>
              <p14:nvPr/>
            </p14:nvContentPartPr>
            <p14:xfrm>
              <a:off x="1817828" y="5516499"/>
              <a:ext cx="430200" cy="55980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1C8C1D08-6E4C-4D59-A67D-37E1F530221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08836" y="5507859"/>
                <a:ext cx="447825" cy="57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7E3FE387-5FCD-4E88-9C44-5AD2774E8D4E}"/>
                  </a:ext>
                </a:extLst>
              </p14:cNvPr>
              <p14:cNvContentPartPr/>
              <p14:nvPr/>
            </p14:nvContentPartPr>
            <p14:xfrm>
              <a:off x="4753628" y="5409219"/>
              <a:ext cx="483840" cy="71568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7E3FE387-5FCD-4E88-9C44-5AD2774E8D4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44982" y="5400579"/>
                <a:ext cx="501493" cy="73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001C76A2-60DE-4F9C-8CDF-78E2146AEEF2}"/>
                  </a:ext>
                </a:extLst>
              </p14:cNvPr>
              <p14:cNvContentPartPr/>
              <p14:nvPr/>
            </p14:nvContentPartPr>
            <p14:xfrm>
              <a:off x="2985668" y="5512179"/>
              <a:ext cx="1447560" cy="96048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001C76A2-60DE-4F9C-8CDF-78E2146AEEF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977028" y="5503179"/>
                <a:ext cx="1465200" cy="9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7A0B885A-B769-480B-81A1-03E0A592C6FF}"/>
                  </a:ext>
                </a:extLst>
              </p14:cNvPr>
              <p14:cNvContentPartPr/>
              <p14:nvPr/>
            </p14:nvContentPartPr>
            <p14:xfrm>
              <a:off x="5782508" y="5320299"/>
              <a:ext cx="1821600" cy="65412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7A0B885A-B769-480B-81A1-03E0A592C6F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773868" y="5311659"/>
                <a:ext cx="1839240" cy="67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936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b="1" dirty="0"/>
              <a:t>Unit 4:  Modeling and Analyzing Exponential Functions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620000" cy="3810001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anchor="ctr">
            <a:normAutofit fontScale="70000" lnSpcReduction="20000"/>
          </a:bodyPr>
          <a:lstStyle/>
          <a:p>
            <a:r>
              <a:rPr lang="en-US" sz="4400" b="1" u="sng" dirty="0">
                <a:solidFill>
                  <a:schemeClr val="accent5"/>
                </a:solidFill>
              </a:rPr>
              <a:t>Key Ideas</a:t>
            </a:r>
          </a:p>
          <a:p>
            <a:r>
              <a:rPr lang="en-US" b="1" dirty="0">
                <a:solidFill>
                  <a:schemeClr val="accent5"/>
                </a:solidFill>
              </a:rPr>
              <a:t>Create Equations that Describe Numbers or Relationships</a:t>
            </a:r>
          </a:p>
          <a:p>
            <a:r>
              <a:rPr lang="en-US" b="1" dirty="0">
                <a:solidFill>
                  <a:schemeClr val="accent5"/>
                </a:solidFill>
              </a:rPr>
              <a:t>Build a Function that Models a Relationship Between Two Quantities</a:t>
            </a:r>
          </a:p>
          <a:p>
            <a:r>
              <a:rPr lang="en-US" b="1" dirty="0">
                <a:solidFill>
                  <a:schemeClr val="accent5"/>
                </a:solidFill>
              </a:rPr>
              <a:t>Build New Functions from Existing Functions</a:t>
            </a:r>
          </a:p>
          <a:p>
            <a:r>
              <a:rPr lang="en-US" b="1" dirty="0">
                <a:solidFill>
                  <a:schemeClr val="accent5"/>
                </a:solidFill>
              </a:rPr>
              <a:t>Understand the Concept of a Function and Use Function Notation</a:t>
            </a:r>
          </a:p>
          <a:p>
            <a:r>
              <a:rPr lang="en-US" b="1" dirty="0">
                <a:solidFill>
                  <a:schemeClr val="accent5"/>
                </a:solidFill>
              </a:rPr>
              <a:t>Interpret Functions that Arise in Applications in Terms of the Context</a:t>
            </a:r>
          </a:p>
          <a:p>
            <a:r>
              <a:rPr lang="en-US" b="1" dirty="0">
                <a:solidFill>
                  <a:schemeClr val="accent5"/>
                </a:solidFill>
              </a:rPr>
              <a:t>Analyze Functions Using Different Representations</a:t>
            </a:r>
          </a:p>
        </p:txBody>
      </p:sp>
    </p:spTree>
    <p:extLst>
      <p:ext uri="{BB962C8B-B14F-4D97-AF65-F5344CB8AC3E}">
        <p14:creationId xmlns:p14="http://schemas.microsoft.com/office/powerpoint/2010/main" val="104660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Create Equations that Describe Numbers or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3058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Exponential equations are of the form  </a:t>
            </a:r>
            <a:r>
              <a:rPr lang="en-US" b="1" dirty="0"/>
              <a:t>y = </a:t>
            </a:r>
            <a:r>
              <a:rPr lang="en-US" b="1" dirty="0" err="1"/>
              <a:t>ab</a:t>
            </a:r>
            <a:r>
              <a:rPr lang="en-US" b="1" baseline="30000" dirty="0" err="1"/>
              <a:t>x</a:t>
            </a:r>
            <a:r>
              <a:rPr lang="en-US" b="1" dirty="0"/>
              <a:t> </a:t>
            </a:r>
            <a:r>
              <a:rPr lang="en-US" dirty="0"/>
              <a:t>where a is the initial value and b is the common ratio.</a:t>
            </a:r>
          </a:p>
          <a:p>
            <a:endParaRPr lang="en-US" dirty="0"/>
          </a:p>
          <a:p>
            <a:r>
              <a:rPr lang="en-US" dirty="0"/>
              <a:t>Compound Interest: A = P(1 + r/n)</a:t>
            </a:r>
            <a:r>
              <a:rPr lang="en-US" baseline="30000" dirty="0" err="1"/>
              <a:t>nt</a:t>
            </a:r>
            <a:endParaRPr lang="en-US" dirty="0"/>
          </a:p>
          <a:p>
            <a:pPr lvl="1"/>
            <a:r>
              <a:rPr lang="en-US" dirty="0"/>
              <a:t>P = principal (original amount)</a:t>
            </a:r>
          </a:p>
          <a:p>
            <a:pPr lvl="1"/>
            <a:r>
              <a:rPr lang="en-US" dirty="0"/>
              <a:t>r = interest rate (decimal)</a:t>
            </a:r>
          </a:p>
          <a:p>
            <a:pPr lvl="1"/>
            <a:r>
              <a:rPr lang="en-US" dirty="0"/>
              <a:t>n = number of compound periods per year</a:t>
            </a:r>
          </a:p>
          <a:p>
            <a:pPr lvl="1"/>
            <a:r>
              <a:rPr lang="en-US" dirty="0"/>
              <a:t>t = number of years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0AF731B-8C52-4207-8EC8-C1387E799FFF}"/>
                  </a:ext>
                </a:extLst>
              </p14:cNvPr>
              <p14:cNvContentPartPr/>
              <p14:nvPr/>
            </p14:nvContentPartPr>
            <p14:xfrm>
              <a:off x="4506387" y="3476415"/>
              <a:ext cx="2933280" cy="695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0AF731B-8C52-4207-8EC8-C1387E799F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97747" y="3467775"/>
                <a:ext cx="2950920" cy="71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4935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Ex 1: An amount of $1000 is deposited into a bank account that pays 4% interest compounded once a year. If there are no other withdrawals or deposits, what will be the balance of the account after 3 years?</a:t>
            </a:r>
            <a:endParaRPr lang="en-US" sz="4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D849438-B800-4909-9470-093EEA683AED}"/>
                  </a:ext>
                </a:extLst>
              </p14:cNvPr>
              <p14:cNvContentPartPr/>
              <p14:nvPr/>
            </p14:nvContentPartPr>
            <p14:xfrm>
              <a:off x="860307" y="3639855"/>
              <a:ext cx="136440" cy="97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D849438-B800-4909-9470-093EEA683AE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1667" y="3631215"/>
                <a:ext cx="15408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2E18FDC-3806-4EB5-BCAC-1D899F434837}"/>
                  </a:ext>
                </a:extLst>
              </p14:cNvPr>
              <p14:cNvContentPartPr/>
              <p14:nvPr/>
            </p14:nvContentPartPr>
            <p14:xfrm>
              <a:off x="862107" y="3723015"/>
              <a:ext cx="117000" cy="190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2E18FDC-3806-4EB5-BCAC-1D899F43483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3107" y="3714015"/>
                <a:ext cx="13464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6139F67-CDF4-4766-93DE-8A97DB798EE3}"/>
                  </a:ext>
                </a:extLst>
              </p14:cNvPr>
              <p14:cNvContentPartPr/>
              <p14:nvPr/>
            </p14:nvContentPartPr>
            <p14:xfrm>
              <a:off x="1734027" y="3269415"/>
              <a:ext cx="122040" cy="6703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6139F67-CDF4-4766-93DE-8A97DB798EE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25387" y="3260415"/>
                <a:ext cx="139680" cy="68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BCA80A9-E07F-422A-AECF-45E3C8F9148D}"/>
                  </a:ext>
                </a:extLst>
              </p14:cNvPr>
              <p14:cNvContentPartPr/>
              <p14:nvPr/>
            </p14:nvContentPartPr>
            <p14:xfrm>
              <a:off x="2060547" y="3405855"/>
              <a:ext cx="37800" cy="42012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BCA80A9-E07F-422A-AECF-45E3C8F9148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51547" y="3397215"/>
                <a:ext cx="5544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987B7C0B-B439-4843-AA7D-A54AFADE4496}"/>
                  </a:ext>
                </a:extLst>
              </p14:cNvPr>
              <p14:cNvContentPartPr/>
              <p14:nvPr/>
            </p14:nvContentPartPr>
            <p14:xfrm>
              <a:off x="3636267" y="3175455"/>
              <a:ext cx="137880" cy="2066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987B7C0B-B439-4843-AA7D-A54AFADE449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27627" y="3166455"/>
                <a:ext cx="15552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51D77E96-4E9B-4FAF-8FF9-CE29335CBBE3}"/>
                  </a:ext>
                </a:extLst>
              </p14:cNvPr>
              <p14:cNvContentPartPr/>
              <p14:nvPr/>
            </p14:nvContentPartPr>
            <p14:xfrm>
              <a:off x="2738427" y="3239895"/>
              <a:ext cx="788760" cy="7660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51D77E96-4E9B-4FAF-8FF9-CE29335CBBE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29787" y="3230895"/>
                <a:ext cx="806400" cy="78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18FD41D6-C5BE-4881-AA2A-0B589793369B}"/>
                  </a:ext>
                </a:extLst>
              </p14:cNvPr>
              <p14:cNvContentPartPr/>
              <p14:nvPr/>
            </p14:nvContentPartPr>
            <p14:xfrm>
              <a:off x="2327667" y="3503415"/>
              <a:ext cx="123840" cy="1706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8FD41D6-C5BE-4881-AA2A-0B589793369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18667" y="3494775"/>
                <a:ext cx="14148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DC6A061-2DE1-4A50-9025-654C36BA8E2B}"/>
                  </a:ext>
                </a:extLst>
              </p14:cNvPr>
              <p14:cNvContentPartPr/>
              <p14:nvPr/>
            </p14:nvContentPartPr>
            <p14:xfrm>
              <a:off x="1199427" y="3453375"/>
              <a:ext cx="266760" cy="4431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DC6A061-2DE1-4A50-9025-654C36BA8E2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90427" y="3444368"/>
                <a:ext cx="284400" cy="4608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088ED7CA-58B4-4FEC-B374-59DA9F3C0C85}"/>
                  </a:ext>
                </a:extLst>
              </p14:cNvPr>
              <p14:cNvContentPartPr/>
              <p14:nvPr/>
            </p14:nvContentPartPr>
            <p14:xfrm>
              <a:off x="410307" y="3386415"/>
              <a:ext cx="291600" cy="5734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088ED7CA-58B4-4FEC-B374-59DA9F3C0C8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01667" y="3377775"/>
                <a:ext cx="309240" cy="59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CC292645-41ED-4F53-9280-9CECBAACB5E3}"/>
                  </a:ext>
                </a:extLst>
              </p14:cNvPr>
              <p14:cNvContentPartPr/>
              <p14:nvPr/>
            </p14:nvContentPartPr>
            <p14:xfrm>
              <a:off x="1195827" y="4292535"/>
              <a:ext cx="31320" cy="29988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CC292645-41ED-4F53-9280-9CECBAACB5E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86827" y="4283535"/>
                <a:ext cx="48960" cy="31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DBD0B40-CEEE-46D2-B8D8-F75C25C5658E}"/>
                  </a:ext>
                </a:extLst>
              </p14:cNvPr>
              <p14:cNvContentPartPr/>
              <p14:nvPr/>
            </p14:nvContentPartPr>
            <p14:xfrm>
              <a:off x="1308147" y="4509975"/>
              <a:ext cx="7920" cy="1940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DDBD0B40-CEEE-46D2-B8D8-F75C25C5658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299507" y="4500975"/>
                <a:ext cx="2556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E611E6D-E6A9-4C73-AAB4-412EFA286D28}"/>
                  </a:ext>
                </a:extLst>
              </p14:cNvPr>
              <p14:cNvContentPartPr/>
              <p14:nvPr/>
            </p14:nvContentPartPr>
            <p14:xfrm>
              <a:off x="1453587" y="4411335"/>
              <a:ext cx="109800" cy="2044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E611E6D-E6A9-4C73-AAB4-412EFA286D2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444587" y="4402695"/>
                <a:ext cx="12744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A619542B-0F95-4CEA-9B55-1B7AD7AB2314}"/>
                  </a:ext>
                </a:extLst>
              </p14:cNvPr>
              <p14:cNvContentPartPr/>
              <p14:nvPr/>
            </p14:nvContentPartPr>
            <p14:xfrm>
              <a:off x="1665987" y="4404855"/>
              <a:ext cx="122040" cy="18108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A619542B-0F95-4CEA-9B55-1B7AD7AB231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657347" y="4395855"/>
                <a:ext cx="13968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CD575177-DAE3-4FFB-AC1C-005D56649ABA}"/>
                  </a:ext>
                </a:extLst>
              </p14:cNvPr>
              <p14:cNvContentPartPr/>
              <p14:nvPr/>
            </p14:nvContentPartPr>
            <p14:xfrm>
              <a:off x="1894227" y="4356615"/>
              <a:ext cx="131400" cy="20448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CD575177-DAE3-4FFB-AC1C-005D56649AB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885227" y="4347975"/>
                <a:ext cx="14904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FBDBC08B-0777-4E17-9761-E3219F901847}"/>
                  </a:ext>
                </a:extLst>
              </p14:cNvPr>
              <p14:cNvContentPartPr/>
              <p14:nvPr/>
            </p14:nvContentPartPr>
            <p14:xfrm>
              <a:off x="2221107" y="4110015"/>
              <a:ext cx="149040" cy="68796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FBDBC08B-0777-4E17-9761-E3219F90184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212107" y="4101015"/>
                <a:ext cx="166680" cy="70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E46A6208-E34F-40F1-B0C2-465209FF965A}"/>
                  </a:ext>
                </a:extLst>
              </p14:cNvPr>
              <p14:cNvContentPartPr/>
              <p14:nvPr/>
            </p14:nvContentPartPr>
            <p14:xfrm>
              <a:off x="2636907" y="4251855"/>
              <a:ext cx="10800" cy="37764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E46A6208-E34F-40F1-B0C2-465209FF965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627907" y="4242855"/>
                <a:ext cx="28440" cy="39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B2A991A7-EFB6-43F1-91D0-FADDA01FC403}"/>
                  </a:ext>
                </a:extLst>
              </p14:cNvPr>
              <p14:cNvContentPartPr/>
              <p14:nvPr/>
            </p14:nvContentPartPr>
            <p14:xfrm>
              <a:off x="3308307" y="4432935"/>
              <a:ext cx="255240" cy="1620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B2A991A7-EFB6-43F1-91D0-FADDA01FC40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299667" y="4424295"/>
                <a:ext cx="272880" cy="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4F40B89E-7D26-4449-8AC8-72520F638C6A}"/>
                  </a:ext>
                </a:extLst>
              </p14:cNvPr>
              <p14:cNvContentPartPr/>
              <p14:nvPr/>
            </p14:nvContentPartPr>
            <p14:xfrm>
              <a:off x="2886027" y="4332855"/>
              <a:ext cx="109800" cy="1663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4F40B89E-7D26-4449-8AC8-72520F638C6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877027" y="4324215"/>
                <a:ext cx="12744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D221470B-7C68-4267-82C5-8C42A6B4FF7A}"/>
                  </a:ext>
                </a:extLst>
              </p14:cNvPr>
              <p14:cNvContentPartPr/>
              <p14:nvPr/>
            </p14:nvContentPartPr>
            <p14:xfrm>
              <a:off x="7463067" y="879015"/>
              <a:ext cx="189720" cy="26208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D221470B-7C68-4267-82C5-8C42A6B4FF7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454067" y="870015"/>
                <a:ext cx="20736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A817C9DF-ABF4-4516-A371-92803D4F68C2}"/>
                  </a:ext>
                </a:extLst>
              </p14:cNvPr>
              <p14:cNvContentPartPr/>
              <p14:nvPr/>
            </p14:nvContentPartPr>
            <p14:xfrm>
              <a:off x="7713627" y="1000335"/>
              <a:ext cx="83520" cy="1188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A817C9DF-ABF4-4516-A371-92803D4F68C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704987" y="991335"/>
                <a:ext cx="10116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A717C30D-32A7-446A-9B7D-A650CFDD2645}"/>
                  </a:ext>
                </a:extLst>
              </p14:cNvPr>
              <p14:cNvContentPartPr/>
              <p14:nvPr/>
            </p14:nvContentPartPr>
            <p14:xfrm>
              <a:off x="7748907" y="1069095"/>
              <a:ext cx="88920" cy="2232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A717C30D-32A7-446A-9B7D-A650CFDD264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739907" y="1060455"/>
                <a:ext cx="10656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2D5F54D4-A770-4D1E-ABB2-9E13CF6E8454}"/>
                  </a:ext>
                </a:extLst>
              </p14:cNvPr>
              <p14:cNvContentPartPr/>
              <p14:nvPr/>
            </p14:nvContentPartPr>
            <p14:xfrm>
              <a:off x="8007027" y="1140735"/>
              <a:ext cx="13320" cy="684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2D5F54D4-A770-4D1E-ABB2-9E13CF6E845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998027" y="1131735"/>
                <a:ext cx="3096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E1CB1984-5071-4B10-B335-9F32C882B9FC}"/>
                  </a:ext>
                </a:extLst>
              </p14:cNvPr>
              <p14:cNvContentPartPr/>
              <p14:nvPr/>
            </p14:nvContentPartPr>
            <p14:xfrm>
              <a:off x="8173707" y="932295"/>
              <a:ext cx="318600" cy="23976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E1CB1984-5071-4B10-B335-9F32C882B9F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165067" y="923655"/>
                <a:ext cx="336240" cy="25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66744F50-07B2-421B-BD57-81B5E4355B6D}"/>
                  </a:ext>
                </a:extLst>
              </p14:cNvPr>
              <p14:cNvContentPartPr/>
              <p14:nvPr/>
            </p14:nvContentPartPr>
            <p14:xfrm>
              <a:off x="3238107" y="4304415"/>
              <a:ext cx="27360" cy="1872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66744F50-07B2-421B-BD57-81B5E4355B6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229467" y="4295415"/>
                <a:ext cx="4500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8E4EF190-7355-4982-8CE7-F984E3A2BE0F}"/>
                  </a:ext>
                </a:extLst>
              </p14:cNvPr>
              <p14:cNvContentPartPr/>
              <p14:nvPr/>
            </p14:nvContentPartPr>
            <p14:xfrm>
              <a:off x="3429987" y="4531935"/>
              <a:ext cx="5760" cy="17892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8E4EF190-7355-4982-8CE7-F984E3A2BE0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421347" y="4523295"/>
                <a:ext cx="23400" cy="19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12EA0512-5A24-42AD-9357-96B34AAFF0E5}"/>
                  </a:ext>
                </a:extLst>
              </p14:cNvPr>
              <p14:cNvContentPartPr/>
              <p14:nvPr/>
            </p14:nvContentPartPr>
            <p14:xfrm>
              <a:off x="3376347" y="4095255"/>
              <a:ext cx="208080" cy="23148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12EA0512-5A24-42AD-9357-96B34AAFF0E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367363" y="4086255"/>
                <a:ext cx="225690" cy="24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03236265-F4A2-4D1C-A792-0E78F505A595}"/>
                  </a:ext>
                </a:extLst>
              </p14:cNvPr>
              <p14:cNvContentPartPr/>
              <p14:nvPr/>
            </p14:nvContentPartPr>
            <p14:xfrm>
              <a:off x="4054227" y="3916335"/>
              <a:ext cx="8280" cy="1332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03236265-F4A2-4D1C-A792-0E78F505A595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045227" y="3907695"/>
                <a:ext cx="2592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2BD93603-2DBC-484A-BAAF-A0C0701177E3}"/>
                  </a:ext>
                </a:extLst>
              </p14:cNvPr>
              <p14:cNvContentPartPr/>
              <p14:nvPr/>
            </p14:nvContentPartPr>
            <p14:xfrm>
              <a:off x="3726627" y="3841095"/>
              <a:ext cx="252720" cy="107784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2BD93603-2DBC-484A-BAAF-A0C0701177E3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717640" y="3832455"/>
                <a:ext cx="270335" cy="109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4FBEBB4E-8DD7-41A9-91FC-0A258E31F554}"/>
                  </a:ext>
                </a:extLst>
              </p14:cNvPr>
              <p14:cNvContentPartPr/>
              <p14:nvPr/>
            </p14:nvContentPartPr>
            <p14:xfrm>
              <a:off x="4144947" y="3811935"/>
              <a:ext cx="98640" cy="19044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4FBEBB4E-8DD7-41A9-91FC-0A258E31F554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136307" y="3803295"/>
                <a:ext cx="116280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AE0C51DC-3963-469F-9648-1235D0DED8D2}"/>
                  </a:ext>
                </a:extLst>
              </p14:cNvPr>
              <p14:cNvContentPartPr/>
              <p14:nvPr/>
            </p14:nvContentPartPr>
            <p14:xfrm>
              <a:off x="5190027" y="3761535"/>
              <a:ext cx="2144520" cy="68040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AE0C51DC-3963-469F-9648-1235D0DED8D2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181027" y="3752890"/>
                <a:ext cx="2162160" cy="69804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0090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829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</a:rPr>
              <a:t>Ex 2: The city of </a:t>
            </a:r>
            <a:r>
              <a:rPr lang="en-US" sz="3600" b="1" dirty="0" err="1">
                <a:solidFill>
                  <a:srgbClr val="0070C0"/>
                </a:solidFill>
              </a:rPr>
              <a:t>Arachna</a:t>
            </a:r>
            <a:r>
              <a:rPr lang="en-US" sz="3600" b="1" dirty="0">
                <a:solidFill>
                  <a:srgbClr val="0070C0"/>
                </a:solidFill>
              </a:rPr>
              <a:t> has a spider population that has been doubling every year. If there are about 100,000 spiders this year, how many will there be 4 years from now?</a:t>
            </a:r>
            <a:endParaRPr lang="en-US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CAFE0FE-C1CB-45F0-B385-330598A72B07}"/>
                  </a:ext>
                </a:extLst>
              </p14:cNvPr>
              <p14:cNvContentPartPr/>
              <p14:nvPr/>
            </p14:nvContentPartPr>
            <p14:xfrm>
              <a:off x="953935" y="4950183"/>
              <a:ext cx="184680" cy="2970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CAFE0FE-C1CB-45F0-B385-330598A72B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4935" y="4941543"/>
                <a:ext cx="202320" cy="31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E13258A6-FA9E-4BCC-950D-F88318E845C7}"/>
                  </a:ext>
                </a:extLst>
              </p14:cNvPr>
              <p14:cNvContentPartPr/>
              <p14:nvPr/>
            </p14:nvContentPartPr>
            <p14:xfrm>
              <a:off x="1378375" y="5147823"/>
              <a:ext cx="141840" cy="234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E13258A6-FA9E-4BCC-950D-F88318E845C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69375" y="5138823"/>
                <a:ext cx="159480" cy="4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5DCABAA8-09CD-494D-AB2A-6F5312045484}"/>
                  </a:ext>
                </a:extLst>
              </p14:cNvPr>
              <p14:cNvContentPartPr/>
              <p14:nvPr/>
            </p14:nvContentPartPr>
            <p14:xfrm>
              <a:off x="2239135" y="5097423"/>
              <a:ext cx="143640" cy="2451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5DCABAA8-09CD-494D-AB2A-6F531204548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230135" y="5088783"/>
                <a:ext cx="16128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D5DB3614-8C14-4459-ADA9-F9243C70E63E}"/>
                  </a:ext>
                </a:extLst>
              </p14:cNvPr>
              <p14:cNvContentPartPr/>
              <p14:nvPr/>
            </p14:nvContentPartPr>
            <p14:xfrm>
              <a:off x="2464495" y="5284623"/>
              <a:ext cx="27000" cy="8280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D5DB3614-8C14-4459-ADA9-F9243C70E63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55495" y="5275623"/>
                <a:ext cx="44640" cy="10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254990C3-3BFA-408C-8AAD-663377710A4D}"/>
                  </a:ext>
                </a:extLst>
              </p14:cNvPr>
              <p14:cNvContentPartPr/>
              <p14:nvPr/>
            </p14:nvContentPartPr>
            <p14:xfrm>
              <a:off x="2624695" y="5137743"/>
              <a:ext cx="98640" cy="19368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254990C3-3BFA-408C-8AAD-663377710A4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16055" y="5129103"/>
                <a:ext cx="11628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980758BB-AAF5-4364-A728-2434A7FF0510}"/>
                  </a:ext>
                </a:extLst>
              </p14:cNvPr>
              <p14:cNvContentPartPr/>
              <p14:nvPr/>
            </p14:nvContentPartPr>
            <p14:xfrm>
              <a:off x="2824135" y="5123343"/>
              <a:ext cx="126000" cy="19764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980758BB-AAF5-4364-A728-2434A7FF051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15135" y="5114703"/>
                <a:ext cx="14364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37F81463-22AD-4D12-B33E-5030EE2F97A9}"/>
                  </a:ext>
                </a:extLst>
              </p14:cNvPr>
              <p14:cNvContentPartPr/>
              <p14:nvPr/>
            </p14:nvContentPartPr>
            <p14:xfrm>
              <a:off x="3057055" y="5137743"/>
              <a:ext cx="164520" cy="1854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37F81463-22AD-4D12-B33E-5030EE2F97A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48055" y="5129103"/>
                <a:ext cx="18216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A21CD564-A21A-459A-886C-C69696AA3353}"/>
                  </a:ext>
                </a:extLst>
              </p14:cNvPr>
              <p14:cNvContentPartPr/>
              <p14:nvPr/>
            </p14:nvContentPartPr>
            <p14:xfrm>
              <a:off x="1005775" y="5421423"/>
              <a:ext cx="204840" cy="3603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A21CD564-A21A-459A-886C-C69696AA335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96775" y="5412423"/>
                <a:ext cx="222480" cy="37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A6B4D478-5A55-471B-AF8C-3E2E2D3A4196}"/>
                  </a:ext>
                </a:extLst>
              </p14:cNvPr>
              <p14:cNvContentPartPr/>
              <p14:nvPr/>
            </p14:nvContentPartPr>
            <p14:xfrm>
              <a:off x="1425175" y="5702223"/>
              <a:ext cx="84240" cy="165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A6B4D478-5A55-471B-AF8C-3E2E2D3A419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416535" y="5693583"/>
                <a:ext cx="10188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7F61BBA5-AF44-4219-841D-9EF7736CFE40}"/>
                  </a:ext>
                </a:extLst>
              </p14:cNvPr>
              <p14:cNvContentPartPr/>
              <p14:nvPr/>
            </p14:nvContentPartPr>
            <p14:xfrm>
              <a:off x="2709655" y="5689983"/>
              <a:ext cx="125640" cy="19008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7F61BBA5-AF44-4219-841D-9EF7736CFE4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00655" y="5681343"/>
                <a:ext cx="14328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2F682FD6-1C08-41E8-9BCA-C11180DB6F0D}"/>
                  </a:ext>
                </a:extLst>
              </p14:cNvPr>
              <p14:cNvContentPartPr/>
              <p14:nvPr/>
            </p14:nvContentPartPr>
            <p14:xfrm>
              <a:off x="1522735" y="6282903"/>
              <a:ext cx="211320" cy="3528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2F682FD6-1C08-41E8-9BCA-C11180DB6F0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513735" y="6273903"/>
                <a:ext cx="228960" cy="5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395131D3-E5E5-43A3-9FCD-AD5E40404590}"/>
                  </a:ext>
                </a:extLst>
              </p14:cNvPr>
              <p14:cNvContentPartPr/>
              <p14:nvPr/>
            </p14:nvContentPartPr>
            <p14:xfrm>
              <a:off x="1904695" y="6121623"/>
              <a:ext cx="23040" cy="27504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395131D3-E5E5-43A3-9FCD-AD5E4040459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896055" y="6112983"/>
                <a:ext cx="4068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D0E13FE5-AFE4-46A9-9B24-F7C570450871}"/>
                  </a:ext>
                </a:extLst>
              </p14:cNvPr>
              <p14:cNvContentPartPr/>
              <p14:nvPr/>
            </p14:nvContentPartPr>
            <p14:xfrm>
              <a:off x="2033215" y="6413943"/>
              <a:ext cx="6480" cy="8424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D0E13FE5-AFE4-46A9-9B24-F7C57045087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024575" y="6405303"/>
                <a:ext cx="24120" cy="10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8181A9A2-467B-4BDF-8127-5CF190420B4A}"/>
                  </a:ext>
                </a:extLst>
              </p14:cNvPr>
              <p14:cNvContentPartPr/>
              <p14:nvPr/>
            </p14:nvContentPartPr>
            <p14:xfrm>
              <a:off x="2212495" y="6221343"/>
              <a:ext cx="130320" cy="2577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8181A9A2-467B-4BDF-8127-5CF190420B4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203855" y="6212343"/>
                <a:ext cx="14796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8C36FE56-D126-4883-887F-26031EA2A413}"/>
                  </a:ext>
                </a:extLst>
              </p14:cNvPr>
              <p14:cNvContentPartPr/>
              <p14:nvPr/>
            </p14:nvContentPartPr>
            <p14:xfrm>
              <a:off x="2417335" y="6295143"/>
              <a:ext cx="122760" cy="18360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8C36FE56-D126-4883-887F-26031EA2A41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408335" y="6286503"/>
                <a:ext cx="14040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D26EF6AD-AB1C-48BD-9547-A6ABBA5F1393}"/>
                  </a:ext>
                </a:extLst>
              </p14:cNvPr>
              <p14:cNvContentPartPr/>
              <p14:nvPr/>
            </p14:nvContentPartPr>
            <p14:xfrm>
              <a:off x="2972815" y="6313143"/>
              <a:ext cx="95400" cy="19800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D26EF6AD-AB1C-48BD-9547-A6ABBA5F139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964175" y="6304143"/>
                <a:ext cx="11304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B99B43C1-10B4-4D03-B539-609DE73F489C}"/>
                  </a:ext>
                </a:extLst>
              </p14:cNvPr>
              <p14:cNvContentPartPr/>
              <p14:nvPr/>
            </p14:nvContentPartPr>
            <p14:xfrm>
              <a:off x="3156775" y="6327903"/>
              <a:ext cx="136080" cy="19404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B99B43C1-10B4-4D03-B539-609DE73F489C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148135" y="6319263"/>
                <a:ext cx="15372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A1FE8CEC-64A1-4E10-A041-C792FE5CC44C}"/>
                  </a:ext>
                </a:extLst>
              </p14:cNvPr>
              <p14:cNvContentPartPr/>
              <p14:nvPr/>
            </p14:nvContentPartPr>
            <p14:xfrm>
              <a:off x="3378535" y="6328623"/>
              <a:ext cx="92520" cy="19152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A1FE8CEC-64A1-4E10-A041-C792FE5CC44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369535" y="6319983"/>
                <a:ext cx="110160" cy="20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432C9765-262D-4917-87CA-00B7A37C5338}"/>
                  </a:ext>
                </a:extLst>
              </p14:cNvPr>
              <p14:cNvContentPartPr/>
              <p14:nvPr/>
            </p14:nvContentPartPr>
            <p14:xfrm>
              <a:off x="2623615" y="6246903"/>
              <a:ext cx="203400" cy="31320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432C9765-262D-4917-87CA-00B7A37C533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614975" y="6238263"/>
                <a:ext cx="221040" cy="33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00E09D84-3C01-43D6-A03C-A38FC7E00478}"/>
                  </a:ext>
                </a:extLst>
              </p14:cNvPr>
              <p14:cNvContentPartPr/>
              <p14:nvPr/>
            </p14:nvContentPartPr>
            <p14:xfrm>
              <a:off x="1143655" y="6013263"/>
              <a:ext cx="218520" cy="42912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00E09D84-3C01-43D6-A03C-A38FC7E0047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135015" y="6004263"/>
                <a:ext cx="236160" cy="44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4E3398C3-371B-4BE6-BED7-3BEF4706BD99}"/>
                  </a:ext>
                </a:extLst>
              </p14:cNvPr>
              <p14:cNvContentPartPr/>
              <p14:nvPr/>
            </p14:nvContentPartPr>
            <p14:xfrm>
              <a:off x="2905495" y="5670183"/>
              <a:ext cx="351360" cy="20952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4E3398C3-371B-4BE6-BED7-3BEF4706BD99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896495" y="5661543"/>
                <a:ext cx="369000" cy="2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8EF3C3A5-A80C-4398-82D8-BDAB985C06DE}"/>
                  </a:ext>
                </a:extLst>
              </p14:cNvPr>
              <p14:cNvContentPartPr/>
              <p14:nvPr/>
            </p14:nvContentPartPr>
            <p14:xfrm>
              <a:off x="2380975" y="5638143"/>
              <a:ext cx="196920" cy="29412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8EF3C3A5-A80C-4398-82D8-BDAB985C06D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371975" y="5629492"/>
                <a:ext cx="214560" cy="3117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80F7D103-32F6-4429-99CA-FC295BF285B5}"/>
                  </a:ext>
                </a:extLst>
              </p14:cNvPr>
              <p14:cNvContentPartPr/>
              <p14:nvPr/>
            </p14:nvContentPartPr>
            <p14:xfrm>
              <a:off x="1868695" y="5551743"/>
              <a:ext cx="380160" cy="31608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80F7D103-32F6-4429-99CA-FC295BF285B5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860055" y="5543103"/>
                <a:ext cx="39780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B8746624-CBAD-41B5-BC67-38ACC632F38B}"/>
                  </a:ext>
                </a:extLst>
              </p14:cNvPr>
              <p14:cNvContentPartPr/>
              <p14:nvPr/>
            </p14:nvContentPartPr>
            <p14:xfrm>
              <a:off x="1793455" y="5050263"/>
              <a:ext cx="375840" cy="29376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B8746624-CBAD-41B5-BC67-38ACC632F38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784815" y="5041263"/>
                <a:ext cx="39348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4A55B1A6-5E3F-46ED-9406-A7ACDF1DCED0}"/>
                  </a:ext>
                </a:extLst>
              </p14:cNvPr>
              <p14:cNvContentPartPr/>
              <p14:nvPr/>
            </p14:nvContentPartPr>
            <p14:xfrm>
              <a:off x="5266015" y="3734463"/>
              <a:ext cx="224280" cy="31068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4A55B1A6-5E3F-46ED-9406-A7ACDF1DCED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257015" y="3725463"/>
                <a:ext cx="241920" cy="32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39D28A2F-A825-48E2-8224-59A19CE8877F}"/>
                  </a:ext>
                </a:extLst>
              </p14:cNvPr>
              <p14:cNvContentPartPr/>
              <p14:nvPr/>
            </p14:nvContentPartPr>
            <p14:xfrm>
              <a:off x="5566615" y="3887103"/>
              <a:ext cx="3240" cy="4716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39D28A2F-A825-48E2-8224-59A19CE8877F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557975" y="3878103"/>
                <a:ext cx="20880" cy="6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EFD11365-8E5D-42C2-9ACF-8421B9317B13}"/>
                  </a:ext>
                </a:extLst>
              </p14:cNvPr>
              <p14:cNvContentPartPr/>
              <p14:nvPr/>
            </p14:nvContentPartPr>
            <p14:xfrm>
              <a:off x="5704135" y="3429903"/>
              <a:ext cx="414000" cy="61128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EFD11365-8E5D-42C2-9ACF-8421B9317B13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695487" y="3420903"/>
                <a:ext cx="431655" cy="62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D3314FC5-5A3E-4040-B96C-A3EDDD05DB2C}"/>
                  </a:ext>
                </a:extLst>
              </p14:cNvPr>
              <p14:cNvContentPartPr/>
              <p14:nvPr/>
            </p14:nvContentPartPr>
            <p14:xfrm>
              <a:off x="5253055" y="4600623"/>
              <a:ext cx="23760" cy="39168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D3314FC5-5A3E-4040-B96C-A3EDDD05DB2C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244055" y="4591623"/>
                <a:ext cx="41400" cy="40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99BAC45A-89A8-4FCA-BF26-3C2B60CF36A6}"/>
                  </a:ext>
                </a:extLst>
              </p14:cNvPr>
              <p14:cNvContentPartPr/>
              <p14:nvPr/>
            </p14:nvContentPartPr>
            <p14:xfrm>
              <a:off x="5370775" y="4649223"/>
              <a:ext cx="134280" cy="30636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99BAC45A-89A8-4FCA-BF26-3C2B60CF36A6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361775" y="4640223"/>
                <a:ext cx="151920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C8385C37-5AD7-4E2C-B524-C12683D4EB01}"/>
                  </a:ext>
                </a:extLst>
              </p14:cNvPr>
              <p14:cNvContentPartPr/>
              <p14:nvPr/>
            </p14:nvContentPartPr>
            <p14:xfrm>
              <a:off x="5929135" y="4598823"/>
              <a:ext cx="119520" cy="26496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C8385C37-5AD7-4E2C-B524-C12683D4EB01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920495" y="4590183"/>
                <a:ext cx="137160" cy="28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43E50D27-1D01-4EDB-8F1D-09F84FDD09D0}"/>
                  </a:ext>
                </a:extLst>
              </p14:cNvPr>
              <p14:cNvContentPartPr/>
              <p14:nvPr/>
            </p14:nvContentPartPr>
            <p14:xfrm>
              <a:off x="6159895" y="4610343"/>
              <a:ext cx="149040" cy="25200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43E50D27-1D01-4EDB-8F1D-09F84FDD09D0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150895" y="4601343"/>
                <a:ext cx="16668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CC106715-DD6B-462E-A6F1-7A9DB6C79762}"/>
                  </a:ext>
                </a:extLst>
              </p14:cNvPr>
              <p14:cNvContentPartPr/>
              <p14:nvPr/>
            </p14:nvContentPartPr>
            <p14:xfrm>
              <a:off x="6405775" y="4565343"/>
              <a:ext cx="123120" cy="25488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CC106715-DD6B-462E-A6F1-7A9DB6C79762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396775" y="4556343"/>
                <a:ext cx="14076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CB65C2E8-455D-4A04-9DFD-BED70FE6FF79}"/>
                  </a:ext>
                </a:extLst>
              </p14:cNvPr>
              <p14:cNvContentPartPr/>
              <p14:nvPr/>
            </p14:nvContentPartPr>
            <p14:xfrm>
              <a:off x="6637255" y="4289583"/>
              <a:ext cx="131040" cy="63432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CB65C2E8-455D-4A04-9DFD-BED70FE6FF79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6628615" y="4280943"/>
                <a:ext cx="148680" cy="65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2061EAB7-A63B-4E14-991A-1500983AE9BC}"/>
                  </a:ext>
                </a:extLst>
              </p14:cNvPr>
              <p14:cNvContentPartPr/>
              <p14:nvPr/>
            </p14:nvContentPartPr>
            <p14:xfrm>
              <a:off x="6862615" y="4480743"/>
              <a:ext cx="156960" cy="26532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2061EAB7-A63B-4E14-991A-1500983AE9BC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853975" y="4472103"/>
                <a:ext cx="174600" cy="28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44BC734C-F2AA-4816-BF73-4226823C5719}"/>
                  </a:ext>
                </a:extLst>
              </p14:cNvPr>
              <p14:cNvContentPartPr/>
              <p14:nvPr/>
            </p14:nvContentPartPr>
            <p14:xfrm>
              <a:off x="5575975" y="4613943"/>
              <a:ext cx="220680" cy="38772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44BC734C-F2AA-4816-BF73-4226823C5719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566960" y="4604951"/>
                <a:ext cx="238349" cy="4053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C922F3BB-0DAF-47AB-BD59-B274C1DB3ABB}"/>
                  </a:ext>
                </a:extLst>
              </p14:cNvPr>
              <p14:cNvContentPartPr/>
              <p14:nvPr/>
            </p14:nvContentPartPr>
            <p14:xfrm>
              <a:off x="4467175" y="3792423"/>
              <a:ext cx="546480" cy="1987560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C922F3BB-0DAF-47AB-BD59-B274C1DB3ABB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4458175" y="3783783"/>
                <a:ext cx="564120" cy="200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5A9905BA-42F7-471A-B771-76484DAFE52F}"/>
                  </a:ext>
                </a:extLst>
              </p14:cNvPr>
              <p14:cNvContentPartPr/>
              <p14:nvPr/>
            </p14:nvContentPartPr>
            <p14:xfrm>
              <a:off x="7218295" y="3991863"/>
              <a:ext cx="206280" cy="87804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5A9905BA-42F7-471A-B771-76484DAFE52F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7209295" y="3982863"/>
                <a:ext cx="223920" cy="89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A00FB491-BBA4-4B35-B9E2-C2299B0A8397}"/>
                  </a:ext>
                </a:extLst>
              </p14:cNvPr>
              <p14:cNvContentPartPr/>
              <p14:nvPr/>
            </p14:nvContentPartPr>
            <p14:xfrm>
              <a:off x="567295" y="3708543"/>
              <a:ext cx="3053880" cy="111816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A00FB491-BBA4-4B35-B9E2-C2299B0A8397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558655" y="3699900"/>
                <a:ext cx="3071520" cy="113580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6521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Build a Function that Models a Relationship Between Two </a:t>
            </a:r>
            <a:r>
              <a:rPr lang="en-US" b="1" dirty="0" err="1"/>
              <a:t>Quantites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/>
              <a:t>Geometric Sequences</a:t>
            </a:r>
          </a:p>
          <a:p>
            <a:pPr lvl="1"/>
            <a:r>
              <a:rPr lang="en-US" dirty="0"/>
              <a:t>Explicit Formula: a</a:t>
            </a:r>
            <a:r>
              <a:rPr lang="en-US" baseline="-25000" dirty="0"/>
              <a:t>n</a:t>
            </a:r>
            <a:r>
              <a:rPr lang="en-US" dirty="0"/>
              <a:t> = a</a:t>
            </a:r>
            <a:r>
              <a:rPr lang="en-US" baseline="-25000" dirty="0"/>
              <a:t>1</a:t>
            </a:r>
            <a:r>
              <a:rPr lang="en-US" dirty="0"/>
              <a:t>(r)</a:t>
            </a:r>
            <a:r>
              <a:rPr lang="en-US" baseline="30000" dirty="0"/>
              <a:t>n-1</a:t>
            </a:r>
            <a:endParaRPr lang="en-US" dirty="0"/>
          </a:p>
          <a:p>
            <a:pPr lvl="1"/>
            <a:r>
              <a:rPr lang="en-US" dirty="0"/>
              <a:t>Recursive Formula: a</a:t>
            </a:r>
            <a:r>
              <a:rPr lang="en-US" baseline="-25000" dirty="0"/>
              <a:t>n</a:t>
            </a:r>
            <a:r>
              <a:rPr lang="en-US" dirty="0"/>
              <a:t> = a</a:t>
            </a:r>
            <a:r>
              <a:rPr lang="en-US" baseline="-25000" dirty="0"/>
              <a:t>n-1</a:t>
            </a:r>
            <a:r>
              <a:rPr lang="en-US" dirty="0"/>
              <a:t>(r)</a:t>
            </a:r>
          </a:p>
          <a:p>
            <a:endParaRPr lang="en-US" dirty="0"/>
          </a:p>
          <a:p>
            <a:r>
              <a:rPr lang="en-US" dirty="0"/>
              <a:t>Tips: Examine function values to draw conclusions about the rate of change. Keep in mind the general forms of an exponential function.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E8AAC6FE-87A7-4F64-96D8-B61550AA535D}"/>
                  </a:ext>
                </a:extLst>
              </p14:cNvPr>
              <p14:cNvContentPartPr/>
              <p14:nvPr/>
            </p14:nvContentPartPr>
            <p14:xfrm>
              <a:off x="6695215" y="1291019"/>
              <a:ext cx="224280" cy="2034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E8AAC6FE-87A7-4F64-96D8-B61550AA53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86575" y="1282379"/>
                <a:ext cx="24192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4722F507-1B50-4930-8E2E-E8E18F26007C}"/>
                  </a:ext>
                </a:extLst>
              </p14:cNvPr>
              <p14:cNvContentPartPr/>
              <p14:nvPr/>
            </p14:nvContentPartPr>
            <p14:xfrm>
              <a:off x="7032895" y="1309019"/>
              <a:ext cx="59040" cy="165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4722F507-1B50-4930-8E2E-E8E18F2600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23895" y="1300019"/>
                <a:ext cx="7668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2E5005E-4BD0-4901-A89B-D349E8FD5DE1}"/>
                  </a:ext>
                </a:extLst>
              </p14:cNvPr>
              <p14:cNvContentPartPr/>
              <p14:nvPr/>
            </p14:nvContentPartPr>
            <p14:xfrm>
              <a:off x="7058815" y="1372739"/>
              <a:ext cx="51480" cy="111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2E5005E-4BD0-4901-A89B-D349E8FD5DE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49815" y="1364099"/>
                <a:ext cx="6912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C118B3A9-DB86-45A9-9D34-BD6F0E0AEB62}"/>
                  </a:ext>
                </a:extLst>
              </p14:cNvPr>
              <p14:cNvContentPartPr/>
              <p14:nvPr/>
            </p14:nvContentPartPr>
            <p14:xfrm>
              <a:off x="7259335" y="1267979"/>
              <a:ext cx="156960" cy="1656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C118B3A9-DB86-45A9-9D34-BD6F0E0AEB6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50695" y="1259339"/>
                <a:ext cx="174600" cy="1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4AA539E-9843-4EF2-A6C6-299BA77C49A7}"/>
                  </a:ext>
                </a:extLst>
              </p14:cNvPr>
              <p14:cNvContentPartPr/>
              <p14:nvPr/>
            </p14:nvContentPartPr>
            <p14:xfrm>
              <a:off x="541015" y="2487299"/>
              <a:ext cx="362160" cy="85428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4AA539E-9843-4EF2-A6C6-299BA77C49A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2015" y="2478299"/>
                <a:ext cx="379800" cy="87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AE0387AD-108A-4559-B0CB-41C9C5022CF2}"/>
                  </a:ext>
                </a:extLst>
              </p14:cNvPr>
              <p14:cNvContentPartPr/>
              <p14:nvPr/>
            </p14:nvContentPartPr>
            <p14:xfrm>
              <a:off x="8718775" y="2920379"/>
              <a:ext cx="108000" cy="69444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AE0387AD-108A-4559-B0CB-41C9C5022CF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710135" y="2911379"/>
                <a:ext cx="125640" cy="71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ACF04473-E037-433E-AD23-193404588E8C}"/>
                  </a:ext>
                </a:extLst>
              </p14:cNvPr>
              <p14:cNvContentPartPr/>
              <p14:nvPr/>
            </p14:nvContentPartPr>
            <p14:xfrm>
              <a:off x="1151575" y="1668659"/>
              <a:ext cx="7450560" cy="267588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ACF04473-E037-433E-AD23-193404588E8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42935" y="1660018"/>
                <a:ext cx="7468200" cy="269352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0716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52578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Ex 3: The temperature of a large tub of water that is currently 100 degrees decrease by 10% each hour.</a:t>
            </a:r>
            <a:br>
              <a:rPr lang="en-US" sz="3200" b="1" dirty="0">
                <a:solidFill>
                  <a:srgbClr val="0070C0"/>
                </a:solidFill>
              </a:rPr>
            </a:b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	a. Write an explicit function in the form 	f(n) = </a:t>
            </a:r>
            <a:r>
              <a:rPr lang="en-US" sz="3200" b="1" dirty="0" err="1">
                <a:solidFill>
                  <a:srgbClr val="0070C0"/>
                </a:solidFill>
              </a:rPr>
              <a:t>ab</a:t>
            </a:r>
            <a:r>
              <a:rPr lang="en-US" sz="3200" b="1" baseline="30000" dirty="0" err="1">
                <a:solidFill>
                  <a:srgbClr val="0070C0"/>
                </a:solidFill>
              </a:rPr>
              <a:t>n</a:t>
            </a:r>
            <a:r>
              <a:rPr lang="en-US" sz="3200" b="1" dirty="0">
                <a:solidFill>
                  <a:srgbClr val="0070C0"/>
                </a:solidFill>
              </a:rPr>
              <a:t> to represent the temperature, 	f(n), of the tub of water in n hours.</a:t>
            </a:r>
            <a:br>
              <a:rPr lang="en-US" sz="3200" b="1" dirty="0">
                <a:solidFill>
                  <a:srgbClr val="0070C0"/>
                </a:solidFill>
              </a:rPr>
            </a:b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	B. What recursive function represents the 	temperature, f(n), of the tub in hour n?</a:t>
            </a:r>
            <a:endParaRPr lang="en-US" sz="4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1F077A4-E55F-48B5-9E7A-A894CED4031A}"/>
                  </a:ext>
                </a:extLst>
              </p14:cNvPr>
              <p14:cNvContentPartPr/>
              <p14:nvPr/>
            </p14:nvContentPartPr>
            <p14:xfrm>
              <a:off x="3256039" y="3696394"/>
              <a:ext cx="13680" cy="2894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1F077A4-E55F-48B5-9E7A-A894CED403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7399" y="3687394"/>
                <a:ext cx="31320" cy="30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2758A01-219E-4522-88BE-D5686586DDDC}"/>
                  </a:ext>
                </a:extLst>
              </p14:cNvPr>
              <p14:cNvContentPartPr/>
              <p14:nvPr/>
            </p14:nvContentPartPr>
            <p14:xfrm>
              <a:off x="4517839" y="3488674"/>
              <a:ext cx="197640" cy="5961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2758A01-219E-4522-88BE-D5686586DDD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09199" y="3479674"/>
                <a:ext cx="215280" cy="61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AB10C1BF-299E-4E88-9592-F04B62E51DB4}"/>
                  </a:ext>
                </a:extLst>
              </p14:cNvPr>
              <p14:cNvContentPartPr/>
              <p14:nvPr/>
            </p14:nvContentPartPr>
            <p14:xfrm>
              <a:off x="3380239" y="3702154"/>
              <a:ext cx="369720" cy="2494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AB10C1BF-299E-4E88-9592-F04B62E51DB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71248" y="3693154"/>
                <a:ext cx="387343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A936136C-8EDB-49C1-962C-A0AD310D96BA}"/>
                  </a:ext>
                </a:extLst>
              </p14:cNvPr>
              <p14:cNvContentPartPr/>
              <p14:nvPr/>
            </p14:nvContentPartPr>
            <p14:xfrm>
              <a:off x="2859679" y="3743194"/>
              <a:ext cx="127080" cy="1065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A936136C-8EDB-49C1-962C-A0AD310D96B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50704" y="3734554"/>
                <a:ext cx="144670" cy="12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4FCEB55-9621-4BF6-9908-CA37E9444CC1}"/>
                  </a:ext>
                </a:extLst>
              </p14:cNvPr>
              <p14:cNvContentPartPr/>
              <p14:nvPr/>
            </p14:nvContentPartPr>
            <p14:xfrm>
              <a:off x="2273239" y="3563914"/>
              <a:ext cx="424080" cy="4453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4FCEB55-9621-4BF6-9908-CA37E9444CC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64599" y="3555267"/>
                <a:ext cx="441720" cy="4629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491242E7-4FF0-40D3-BF6F-FA90948C5653}"/>
                  </a:ext>
                </a:extLst>
              </p14:cNvPr>
              <p14:cNvContentPartPr/>
              <p14:nvPr/>
            </p14:nvContentPartPr>
            <p14:xfrm>
              <a:off x="1846999" y="3579034"/>
              <a:ext cx="313920" cy="4197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491242E7-4FF0-40D3-BF6F-FA90948C565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37999" y="3570394"/>
                <a:ext cx="331560" cy="43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E930298-A52B-4B46-8BB4-A304B05128D3}"/>
                  </a:ext>
                </a:extLst>
              </p14:cNvPr>
              <p14:cNvContentPartPr/>
              <p14:nvPr/>
            </p14:nvContentPartPr>
            <p14:xfrm>
              <a:off x="2726479" y="1750234"/>
              <a:ext cx="52920" cy="2858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E930298-A52B-4B46-8BB4-A304B05128D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17839" y="1741234"/>
                <a:ext cx="70560" cy="3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A112086-E25F-4E49-BB2D-BB61D4265988}"/>
                  </a:ext>
                </a:extLst>
              </p14:cNvPr>
              <p14:cNvContentPartPr/>
              <p14:nvPr/>
            </p14:nvContentPartPr>
            <p14:xfrm>
              <a:off x="3427759" y="1442794"/>
              <a:ext cx="141840" cy="65808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A112086-E25F-4E49-BB2D-BB61D426598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418759" y="1433794"/>
                <a:ext cx="159480" cy="67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BCF9BDCB-3B2E-4056-B33F-9F1F34094C36}"/>
                  </a:ext>
                </a:extLst>
              </p14:cNvPr>
              <p14:cNvContentPartPr/>
              <p14:nvPr/>
            </p14:nvContentPartPr>
            <p14:xfrm>
              <a:off x="2894959" y="1714954"/>
              <a:ext cx="349920" cy="3175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BCF9BDCB-3B2E-4056-B33F-9F1F34094C3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85959" y="1705954"/>
                <a:ext cx="367560" cy="33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DC2B309-4D9B-48A8-9FD4-153F38763B50}"/>
                  </a:ext>
                </a:extLst>
              </p14:cNvPr>
              <p14:cNvContentPartPr/>
              <p14:nvPr/>
            </p14:nvContentPartPr>
            <p14:xfrm>
              <a:off x="3718999" y="1650514"/>
              <a:ext cx="10080" cy="35028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DC2B309-4D9B-48A8-9FD4-153F38763B5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709999" y="1641514"/>
                <a:ext cx="27720" cy="36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80C73D82-929A-4C07-8A3B-E5EA89580670}"/>
                  </a:ext>
                </a:extLst>
              </p14:cNvPr>
              <p14:cNvContentPartPr/>
              <p14:nvPr/>
            </p14:nvContentPartPr>
            <p14:xfrm>
              <a:off x="3875599" y="1843114"/>
              <a:ext cx="148320" cy="1872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80C73D82-929A-4C07-8A3B-E5EA8958067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866959" y="1834114"/>
                <a:ext cx="16596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679A956B-1747-49CC-8629-B4E48A936F68}"/>
                  </a:ext>
                </a:extLst>
              </p14:cNvPr>
              <p14:cNvContentPartPr/>
              <p14:nvPr/>
            </p14:nvContentPartPr>
            <p14:xfrm>
              <a:off x="4194919" y="1527754"/>
              <a:ext cx="510840" cy="75600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679A956B-1747-49CC-8629-B4E48A936F6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185925" y="1519114"/>
                <a:ext cx="528468" cy="77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79FC991C-EEE2-4E24-960B-26FDE3ADE59B}"/>
                  </a:ext>
                </a:extLst>
              </p14:cNvPr>
              <p14:cNvContentPartPr/>
              <p14:nvPr/>
            </p14:nvContentPartPr>
            <p14:xfrm>
              <a:off x="4797559" y="3577234"/>
              <a:ext cx="164880" cy="14904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79FC991C-EEE2-4E24-960B-26FDE3ADE59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788559" y="3568234"/>
                <a:ext cx="182520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E9522148-8BD6-4B8F-9041-99CA0E0F5EF5}"/>
                  </a:ext>
                </a:extLst>
              </p14:cNvPr>
              <p14:cNvContentPartPr/>
              <p14:nvPr/>
            </p14:nvContentPartPr>
            <p14:xfrm>
              <a:off x="2606239" y="4549234"/>
              <a:ext cx="1666440" cy="3780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E9522148-8BD6-4B8F-9041-99CA0E0F5EF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597239" y="4540234"/>
                <a:ext cx="1684080" cy="5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EEAF72DA-7041-4E9C-83E6-C7B050D59E86}"/>
                  </a:ext>
                </a:extLst>
              </p14:cNvPr>
              <p14:cNvContentPartPr/>
              <p14:nvPr/>
            </p14:nvContentPartPr>
            <p14:xfrm>
              <a:off x="3099079" y="5443474"/>
              <a:ext cx="360" cy="14220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EEAF72DA-7041-4E9C-83E6-C7B050D59E86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090439" y="5434474"/>
                <a:ext cx="18000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27BFE1C2-46CB-48B8-9F75-45850F09BB86}"/>
                  </a:ext>
                </a:extLst>
              </p14:cNvPr>
              <p14:cNvContentPartPr/>
              <p14:nvPr/>
            </p14:nvContentPartPr>
            <p14:xfrm>
              <a:off x="2437399" y="5217394"/>
              <a:ext cx="540360" cy="33444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27BFE1C2-46CB-48B8-9F75-45850F09BB8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428399" y="5208404"/>
                <a:ext cx="558000" cy="3520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58CFFB8D-DC7D-44F4-9E99-B5D4A024A88F}"/>
                  </a:ext>
                </a:extLst>
              </p14:cNvPr>
              <p14:cNvContentPartPr/>
              <p14:nvPr/>
            </p14:nvContentPartPr>
            <p14:xfrm>
              <a:off x="1279639" y="5108674"/>
              <a:ext cx="981360" cy="46080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58CFFB8D-DC7D-44F4-9E99-B5D4A024A88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270639" y="5100034"/>
                <a:ext cx="999000" cy="47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6AB63240-36AA-4929-8B3C-B11BEFB87321}"/>
                  </a:ext>
                </a:extLst>
              </p14:cNvPr>
              <p14:cNvContentPartPr/>
              <p14:nvPr/>
            </p14:nvContentPartPr>
            <p14:xfrm>
              <a:off x="3295999" y="5294074"/>
              <a:ext cx="44280" cy="6408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6AB63240-36AA-4929-8B3C-B11BEFB8732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287359" y="5285434"/>
                <a:ext cx="61920" cy="8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17BD6BFF-0411-4950-BAAE-FC20B0C2BBA6}"/>
                  </a:ext>
                </a:extLst>
              </p14:cNvPr>
              <p14:cNvContentPartPr/>
              <p14:nvPr/>
            </p14:nvContentPartPr>
            <p14:xfrm>
              <a:off x="3526759" y="5239354"/>
              <a:ext cx="205200" cy="21168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17BD6BFF-0411-4950-BAAE-FC20B0C2BBA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518119" y="5230714"/>
                <a:ext cx="22284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5A0D9FC7-462F-49D3-9695-86B9EED4E84E}"/>
                  </a:ext>
                </a:extLst>
              </p14:cNvPr>
              <p14:cNvContentPartPr/>
              <p14:nvPr/>
            </p14:nvContentPartPr>
            <p14:xfrm>
              <a:off x="3371599" y="5544994"/>
              <a:ext cx="285840" cy="4932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5A0D9FC7-462F-49D3-9695-86B9EED4E84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362599" y="5536354"/>
                <a:ext cx="303480" cy="6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CC1703CF-1BE0-414D-B415-9A03C160B128}"/>
                  </a:ext>
                </a:extLst>
              </p14:cNvPr>
              <p14:cNvContentPartPr/>
              <p14:nvPr/>
            </p14:nvContentPartPr>
            <p14:xfrm>
              <a:off x="3874159" y="3529714"/>
              <a:ext cx="539280" cy="56808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CC1703CF-1BE0-414D-B415-9A03C160B12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865519" y="3521069"/>
                <a:ext cx="556920" cy="5857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E10E0587-50F2-4729-8C68-190FD4102BBA}"/>
                  </a:ext>
                </a:extLst>
              </p14:cNvPr>
              <p14:cNvContentPartPr/>
              <p14:nvPr/>
            </p14:nvContentPartPr>
            <p14:xfrm>
              <a:off x="5868559" y="5174194"/>
              <a:ext cx="678600" cy="54180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E10E0587-50F2-4729-8C68-190FD4102BB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859919" y="5165554"/>
                <a:ext cx="696240" cy="55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3D10FE5B-440B-4A51-9174-02D204536073}"/>
                  </a:ext>
                </a:extLst>
              </p14:cNvPr>
              <p14:cNvContentPartPr/>
              <p14:nvPr/>
            </p14:nvContentPartPr>
            <p14:xfrm>
              <a:off x="5091319" y="5112994"/>
              <a:ext cx="628920" cy="68724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3D10FE5B-440B-4A51-9174-02D204536073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082674" y="5103994"/>
                <a:ext cx="646570" cy="70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C6932FF9-5612-4FCF-9945-A6D4F2728B44}"/>
                  </a:ext>
                </a:extLst>
              </p14:cNvPr>
              <p14:cNvContentPartPr/>
              <p14:nvPr/>
            </p14:nvContentPartPr>
            <p14:xfrm>
              <a:off x="4652119" y="5121634"/>
              <a:ext cx="323280" cy="66708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C6932FF9-5612-4FCF-9945-A6D4F2728B44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643479" y="5112994"/>
                <a:ext cx="340920" cy="68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8EC1AC90-BF7F-44B7-B264-5F7C27923183}"/>
                  </a:ext>
                </a:extLst>
              </p14:cNvPr>
              <p14:cNvContentPartPr/>
              <p14:nvPr/>
            </p14:nvContentPartPr>
            <p14:xfrm>
              <a:off x="6779359" y="5260234"/>
              <a:ext cx="55080" cy="7056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8EC1AC90-BF7F-44B7-B264-5F7C27923183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770719" y="5251234"/>
                <a:ext cx="72720" cy="8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427AEBFB-C45D-41CF-8DC0-EC81212ECF31}"/>
                  </a:ext>
                </a:extLst>
              </p14:cNvPr>
              <p14:cNvContentPartPr/>
              <p14:nvPr/>
            </p14:nvContentPartPr>
            <p14:xfrm>
              <a:off x="7075999" y="5127754"/>
              <a:ext cx="234360" cy="45720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427AEBFB-C45D-41CF-8DC0-EC81212ECF31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066999" y="5119114"/>
                <a:ext cx="252000" cy="47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A2363030-3CE9-4688-A98E-C0BF635E2F0A}"/>
                  </a:ext>
                </a:extLst>
              </p14:cNvPr>
              <p14:cNvContentPartPr/>
              <p14:nvPr/>
            </p14:nvContentPartPr>
            <p14:xfrm>
              <a:off x="6942079" y="5522674"/>
              <a:ext cx="45720" cy="4932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A2363030-3CE9-4688-A98E-C0BF635E2F0A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933439" y="5513674"/>
                <a:ext cx="63360" cy="6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44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Build New Functions from Existing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526280"/>
          </a:xfrm>
        </p:spPr>
        <p:txBody>
          <a:bodyPr>
            <a:normAutofit/>
          </a:bodyPr>
          <a:lstStyle/>
          <a:p>
            <a:r>
              <a:rPr lang="en-US" dirty="0"/>
              <a:t>Transformations: Reflection, Stretch, Shrink, Translations (Shift Left, Right, Up, Down)</a:t>
            </a:r>
          </a:p>
          <a:p>
            <a:endParaRPr lang="en-US" dirty="0"/>
          </a:p>
          <a:p>
            <a:r>
              <a:rPr lang="en-US" dirty="0"/>
              <a:t>f(x) = a(b)</a:t>
            </a:r>
            <a:r>
              <a:rPr lang="en-US" baseline="30000" dirty="0"/>
              <a:t>x – h</a:t>
            </a:r>
            <a:r>
              <a:rPr lang="en-US" dirty="0"/>
              <a:t> + 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D96D8609-650A-4320-947C-4E1EABFF7B49}"/>
                  </a:ext>
                </a:extLst>
              </p14:cNvPr>
              <p14:cNvContentPartPr/>
              <p14:nvPr/>
            </p14:nvContentPartPr>
            <p14:xfrm>
              <a:off x="308719" y="2888194"/>
              <a:ext cx="4911480" cy="356256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D96D8609-650A-4320-947C-4E1EABFF7B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9720" y="2879195"/>
                <a:ext cx="4929119" cy="358019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445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7800" cy="1706562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chemeClr val="accent1"/>
                </a:solidFill>
              </a:rPr>
              <a:t>Ex 4: For the function f(x) = 3</a:t>
            </a:r>
            <a:r>
              <a:rPr lang="en-US" sz="4000" b="1" baseline="30000" dirty="0">
                <a:solidFill>
                  <a:schemeClr val="accent1"/>
                </a:solidFill>
              </a:rPr>
              <a:t>x</a:t>
            </a:r>
            <a:r>
              <a:rPr lang="en-US" sz="4000" b="1" dirty="0">
                <a:solidFill>
                  <a:schemeClr val="accent1"/>
                </a:solidFill>
              </a:rPr>
              <a:t>, find the function that represents a 5-unit translation up of the function.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4AAD5E5-35B3-4201-A712-5A1F5BB0639C}"/>
                  </a:ext>
                </a:extLst>
              </p14:cNvPr>
              <p14:cNvContentPartPr/>
              <p14:nvPr/>
            </p14:nvContentPartPr>
            <p14:xfrm>
              <a:off x="5116879" y="292594"/>
              <a:ext cx="2262960" cy="613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4AAD5E5-35B3-4201-A712-5A1F5BB063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08239" y="283594"/>
                <a:ext cx="2280600" cy="63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019ED47-D9CD-46D8-B1E0-DD3F9FC37688}"/>
                  </a:ext>
                </a:extLst>
              </p14:cNvPr>
              <p14:cNvContentPartPr/>
              <p14:nvPr/>
            </p14:nvContentPartPr>
            <p14:xfrm>
              <a:off x="7450399" y="1403914"/>
              <a:ext cx="1269000" cy="87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019ED47-D9CD-46D8-B1E0-DD3F9FC3768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41399" y="1394914"/>
                <a:ext cx="1286640" cy="1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B3DA920-E46C-46D9-995C-FB35092990C6}"/>
                  </a:ext>
                </a:extLst>
              </p14:cNvPr>
              <p14:cNvContentPartPr/>
              <p14:nvPr/>
            </p14:nvContentPartPr>
            <p14:xfrm>
              <a:off x="2565559" y="1978834"/>
              <a:ext cx="1003680" cy="680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B3DA920-E46C-46D9-995C-FB35092990C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56559" y="1970194"/>
                <a:ext cx="102132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72337AB-2F59-4243-93BF-8EA5064B7F59}"/>
                  </a:ext>
                </a:extLst>
              </p14:cNvPr>
              <p14:cNvContentPartPr/>
              <p14:nvPr/>
            </p14:nvContentPartPr>
            <p14:xfrm>
              <a:off x="440119" y="2442874"/>
              <a:ext cx="401760" cy="10000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72337AB-2F59-4243-93BF-8EA5064B7F5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1119" y="2433874"/>
                <a:ext cx="419400" cy="101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1B0453C4-EBC1-4F2B-8377-C761C5351D7D}"/>
                  </a:ext>
                </a:extLst>
              </p14:cNvPr>
              <p14:cNvContentPartPr/>
              <p14:nvPr/>
            </p14:nvContentPartPr>
            <p14:xfrm>
              <a:off x="3182239" y="2396434"/>
              <a:ext cx="575640" cy="3682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1B0453C4-EBC1-4F2B-8377-C761C5351D7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73599" y="2387794"/>
                <a:ext cx="593280" cy="38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64376B9-C183-47C7-9F18-E067715B184B}"/>
                  </a:ext>
                </a:extLst>
              </p14:cNvPr>
              <p14:cNvContentPartPr/>
              <p14:nvPr/>
            </p14:nvContentPartPr>
            <p14:xfrm>
              <a:off x="1011799" y="2489314"/>
              <a:ext cx="185040" cy="7236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64376B9-C183-47C7-9F18-E067715B184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03142" y="2480314"/>
                <a:ext cx="202714" cy="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721B2E9-849E-4DA0-83E8-9AC39E0541F8}"/>
                  </a:ext>
                </a:extLst>
              </p14:cNvPr>
              <p14:cNvContentPartPr/>
              <p14:nvPr/>
            </p14:nvContentPartPr>
            <p14:xfrm>
              <a:off x="1331839" y="2151274"/>
              <a:ext cx="1512720" cy="7740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721B2E9-849E-4DA0-83E8-9AC39E0541F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22841" y="2142274"/>
                <a:ext cx="1530356" cy="79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EE04C96-74C9-4041-A3A2-187A39903C79}"/>
                  </a:ext>
                </a:extLst>
              </p14:cNvPr>
              <p14:cNvContentPartPr/>
              <p14:nvPr/>
            </p14:nvContentPartPr>
            <p14:xfrm>
              <a:off x="1960039" y="3237034"/>
              <a:ext cx="635760" cy="70092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EE04C96-74C9-4041-A3A2-187A39903C7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951039" y="3228394"/>
                <a:ext cx="653400" cy="71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275018D4-4715-4290-BD3D-24C94BDE1C1C}"/>
                  </a:ext>
                </a:extLst>
              </p14:cNvPr>
              <p14:cNvContentPartPr/>
              <p14:nvPr/>
            </p14:nvContentPartPr>
            <p14:xfrm>
              <a:off x="842599" y="3584794"/>
              <a:ext cx="359280" cy="79740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275018D4-4715-4290-BD3D-24C94BDE1C1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33599" y="3576154"/>
                <a:ext cx="376920" cy="81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333E3CA1-BA57-492B-B57A-E7F58171EB05}"/>
                  </a:ext>
                </a:extLst>
              </p14:cNvPr>
              <p14:cNvContentPartPr/>
              <p14:nvPr/>
            </p14:nvContentPartPr>
            <p14:xfrm>
              <a:off x="1351999" y="3625474"/>
              <a:ext cx="156240" cy="126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333E3CA1-BA57-492B-B57A-E7F58171EB0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342999" y="3616474"/>
                <a:ext cx="17388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EC6444B8-A474-45F8-B9D9-22AFAA2849CF}"/>
                  </a:ext>
                </a:extLst>
              </p14:cNvPr>
              <p14:cNvContentPartPr/>
              <p14:nvPr/>
            </p14:nvContentPartPr>
            <p14:xfrm>
              <a:off x="1442359" y="3754714"/>
              <a:ext cx="90720" cy="129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EC6444B8-A474-45F8-B9D9-22AFAA2849C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433719" y="3745714"/>
                <a:ext cx="10836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921B5A4-D9EC-4214-8AC0-B63D424D454B}"/>
                  </a:ext>
                </a:extLst>
              </p14:cNvPr>
              <p14:cNvContentPartPr/>
              <p14:nvPr/>
            </p14:nvContentPartPr>
            <p14:xfrm>
              <a:off x="3436039" y="3445114"/>
              <a:ext cx="390240" cy="6177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921B5A4-D9EC-4214-8AC0-B63D424D454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427399" y="3436114"/>
                <a:ext cx="407880" cy="63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B5323B2C-259F-431D-8FCE-470868ACD437}"/>
                  </a:ext>
                </a:extLst>
              </p14:cNvPr>
              <p14:cNvContentPartPr/>
              <p14:nvPr/>
            </p14:nvContentPartPr>
            <p14:xfrm>
              <a:off x="2986039" y="3618634"/>
              <a:ext cx="218880" cy="27756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B5323B2C-259F-431D-8FCE-470868ACD43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977399" y="3609994"/>
                <a:ext cx="236520" cy="29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7513524"/>
      </p:ext>
    </p:extLst>
  </p:cSld>
  <p:clrMapOvr>
    <a:masterClrMapping/>
  </p:clrMapOvr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583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iRespondGraphMaster</vt:lpstr>
      <vt:lpstr>Office Theme</vt:lpstr>
      <vt:lpstr>GSE Algebra I</vt:lpstr>
      <vt:lpstr>Unit 4:  Modeling and Analyzing Exponential Functions</vt:lpstr>
      <vt:lpstr>Create Equations that Describe Numbers or Relationships</vt:lpstr>
      <vt:lpstr>Ex 1: An amount of $1000 is deposited into a bank account that pays 4% interest compounded once a year. If there are no other withdrawals or deposits, what will be the balance of the account after 3 years?</vt:lpstr>
      <vt:lpstr>Ex 2: The city of Arachna has a spider population that has been doubling every year. If there are about 100,000 spiders this year, how many will there be 4 years from now?</vt:lpstr>
      <vt:lpstr>Build a Function that Models a Relationship Between Two Quantites</vt:lpstr>
      <vt:lpstr>Ex 3: The temperature of a large tub of water that is currently 100 degrees decrease by 10% each hour.   a. Write an explicit function in the form  f(n) = abn to represent the temperature,  f(n), of the tub of water in n hours.   B. What recursive function represents the  temperature, f(n), of the tub in hour n?</vt:lpstr>
      <vt:lpstr>Build New Functions from Existing Functions</vt:lpstr>
      <vt:lpstr>Ex 4: For the function f(x) = 3x, find the function that represents a 5-unit translation up of the function.</vt:lpstr>
      <vt:lpstr>Ex 5: Given the function f(x) = 2(x-2), complete each of the following:  a. Compare f(x) to 3f(x) b. Draw the graph of –f(x) c. Which has the fastest growth rate: f(x), 3f(x), or –f(x)?</vt:lpstr>
      <vt:lpstr>Ex 6: The population of bacteria begins with 2 bacteria on the first day and triples every day.   a. What is the common ratio of the  function?  b. What is a1 of the function?  c. Write a recursive formula for the  bacteria growth.  d. What is the bacteria population  after 10 days?</vt:lpstr>
      <vt:lpstr>Interpret Functions in Context</vt:lpstr>
      <vt:lpstr>Ex 7: The amount accumulated in a bank account over a time period t and based on an initial deposit of $200 is found using the formula A(t) = 200(1.025)t, t &gt; 0. Time, t, is represented on the horizontal axis. The accumulated amount, A(t), is represented on the vertical axis. </vt:lpstr>
      <vt:lpstr>Analyze Functions Using Different Representations</vt:lpstr>
      <vt:lpstr>Ex 8: Two quantities increase at exponential rates. This table shows the value of Quantity A, f(x), after x years.    This function represents Quantity B, g(x), after x years.             g(x) = 50(2)x  Which quantity will be greater at the end of the four year and by how much?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 GPS Coordinate Algebra</dc:title>
  <dc:creator>Elizabeth Hayden</dc:creator>
  <cp:lastModifiedBy>Michelle A. Taisee</cp:lastModifiedBy>
  <cp:revision>95</cp:revision>
  <dcterms:created xsi:type="dcterms:W3CDTF">2012-11-27T01:45:48Z</dcterms:created>
  <dcterms:modified xsi:type="dcterms:W3CDTF">2018-11-29T20:03:49Z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