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67" r:id="rId2"/>
  </p:sldMasterIdLst>
  <p:sldIdLst>
    <p:sldId id="256" r:id="rId3"/>
    <p:sldId id="274" r:id="rId4"/>
    <p:sldId id="257" r:id="rId5"/>
    <p:sldId id="312" r:id="rId6"/>
    <p:sldId id="281" r:id="rId7"/>
    <p:sldId id="330" r:id="rId8"/>
    <p:sldId id="331" r:id="rId9"/>
    <p:sldId id="319" r:id="rId10"/>
    <p:sldId id="259" r:id="rId11"/>
    <p:sldId id="314" r:id="rId12"/>
    <p:sldId id="315" r:id="rId13"/>
    <p:sldId id="324" r:id="rId14"/>
    <p:sldId id="325" r:id="rId15"/>
    <p:sldId id="326" r:id="rId16"/>
    <p:sldId id="317" r:id="rId17"/>
    <p:sldId id="320" r:id="rId18"/>
    <p:sldId id="321" r:id="rId19"/>
    <p:sldId id="332" r:id="rId20"/>
    <p:sldId id="323" r:id="rId21"/>
    <p:sldId id="328" r:id="rId22"/>
    <p:sldId id="32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605" autoAdjust="0"/>
    <p:restoredTop sz="94388" autoAdjust="0"/>
  </p:normalViewPr>
  <p:slideViewPr>
    <p:cSldViewPr>
      <p:cViewPr>
        <p:scale>
          <a:sx n="146" d="100"/>
          <a:sy n="146" d="100"/>
        </p:scale>
        <p:origin x="1284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17:04.095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0 0,'3'3,"-1"1,0-1,0 1,0-1,-1 1,1 0,-1 0,0 0,0 0,7 18,-3-11,-1 0,0 0,-1 1,0-1,-1 1,0 6,8 33,-7-40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14:13.450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273 111,'0'25,"-2"52,4 0,4 0,2-1,11 34,1-17,5 17,11 19,-26-97,2 0,1-1,2-1,0 0,2-1,6 5,-16-24,1 0,0-1,1 0,0-1,1 0,-1 0,1-1,1 0,0-1,-1 0,2 0,-1-2,1 1,1-1,5 1,-1-2,1 0,0-1,0 0,0-2,0 0,0-1,-1-1,10-2,1-1,-1-2,-1-1,1 0,-2-3,1 0,-1-1,-1-1,0-2,-1 0,-1-2,0 0,14-16,-1-6,-1-2,-3-1,-1-1,-2-2,10-23,15-42,30-93,-65 148,-3 0,-2-1,1-30,11-48,-25 133,-1 1,1-1,-1 1,1-1,-1 0,1 1,-1-1,0 1,1-1,-1 1,0 0,1-1,-1 1,0 0,0 0,1-1,-1 1,0 0,0 0,0 0,1 0,-1 0,0 0,0 0,0 0,1 0,-1 0,0 0,-28 3,5 9,1 2,0 0,0 1,2 2,0 0,1 1,-7 10,-20 15,67-64,-1-1,15-25,20-23,-36 47,-13 16,0 0,0 1,1-1,-1 1,1 0,1 1,2-3,-7 7,0 0,0 1,-1-1,1 0,0 1,0-1,0 1,0-1,0 1,0 0,0 0,0 0,0 0,0 0,0 1,0-1,-1 0,1 1,0-1,0 1,0 0,0 0,-1 0,1 0,0 0,-1 0,1 0,-1 0,1 1,-1-1,1 0,-1 1,1 1,18 23,-1 0,-1 1,-2 1,0 1,6 19,-8-18,0-2,-11-19</inkml:trace>
  <inkml:trace contextRef="#ctx0" brushRef="#br0" timeOffset="789.827">197 96,'-6'9,"-1"-1,0-1,0 1,-1-1,0 0,0-1,0 0,-1 0,0-1,0 0,-42 30,-8 25,81-80,0-1,15-19,-20 21,0 0,0 2,2 0,0 1,21-13,-36 27,1 0,0 0,-1 0,1 1,0 0,0 0,0 0,0 0,0 1,0 0,0 0,0 0,0 1,0 0,0-1,0 2,1-1,15 6,0 1,-1 0,12 8,37 14,-28-19,0-2</inkml:trace>
  <inkml:trace contextRef="#ctx0" brushRef="#br0" timeOffset="171374.551">822 181,'6'122,"-6"-116</inkml:trace>
  <inkml:trace contextRef="#ctx0" brushRef="#br0" timeOffset="171726.504">832 452,'2'62,"3"0,3 4,-6-50</inkml:trace>
  <inkml:trace contextRef="#ctx0" brushRef="#br0" timeOffset="172057.354">780 869,'10'117,"-10"-108</inkml:trace>
  <inkml:trace contextRef="#ctx0" brushRef="#br0" timeOffset="172443.614">813 1186,'0'1,"0"1,1 1,1 2,0 2,0 0,-1 1,0 3,0 2,-1-1,0 2,0-2,0-3,0 15,0 10,-1 5,1 10,0-5</inkml:trace>
  <inkml:trace contextRef="#ctx0" brushRef="#br0" timeOffset="188493.559">666 1262,'11'-4,"-10"4,-1 0,1 0,-1 0,1 0,0-1,-1 1,1 0,-1 0,1-1,-1 1,1 0,-1 0,1-1,-1 1,1-1,-1 1,1 0,-1-1,0 1,1-1,-1 1,0-1,1 1,-1-1,0 1,0-1,1 0,-1 1,0-1,0 1,0-1,0 1,0-1,0 0,0 1,0-1,41-3,-35 3,0-1,0 0,0-1,-1 1,1-1,-1 0,0 0,0-1,0 0,0 0,-1 0,4-4,-7 7,1 0,-1-1,0 1,0-1,0 0,0 1,0-1,0 0,-1 1,1-1,0 0,-1 0,0 0,1 1,-1-1,0 0,0 0,0 0,0 0,0 0,0 1,-1-1,1 0,0 0,-1 0,0 1,1-1,-1 0,0 0,0 1,0-1,0 1,0-1,-1 1,1-1,0 1,-1 0,1 0,0-1,-1 1,0 0,1 0,-1 1,0-2,-1 1,1-1,-1 1,1 0,-1 0,1 0,-1 0,0 0,0 1,1-1,-1 1,0 0,0 0,0 0,1 0,-1 0,0 1,0-1,0 1,1 0,-1 0,0 0,1 0,-1 0,1 1,0-1,-1 1,1-1,0 1,0 0,0 0,0 0,0 0,0 0,0 0,1 1,-1-1,1 1,0-1,0 1,0-1,0 1,0 0,0-1,1 1,-1 0,1 0,0 0,0-1,0 1,0 0,0 0,1 0,-1-1,1 1,0 0,0-1,0 1,0 0,0-1,0 1,1-1,-1 0,1 1,1 0,3 2,0 0,0-1,0 1,0-1,1-1,0 0,0 0,0 0,0 0,5 0,-8-2,-1 0,1 0,0 0,0 0,0-1,0 1,0-1,0 0,0-1,0 1,0-1,0 1,0-1,-1 0,1-1,0 1,0-1,-1 1,1-1,-1 0,1-1,-3 2,1-1,-1 1,1-1,-1 1,1-1,-1 0,0 0,0 0,0 1,0-1,0 0,0-1,-1 1,1 0,-1 0,1 0,-1 0,0 0,0 0,0-1,0 1,0 0,0 0,-1 0,1 0,-1-1,0 1,1 0,-1 0,0 0,0 0,0 1,0-1,-1 0,1 0,0 1,-1-1,1 0,-1 1,0 0,1-1,-1 1,-1-1,-3-3,0 1,1 0,-1 1,-1-1,1 1,0 0,-1 1,0-1,1 1,-1 0,0 1,0 0,-2 0,7 1,-1-1,1 1,-1 0,1 0,-1 0,1 1,-1-1,1 1,-1-1,1 1,-1 0,1 0,0 0,0 0,-1 0,1 1,0-1,0 1,0-1,0 1,1 0,-1-1,0 1,1 0,-1 0,1 1,0-1,-1 0,1 0,0 0,0 1,1 0,0 0,0 1,0-1,1 0,-1 0,1 0,-1 0,1 0,0 0,0 0,1 0,-1 0,0 0,1 0,0-1,0 1,0-1,0 1,0-1,0 0,1 0,-1 0,1 0,1 1,0 0,0-1,1 0,-1 0,1 0,-1 0,1-1,0 1,0-1,0-1,-1 1,1-1,0 1,0-1,1-1,-4 1,0 0,0 0,0 0,-1 0,1-1,0 1,0 0,-1-1,1 0,0 1,-1-1,1 0,-1 0,1 0,-1 0,1 0,-1 0,0 0,1-1,-1 1,0 0,0-1,0 1,0-1,0 1,0-1,-1 0,1 1,0-1,-1 0,1 1,-1-1,0 0,0 0,1 1,-1-1,0 0,-1 0,1 0,0 0,-1-1,1 0,-1 1,1-1,-1 0,0 1,0-1,-1 1,1 0,0-1,-1 1,1 0,-1 0,0 0,0 0,0 0,0 0,0 0,0 1,0-1,-1 1,1-1,-3 0,0 0,0 0,0 0,0 1,0-1,0 1,0 1,0-1,-1 1,1-1,-2 1,2 1,1-1,-1 0,1 1,-1 0,1 0,0 1,-1-1,1 1,0 0,0 0,0 0,-3 2,5-2,0-1,1 1,-1-1,1 1,-1 0,1 0,-1-1,1 1,0 0,0 0,0 0,0 1,0-1,0 0,1 0,-1 0,1 1,-1-1,1 0,0 1,0-1,0 0,0 1,1-1,0 1,0 0,0 0,0-1,1 1,-1 0,1-1,0 0,0 1,0-1,0 0,0 0,0 0,0 0,1 0,-1 0,1-1,-1 1,1-1,0 0,0 0,-1 0,1 0,0 0,0 0,0-1,0 0,0 1,0-1,2-1,-3 2,0-1,1 1,-1-1,0 0,1 0,-1 0,0-1,0 1,1 0,-1-1,0 0,0 1,1-1,-1 0,0 0,0 0,0 0,0-1,0 1,-1-1,1 1,0-1,-1 1,1-1,-1 0,1 0,-1 0,0 0,0 0,0 0,0 0,0 0,0 0,0 0,-1-1,1 1,-1 0,0-1,0 2,0-1,-1 1,1 0,0 0,-1 0,1 0,-1 0,1 0,-1 0,0 0,1 0,-1 1,0-1,0 0,0 0,1 0,-1 1,0-1,0 1,0-1,0 1,0-1,0 1,-1-1,1 1,0 0,0-1,0 1,0 0,0 0,0 0,-1 0,1 0,0 0,0 0,0 1,0-1,0 0,0 1,0-1,0 0,0 1,0-1,-1 1,0 0,1-1,-1 1,0-1,0 1,1 0,-1-1,1 1,-1 0,0 0,1 0,0 0,-1 1,1-1,0 0,-1 1,1-1,0 0,0 1,0 0,0-1,1 1,-1-1,0 1,1 0,-1 0,1-1,-1 1,1 0,0 0,0 0,0 1,1 1,0-1,0 1,1 0,-1-1,1 1,0-1,0 0,0 0,1 0,-1 0,1 0,-1 0,1-1,0 1,0-1,0 0,1 1,-1-1,0-1,1 1,1 0,10 4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42:21.922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14 669,'-7'152,"2"-89,4-1,4 47,-2-125,-1-5</inkml:trace>
  <inkml:trace contextRef="#ctx0" brushRef="#br0" timeOffset="313.739">147 1,'1'9,"1"0,0 1,1-1,0 0,0-1,1 1,0 0,0-1,1 0,2 2,11 24,16 36,-4 1,-3 2,-3 0,5 35,-18-54,-3 0,-1 0,-3 0,-3 1,-2-1,-6 41,-1-32,-16 60,17-96,-1-1,-1 0,-1 0,-2-1,-10 18,21-42,1 1,-1-1,0 0,0 0,0 1,0-1,0 0,0 0,0 0,0 0,-1 0,1 0,0 0,-1 0,0 0,1-1,1-1,-1 1,1 0,0-1,-1 1,1-1,-1 1,1-1,0 1,-1 0,1-1,0 1,0-1,-1 0,1 1,0-1,0 1,0-1,0 1,-1-1,1 1,0-1,0 0,0 1,0-1,1 1,-1-1,0 1,0-1,0 0,0 1,0-1,1 1,-1-1,0 1,1-1,-1 1,0-1,1 1,4-19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42:20.939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1,'1'18,"0"-1,2 1,0 0,1-1,1 1,1-1,2 5,17 37,15 21,-24-49,112 205,-100-191,1-2,3-2,1-1,8 5,-30-34,0 0,0-2,1 1,11 6,-19-14,0 0,0 1,-1-2,1 1,1 0,-1-1,0 0,0 0,0 0,1 0,-1-1,0 0,1 0,-1 0,0 0,1 0,-1-1,4-1,12-6</inkml:trace>
  <inkml:trace contextRef="#ctx0" brushRef="#br0" timeOffset="265.017">299 11,'-4'5,"-1"1,1 1,1-1,-1 0,1 1,0 0,0 0,1 0,0 0,-1 5,-5 15,-24 58,-1 3,3 2,4 0,0 22,25-78,5-24</inkml:trace>
  <inkml:trace contextRef="#ctx0" brushRef="#br0" timeOffset="580.057">963 110,'-3'53,"-3"0,-1 0,-10 28,-9 68,25-133,0-8,1-1,-1 0,0 0,-1 0,0 0,0 0,0 0,-1 0,0 0,3-7,-1 1,1-1,0 0,-1 0,1 1,0-1,-1 0,1 0,0 1,-1-1,1 0,-1 0,1 0,0 0,-1 0,1 1,-1-1,1 0,-1 0,1 0,0 0,-1 0,1 0,-1 0,1-1,0 1,-1 0,1 0,-1 0,1 0,0 0,-1-1,1 1,0 0,-1 0,1-1,0 1,-1 0,1 0,0-1,-1 1,1 0,0-1,0 1,-1-1,1 1,0 0,0-1,0 1,0 0,0-1,0 1,-1-1,1 1,0-1,0 1,0 0,0-1,0 1,1-1,-1 1,0-1,-5-15</inkml:trace>
  <inkml:trace contextRef="#ctx0" brushRef="#br0" timeOffset="819.713">711 299,'1'4,"0"-1,0 0,0 0,0 0,0 0,1 0,-1 0,1 0,0-1,0 1,0-1,0 1,1-1,-1 0,1 1,-1-1,1-1,0 1,-1 0,4 1,61 29,-45-24,2-1,-1-1,1 0,0-2,0-1,0-1,1-1,-1-2,0 0,1-1,-1-1,0-2,14-4,13-6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42:19.885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5,'0'9,"1"1,0-1,1 0,0 1,1-1,0 0,0 0,1-1,3 6,48 75,-36-62,107 159,-8-15,64 132,-174-288,-5-8,0-1,0 1,1-1,0 0,0-1,0 1,4 3,-4-8,-1-4</inkml:trace>
  <inkml:trace contextRef="#ctx0" brushRef="#br0" timeOffset="300.581">479 1,'-8'9,"1"0,-1 1,2 0,-1 0,1 1,1 0,0 0,-3 11,-11 20,-320 618,334-651,2-6,1 1,0-1,1 1,-1-1,0 1,1 0,0 0,0-1,0 1,0 0,1 0,0 0,0 0,0 0,0 2,4 2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43:30.571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51 0,'-1'23,"-2"0,0 0,-7 21,-4 38,1 63,7 0,6 0,16 116,-13-232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43:30.949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1,'15'446,"0"14,-16-439,0-15,0 0,1 0,0 0,0 0,0 0,1 0,0 0,0 0,1 0,-1-1,3 5,-4-10,1 1,-1-1,0 0,1 0,-1 0,0 0,1 1,-1-1,1 0,-1 0,0 0,1 0,-1 0,1 0,-1 0,0 0,1 0,-1 0,1 0,-1 0,0-1,1 1,-1 0,0 0,1 0,-1 0,1-1,-1 1,0 0,0 0,1-1,-1 1,0 0,1 0,-1-1,0 1,0 0,1-1,-1 1,0-1,0 1,0 0,0-1,0 1,0 0,1-1,-1 0,10-20,-9 20,10-27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43:32.389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25 1,'-12'278,"0"-14,12-41,3-208,0-16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43:32.805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78 4,'35'-1,"-21"0,0 0,0 1,0 0,0 1,-1 1,1 0,0 1,-1 1,0 0,0 0,1 2,-12-5,0 0,0 1,0 0,0-1,0 1,0 0,-1 0,1 0,-1 0,1 0,-1 0,0 1,0-1,0 0,0 1,0-1,0 0,-1 1,1-1,-1 1,0-1,1 1,-1 0,-1-1,1 1,0-1,0 1,-1-1,0 1,1-1,-1 0,-1 2,-3 9,-1 0,0 0,0 0,-2-1,-2 3,8-13,-26 37,-2-2,-2-2,-1-1,-2-1,-26 18,50-42,9-8,0 1,0-1,0 1,1 0,-1-1,0 1,1 0,-1 0,1 0,0 0,-1 0,1 0,0 0,0 1,0-1,1 0,-1 1,1-1,-1 0,1 1,0-1,0 1,0-1,0 0,0 1,0 0,2 0,-1 0,1-1,0 1,0 0,0 0,0-1,0 1,0-1,1 0,0 1,-1-1,1-1,0 1,0 0,0-1,0 1,0-1,2 1,12 5,1 0,-1-2,1 0,1-1,-1 0,1-2,-1 0,1-1,0-1,-1-1,1 0,0-2,-1 0,0-1,10-3,22-13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43:33.751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1227,'80'-138,"-33"62,3 2,4 3,2 2,3 3,4 2,11-6,-21 26,1 2,2 3,2 2,2 2,0 3,3 3,0 3,19-4,12 2,2 4,1 4,1 4,45 1,-141 15,-1 0,1 0,-1 0,1 0,0 0,-1 0,1 0,-1-1,1 1,-1-1,0 1,1-1,-1 1,1-1,-1 0,0 0,0 0,1 0,-1 0,0 0,0 0,0 0,-1 0,0 0,0 0,0 0,0 0,0 0,0 0,-1 0,1 0,0 0,-1 0,1 0,-1 0,1 0,-1 0,1 0,-1 0,0 1,1-1,-1 0,0 1,0-1,1 0,-2 0,-9-7,0-1,-1 2,1 0,-4-1,-33-14,0 1,-2 3,0 2,-1 3,-38-6,176 33,58 10,-125-19,-1 0,0 1,0 1,-1 1,0 0,5 5,-20-12,-1 0,0 0,0 1,1-1,-1 1,0-1,0 1,-1 0,1 0,0 0,-1 0,1 0,-1 0,1 0,-1 1,0-1,0 0,0 1,0-1,-1 1,1-1,0 1,-1-1,0 1,0-1,0 1,0 0,0-1,0 1,-1-1,1 1,-1-1,0 1,1-1,-1 1,0-1,-1 0,1 1,0-1,-1 0,1 0,-2 1,-9 11,0 0,0-1,-2 0,0-1,-12 8,11-8,-9 6,16-13,1 0,-1 0,1 1,1 0,-1 0,1 1,0-1,1 2,-1-1,-1 5,5-5,3-3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43:31.274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110 1,'-1'39,"2"0,1 0,3-1,1 1,1-1,3 0,1-1,12 28,-12-42</inkml:trace>
  <inkml:trace contextRef="#ctx0" brushRef="#br0" timeOffset="597.977">498 461,'-8'5,"-1"-1,0 1,-1-1,1-1,-1 1,1-2,-1 1,0-2,0 1,0-1,-6-1,-22 5,-21 6,-32 11,74-17,0 0,1 1,0 1,0 1,1 0,0 1,-10 8,23-16,0 0,0 1,0-1,0 1,0-1,0 1,0 0,1 0,-1 0,1 0,-1 0,1 0,0 1,0-1,-1 0,2 1,-1-1,0 1,0-1,1 1,0-1,-1 1,1-1,0 1,0-1,0 1,1-1,-1 1,1-1,-1 1,1-1,0 1,0-1,0 0,0 1,0-1,1 0,-1 0,1 0,-1 0,1 0,0 0,-1 0,1-1,0 1,0-1,2 2,9 7,1-1,0 0,0-1,1-1,0 0,15 4,13 2,0-2,1-2,1-2,10-1,-86-7,1 0,-1 2,1 1,0 1,0 2,0 1,1 2,0 0,0 2,-23 12,49-21,1 0,-1 0,1 0,-1 0,1 1,0-1,-1 1,1 0,0 0,0 0,0 0,0 0,1 0,-1 0,0 0,1 1,0-1,-1 1,1-1,0 1,0-1,1 1,-1 0,0 0,1-1,-1 2,2-1,0 0,0 0,1 0,-1 0,1 0,-1 0,1 0,0 0,0-1,0 1,0-1,1 1,-1-1,1 0,-1 0,1 0,0 0,0 0,0-1,0 1,3 0,16 8,0-1,0-2,1 0,1-1,-1-1,1-2,0 0,-1-1,1-2,0 0,0-1,0-2,12-3,-30 5,-1-1,0 1,0-1,0 0,0-1,0 1,0-1,-1 0,1 0,1-2,3-4</inkml:trace>
  <inkml:trace contextRef="#ctx0" brushRef="#br0" timeOffset="845.309">275 1048,'-2'58,"-7"35,4-61,1 1,2-1,1 1,2 0,1-1,2 1,1 2,-4-32,-1 1,1 0,0-1,0 1,1-1,-1 0,1 0,0 1,-1-1,1 0,1 0,-1 0,0-1,1 1,-1-1,1 1,1 0,12 4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43:55.888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0 148,'93'0,"-28"3,1-3,-1-4,0-2,-1-3,38-10,-21-4,0 3,2 4,62-3,32 5,-9 1,19 6,-182 7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17:28.826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203 249,'1'0,"0"0,0 1,-1-1,1 1,0-1,-1 1,1 0,-1-1,1 1,-1-1,1 1,-1 0,1 0,-1-1,0 1,1 0,-1 0,0 0,1-1,-1 1,0 0,0 0,0 0,0 0,0 0,4 29,-3-22,21 211,-8 0,-16 218,2-433,-2 51,5 40,-2-79,1 0,1 0,0 0,1 0,1 0,1-1,0 0,2 3,-5-13,0-1,1 1,0-1,0 0,0 0,0-1,0 1,1-1,0 0,0 0,0 0,0 0,0-1,0 0,1 0,-1-1,1 1,-1-1,4 0,20 3,0-1,0-2,13-1,2 0,226 11,421 9,-601-20,1579-35,-315 9,-840 6,-301 7,-212 13,416-11,-408-32,-9 11,-1 1,-1 0,-2 1,-1-1,-2-1,-8-59,-46-694,61 764,0 5,-1 1,0-1,-1 1,-1 0,0-2,2 14,0-1,0 1,-1 0,1-1,-1 1,1 0,-1 0,0 0,0 1,0-1,-1 0,1 1,-1-1,1 1,-1 0,0 0,0 0,0 0,0 0,0 1,-1-1,1 1,0 0,-2 0,-38-6,-1 1,0 3,-1 1,1 3,-4 1,-21 0,-310-10,1-17,-114-31,111 10,-364 4,-552 66,276 35,839-45,-131 15,241-22,45-5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44:16.504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2900 10333,'0'1,"0"-1,0 0,0 0,0 1,0-1,0 0,0 0,0 1,0-1,0 0,0 0,0 1,0-1,0 0,0 0,1 1,-1-1,0 0,0 0,0 1,0-1,0 0,1 0,-1 0,0 1,0-1,0 0,1 0,-1 0,0 0,0 0,1 1,-1-1,0 0,0 0,1 0,-1 0,0 0,0 0,1 0,-1 0,0 0,1 0,-1 0,0 0,0 0,1 0,-1 0,0 0,0 0,1-1,-1 1,0 0,0 0,22-14,15-21,-31 28,1-1,0 1,1-1,0 1,1 0,0 1,1-1,-9 7,0-1,1 0,-1 0,1 1,-1-1,1 1,-1-1,1 1,-1-1,1 1,0 0,-1 0,1 0,-1 0,1 0,0 0,-1 0,1 1,-1-1,1 1,-1-1,1 1,-1-1,1 1,-1 0,1 0,-1 0,0 0,0 0,1 0,-1 0,0 0,0 0,0 0,0 1,0-1,0 0,-1 1,1-1,0 1,-1-1,1 1,-1 0,5 12,0-1,-1 1,-1 0,0 0,-1 1,-1-1,0 0,-2 15,-2 25,-8 39,7-67,-10 70,-8 23,15-91,-1 0,-1 0,-1-1,-2 0,0-1,-8 10,19-34,0 0,0 0,0-1,0 1,0-1,-1 1,1-1,-1 1,1-1,-1 0,1 0,-1 1,0-1,1 0,-1-1,-1 2,2-2,0 0,0 0,1 0,-1 0,0 0,0 0,1 0,-1-1,0 1,0 0,1 0,-1-1,0 1,0-1,1 1,-1 0,1-1,-1 1,0-1,1 1,-1-1,1 0,-1 1,1-1,-1 1,1-1,-1 0,0-3,-1 0,0 1,1-1,0 0,0 0,0 0,0 0,1 0,-1-1,1 1,0 0,1 0,-1 0,1-1,0-3,0 1,1 0,0 0,0 0,1 1,0-1,0 1,0-1,1 1,0 0,0 0,1 0,-1 1,1 0,1 0,-1 0,1 0,-1 1,5-2,-3 2,1 1,0 0,0 0,1 1,-1 0,0 0,1 1,-1 0,1 1,-1 0,1 0,-1 1,1 0,-1 0,1 1,2 1,79 27,-65-20</inkml:trace>
  <inkml:trace contextRef="#ctx0" brushRef="#br0" timeOffset="-870.653">2275 10551,'0'0,"1"0,0 0,0 0,0 0,2 0,4 0,2-1,3-2,3-1,2-3,1-3,0-2,0-2,-3 1,-2-1,-1-3,-2 1</inkml:trace>
  <inkml:trace contextRef="#ctx0" brushRef="#br0" timeOffset="-581.212">2611 10295,'2'3,"0"-1,0 1,-1 0,1 0,0-1,-1 1,0 0,1 0,-1 0,-1 1,1-1,0 0,-1 2,14 77,-4 2,-3 0,-5 61,-1-102,-2 57,-1-45,3 1,4 13,-2-57,-1-16</inkml:trace>
  <inkml:trace contextRef="#ctx0" brushRef="#br0" timeOffset="-1965.541">1104 10575,'1'3,"0"0,0 0,0 0,1 0,-1 0,1-1,0 1,0-1,0 1,0-1,0 1,0-1,12 15,43 80,-4 2,-5 3,-4 1,-4 3,-5 1,-5 1,2 36,-41-203,6 38</inkml:trace>
  <inkml:trace contextRef="#ctx0" brushRef="#br0" timeOffset="-1666.865">1488 10636,'0'0,"0"0,0 1,0-1,0 0,0 0,-1 0,1 0,0 0,0 0,0 0,0 0,0 0,0 0,0 0,0 0,0 0,0 0,0 0,0 0,-1 0,1 0,0 0,0 0,0 0,0 0,0 0,0 0,0 0,0 0,0 0,0 0,-1 0,1 0,0 0,0 0,0 0,0 0,0 0,0 0,0 0,0 0,0 0,0 0,0 0,0 0,0 0,0-1,-1 1,1 0,-8 16,-7 25,-82 308,15-46,77-287,3-7,0 0,-1-1,0 1,-1-1,0 0,0 0,-5 6,9-14,0 0,0 0,0 0,0 0,-1 0,1 0,0 0,0 0,0 0,0 0,-1 0,1 0,0 0,0 0,0 0,-1 0,1 0,0 0,0 0,0 0,0 0,-1 0,1 0,0 0,0-1,0 1,0 0,0 0,-1 0,1 0,0 0,0 0,0-1,0 1,0 0,0 0,0 0,0 0,-1 0,1-1,0 1,0 0,0 0,0 0,0 0,0-1,0 1,0 0,0 0,0 0,0-1,0 1,0 0,0 0,0 0,0 0,1-1,-3-11,2 11,-2-15</inkml:trace>
  <inkml:trace contextRef="#ctx0" brushRef="#br0" timeOffset="-1421.398">1597 10954,'0'-1,"0"0,1-2,2-1,4 1,2-1,2-1,3 0,2-1,2-1,0-1,-3 0,-4 3,-4 1,-1 0,2 1,2-3,-1 0</inkml:trace>
  <inkml:trace contextRef="#ctx0" brushRef="#br0" timeOffset="-1170.595">1739 11020,'2'1,"0"0,0 0,-1 0,1 0,0-1,0 1,0-1,0 1,0-1,0 0,0 0,0 1,0-2,0 1,0 0,0 0,0 0,0-1,0 1,1-1,39-12,-26 6,0 0,0-1,0 0,-1-1,-1-1,1-1,3-4,9-10</inkml:trace>
  <inkml:trace contextRef="#ctx0" brushRef="#br0" timeOffset="-140023.224">1952 2592,'14'-1,"0"-1,0 0,-1-1,1 0,7-4,42-9,-50 14,0 0,0 1,0 0,0 1,0 1,0 0,1 1,-12-2,1 1,0 0,-1-1,1 1,0 0,-1 1,1-1,-1 0,1 1,-1 0,0-1,0 1,0 0,0 0,0 0,0 0,0 0,-1 1,1-1,-1 1,1-1,-1 1,0-1,0 1,0 0,-1-1,1 1,-1 0,1 0,-1-1,0 1,0 0,0 0,0 0,-1 2,0 4,-1 0,-1 1,1-1,-2 0,1-1,-1 1,0-1,-1 1,0-1,0-1,-1 1,-4 4,-16 18,-3 0,-11 7,18-16,-42 36,27-25,-31 36,68-68,-1 1,1-1,-1 0,1 1,-1-1,1 1,0-1,-1 1,1 0,0-1,-1 1,1-1,0 1,0-1,-1 1,1 0,0-1,0 1,0 0,0-1,0 1,0 0,0-1,0 1,0 0,0-1,1 1,-1-1,0 1,0 0,1 0,19 10,40-4,-51-7,413 12,-397-12</inkml:trace>
  <inkml:trace contextRef="#ctx0" brushRef="#br0" timeOffset="-141297.893">1118 2374,'-2'91,"-5"-1,-4 1,-3-2,-14 39,18-91,5-23,1 1,1-1,0 1,0-1,2 1,0 0,0 0,3 14,-2-29,0 1,0-1,0 1,0-1,0 1,0-1,0 1,0-1,0 1,0-1,1 0,-1 1,0-1,0 1,1-1,-1 0,0 1,1-1,-1 0,0 1,1-1,-1 0,0 0,1 1,-1-1,0 0,1 0,-1 1,1-1,-1 0,1 0,-1 0,1 0,-1 0,0 0,1 0,-1 0,1 0,-1 0,1 0,-1 0,1 0,-1 0,1 0,-1-1,0 1,1 0,17-14,-5 1</inkml:trace>
  <inkml:trace contextRef="#ctx0" brushRef="#br0" timeOffset="-140630.961">1365 2521,'0'-3,"1"0,0 1,-1-1,1 1,0-1,1 1,-1-1,0 1,1 0,-1 0,1-1,-1 1,1 0,0 1,0-1,0 0,0 0,1 1,-1-1,0 1,0 0,1 0,-1 0,2-1,8-3,1 0,0 1,-1 1,4-1,-2 2,1 0,-1 1,1 0,-1 1,0 1,1 0,5 2,-16-2,0 0,0 0,-1 0,1 0,0 0,-1 1,1 0,-1 0,0 0,1 0,-1 0,0 1,2 1,-4-2,0 0,0 0,0 0,0 0,0 0,0 0,0 0,-1 1,1-1,-1 0,1 0,-1 0,0 1,0-1,0 0,0 0,0 1,-1-1,1 0,-1 0,1 0,-1 1,0-1,-1 2,-2 4,0 0,-1-1,0 1,-1-1,1 0,-1 0,-1 0,1-1,-1 0,0 0,-1-1,1 0,-1 0,-4 1,-24 12,0-1,-28 7,42-16,-80 28,188-33,-85-3,38 0,0 1,1 2,12 3,-43-4,0-1,0 1,1 1,-2-1,1 2,0-1,-1 1,1 0,-1 1,0 0,-1 1,1-1,-1 1,0 1,0-1,-1 1,0 1,-3-5,-1 1,0 0,0 0,0 0,-1 0,1 0,-1 0,0 0,0 0,0 1,-1-1,1 1,-1-1,0 0,-1 1,1-1,-1 4,-1-1,0 0,-1-1,1 1,-1 0,-1-1,1 0,-1 1,0-1,0-1,-4 4,-1 1,-1 0,0 0,-1-1,0-1,0 0,-1 0,0-1,0-1,-1 0,0-1,-2 1,4-3,-1 0,0-1,1 0,-1-1,0-1,0 0,0 0,0-1,0 0,-5-3,13 4,0-1,1 0,-1 0,1-1,-1 1,1-1,-1 0,1 0,0 0,0 0,0 0,0-1,0 1,0-1,1 0,-1 0,1 0,0 0,0 0,0-1,0 1,0 0,1-1,0 0,0 1,0-1,0 0,0 0,1 1,-1-1,1 0,0 0,1-3,7-43,-2 28</inkml:trace>
  <inkml:trace contextRef="#ctx0" brushRef="#br0" timeOffset="-141986.581">0 2601,'0'0,"1"2,2 2,1 1,4 2,1 1,3-2,5 1,3-1,4-2,1-1,0-2,0-1,4-4,-2 0</inkml:trace>
  <inkml:trace contextRef="#ctx0" brushRef="#br0" timeOffset="-141719.72">5 2791,'0'0,"0"1,0 2,1 2,3 1,3 0,3 0,5-2,5 0,4-2,4 0,4-2,2-3,9-6,-2-2</inkml:trace>
  <inkml:trace contextRef="#ctx0" brushRef="#br0" timeOffset="-100699.718">3871 5904,'26'747,"-26"-742,0-2,0 0,0 0,0 0,1 1,0-1,-1 0,1 0,0 0,0 0,0 0,1-1,-1 1,1 0,0 0,0 0,5 2</inkml:trace>
  <inkml:trace contextRef="#ctx0" brushRef="#br0" timeOffset="-101452.469">2450 6032,'8'9,"0"0,-1 1,0 0,-1 0,0 1,4 8,7 13,155 276,-75-133,-88-158,-5-7,1 0,1 0,-1-1,2 1,-1-1,1 0,1-1,0 0,0 0,0-1,9 6,-15-12,-1-1,1 1,-1-1,1 1,0-1,0 0,-1 0,1 0,0 0,-1 0,1 0,0 0,-1 0,1-1,0 1,-1-1,1 1,0-1,-1 1,1-1,-1 0,1 0,-1 0,0 0,1 0,-1 0,0 0,1-2,13-12</inkml:trace>
  <inkml:trace contextRef="#ctx0" brushRef="#br0" timeOffset="-101184.111">2957 5942,'-2'10,"0"1,0-1,0 0,-2 0,1 0,-1 0,-1 0,1-1,-3 2,-10 24,-102 279,-10 21,122-318</inkml:trace>
  <inkml:trace contextRef="#ctx0" brushRef="#br0" timeOffset="-100970.184">3099 6325,'1'0,"1"0,0 0,3 0,5 0,6 0,5 0,8-2,5-2,2-1,2-3,1-3,5-7,-3 0</inkml:trace>
  <inkml:trace contextRef="#ctx0" brushRef="#br0" timeOffset="-101968.143">1947 6173,'1'0,"0"-1,0 0,0 1,-1-1,1 1,0-1,0 1,0-1,0 1,0 0,0 0,0-1,0 1,0 0,0 0,0 0,0 0,0 0,0 0,0 0,0 1,0-1,0 0,0 0,0 1,0-1,0 1,-1-1,2 1,-1 2,1 0,-1 0,0 0,-1 1,1-1,-1 0,1 0,-1 0,0 4,0-7,4 53,-2 0,-2 0,-7 45,-6-52,4-30</inkml:trace>
  <inkml:trace contextRef="#ctx0" brushRef="#br0" timeOffset="-101718.903">1872 6353,'0'0,"0"0,0 0,0 0,0 0,2 0,3 0,2 0,5 0,4 0,3 0,5 0,3-3,2-2,6-3,-2-1</inkml:trace>
  <inkml:trace contextRef="#ctx0" brushRef="#br0" timeOffset="-103370.959">280 6070,'12'10,"0"0,0 1,-1 1,1 1,-7-8,38 44,-3 2,-1 2,21 40,89 177,-3-4,-145-264,2 3,-1 0,1-1,0 0,0 0,0 0,1 0,0 0,-1-1,1 1,3 1,4 0</inkml:trace>
  <inkml:trace contextRef="#ctx0" brushRef="#br0" timeOffset="-103033.077">867 6032,'0'2,"-1"1,0 0,0-1,0 1,0-1,0 0,0 1,-1-1,1 0,-2 2,-8 14,-27 80,-14 66,-10 25,62-189,-98 248,75-196,-3-1,-3-1,-21 29,45-72,1 0,-2 0,1 0,-1-1,0 1,0-1,-1-1,0 1,0-1,0-1,-8 5,-1-4</inkml:trace>
  <inkml:trace contextRef="#ctx0" brushRef="#br0" timeOffset="-102301.249">1147 5581,'0'0,"0"0,0-1,0 1,0-1,-1 1,1 0,0-1,0 1,0-1,-1 1,1 0,0-1,0 1,0 0,-1-1,1 1,0 0,-1 0,1-1,0 1,-1 0,1 0,0 0,-1-1,1 1,-1 0,1 0,0 0,-1 0,1 0,-1 0,1 0,0 0,-1 0,1 0,-1 0,1 0,0 0,-1 0,1 0,-1 0,-28 8,-26 21,57-26,10-3,15-3,-11-1,0 1,0 0,0 2,0 0,0 0,1 2,0 0,-13-1,-1 1,0-1,1 1,-1 0,0 0,0 1,1-1,-1 1,0-1,0 1,-1 0,1 0,0 0,-1 0,1 1,-1-1,1 1,-1 0,0-1,0 1,-1 0,1 0,-1 0,1 0,-1 1,0-1,0 0,0 0,0 1,-1-1,0 1,1-1,-1 0,0 1,-1-1,1 2,-3 21,-1-1,-1 0,-1 0,-1 0,-1-1,-1 0,-1 0,-5 5,-26 71,40-98,0-1,1 0,-1 0,1 0,-1 1,1-1,0 0,0 1,-1-1,1 0,0 1,0-1,0 0,0 1,1-1,-1 0,0 1,1-1,-1 0,0 1,1-1,0 0,-1 0,1 0,0 0,-1 1,1-1,1 0,0 1,0-1,0 0,1 0,-1-1,0 1,1 0,-1-1,0 1,1-1,-1 0,1 0,-1 0,1 0,-1 0,1 0,15-3,-1 0,1-1,-1-1,4-2,-16 6,90-29,-68 22</inkml:trace>
  <inkml:trace contextRef="#ctx0" brushRef="#br0" timeOffset="-96984.518">3293 7292,'6'2,"0"0,0 1,0 0,-1 0,0 0,1 1,-1 0,0 0,-1 0,1 0,1 3,10 7,15 12,-1 2,-2 1,-1 0,-2 2,0 2,-2 0,-2 1,-1 1,-2 1,1 6,-2 1,-2 0,-2 1,-2 1,-2 0,-2 0,-2 1,-1 0,-4 37,-6 15,-4-1,-4 0,-5-2,-3 1,-5-2,-14 25,40-116,-27 60,27-61,-1 1,1-1,-1 0,1 1,-1-1,0 0,0 0,0 0,0-1,0 1,0 0,0-1,0 1,-1-1,1 0,-1 0,1 0,-1 0,1 0,-1 0,0-1,1 1,-1-1,-11-2</inkml:trace>
  <inkml:trace contextRef="#ctx0" brushRef="#br0" timeOffset="-99172.159">5600 6169,'20'1,"1"-1,-1 0,0-2,0 0,0-2,-1 0,1-1,-1-1,12-5,-12 2</inkml:trace>
  <inkml:trace contextRef="#ctx0" brushRef="#br0" timeOffset="-98933.963">5724 6373,'1'0,"-1"1,1 0,0 0,-1 0,1-1,0 1,0 0,0-1,0 1,0-1,0 1,0-1,0 1,0-1,0 0,0 1,0-1,0 0,0 0,0 0,0 0,0 0,0 0,0 0,0 0,0 0,0 0,0-1,0 1,0 0,37-6,-22 2,-1-2,0 0,0 0,0-2,-1 0,0 0,-1-1,4-4,12-10</inkml:trace>
  <inkml:trace contextRef="#ctx0" brushRef="#br0" timeOffset="-100052.467">4122 5998,'28'-15,"1"1,1 1,19-5,-39 15,1 0,-1 1,1 0,0 0,0 1,-1 1,1 0,0 0,0 1,0 1,-1 0,8 2,-15-3,0 0,-1 0,1 0,0 1,-1-1,1 1,-1 0,0-1,1 1,-1 0,0 1,0-1,0 0,-1 1,1-1,0 0,-1 1,0 0,1-1,-1 1,0 0,0 0,-1 0,1 0,-1 0,1 0,-1-1,0 1,0 0,0 0,-1 0,1 0,-1 0,1 0,-2 1,-1 12,-2 0,0 0,-1-1,0 0,-9 14,-4 4,-1 0,-2-2,-1 0,-1-2,-2 0,0-2,-10 6,14-22,20-16,12-7,3-1,1 0,1 1,0 0,0 2,1-1,1 2,0 0,0 1,16-4,-27 9,0 1,0 1,0-1,0 1,1 0,-1 0,0 1,1 0,-1 0,1 1,-1-1,0 1,0 1,1-1,-1 1,0 0,0 0,-1 1,1 0,0 0,-1 0,0 1,0 0,0 0,0 0,0 0,-1 1,0 0,0 0,3 5,-2-1,-1 0,0 0,0 1,-1-1,0 1,-1 0,0-1,-1 1,0 0,0 0,-1 1,0-1,-1 0,0 0,-1-1,0 1,-1 0,0 0,0-1,-2 4,-4 9,0-1,-2 0,0-1,-1 0,-2-1,1 0,-2-1,-6 5,11-13,-1-1,0 0,0 0,0-1,-1-1,0 0,-1-1,0 0,0-1,-5 1,14-4,0-1,0 0,0 0,0 0,0-1,0 1,0-1,0 0,0 0,-1-1,1 1,0-1,0 0,0 0,0 0,0 0,0-1,1 0,-1 0,0 0,1 0,-1 0,1-1,0 1,0-1,0 0,0 0,0 0,1 0,-1-1,1 1,0-1,0 0,0 1,-1-4,-3-11</inkml:trace>
  <inkml:trace contextRef="#ctx0" brushRef="#br0" timeOffset="-99408.878">4743 6126,'6'-2,"0"1,0-2,-1 1,0-1,1 1,-1-1,0-1,0 1,0-1,-1 0,2-1,17-12,-9 8,0 1,0 1,1 1,0 0,1 0,-1 2,12-2,-24 5,0 0,0 1,0-1,0 1,0 0,0 0,0 0,0 0,0 1,0-1,0 1,0 0,0-1,0 1,0 1,0-1,0 0,-1 1,1-1,-1 1,1 0,-1 0,1 0,-1 0,0 1,0-1,0 0,-1 1,1-1,0 1,-1 0,0 0,1-1,-1 1,0 0,-1 0,1 0,0 0,-1 0,0 0,1 0,-2 3,2 17,-1 0,-2-1,0 1,-1-1,-2 1,-4 13,-14 40,-10 15,26-73,-27 65,-17 24,-7 15,57-121,0 1,1-1,-1 1,0 0,1-1,-1 1,1 0,-1-1,1 1,0 0,-1-1,1 1,0 0,0 0,1-1,-1 1,0 0,1-1,-1 1,1 0,-1-1,1 2,0-2,0 0,0-1,0 1,1 0,-1 0,0 0,1-1,-1 1,0-1,1 1,-1-1,0 1,1-1,-1 0,1 0,-1 0,1 0,-1 0,1 0,0 0,13-2,-1 0,0-2,0 1,13-6,-16 5,24-7,0-1,-1-2,0-1,-1-2,-1-1,-1-2,0-1,0-2,-10 5</inkml:trace>
  <inkml:trace contextRef="#ctx0" brushRef="#br0" timeOffset="-81521.939">5037 8035,'0'0,"1"0,0 0,1 0,4 0,4-1,4-1,7-3,15-6,16-8,12-8,2-3,3-6,-10 3</inkml:trace>
  <inkml:trace contextRef="#ctx0" brushRef="#br0" timeOffset="-96418.681">4169 7202,'-2'0,"0"1,-1 0,1 0,0 0,0 0,0 0,-1 0,1 0,0 1,0-1,1 1,-1 0,0-1,1 1,-1 0,1 0,-1 0,1 0,0 0,-1 1,-22 45,2 11,3 0,2 2,3 0,2 1,-1 48,5-7,5 0,5 0,5 12,-2-58,2 0,3 0,2-1,3-1,8 18,-14-49,1-2,1 0,1 0,1-1,1 0,4 3,-7-11,0-1,0 0,1-1,1-1,0 0,0 0,1-1,0-1,13 5,-1-1</inkml:trace>
  <inkml:trace contextRef="#ctx0" brushRef="#br0" timeOffset="-82029.559">4350 7912,'2'16,"1"-1,0 0,1 0,1 0,0-1,1 0,1 0,2 3,2 5,28 61,23 30,-44-82,2-2,1-1,1 0,1-1,8 5,6-6,-36-25,1 0,-1-1,0 1,0-1,0 1,0-1,1 0,-1 1,0-1,0 0,1 0,-1 0,0 0,0 0,1 0,-1 0,0-1,0 1,0 0,1-1,-1 1,0-1,0 1,0-1,0 1,0-1,0 0,0 0,0 0,0 1,0-1,0 0,0-1,7-11</inkml:trace>
  <inkml:trace contextRef="#ctx0" brushRef="#br0" timeOffset="-81769.078">4814 7770,'-1'0,"-1"1,0-1,1 1,-1-1,1 1,-1 0,1-1,-1 1,1 0,0 0,-1 0,1 0,0 0,0 1,0-1,0 0,0 0,0 1,-1 0,-17 33,16-29,-28 65,4 0,2 2,-14 74,-20 64,50-187</inkml:trace>
  <inkml:trace contextRef="#ctx0" brushRef="#br0" timeOffset="-82884.572">1739 8154,'8'117,"-4"-85,-2 1,-1 0,-1-1,-4 26,-1-38,0-3</inkml:trace>
  <inkml:trace contextRef="#ctx0" brushRef="#br0" timeOffset="-82667.881">1616 8443,'0'0,"2"0,3 0,2 2,2 0,3 0,2 0,5-3,5-1,4-4,13-7,6-4,3-1,-2-3,3-7,-7 2</inkml:trace>
  <inkml:trace contextRef="#ctx0" brushRef="#br0" timeOffset="-97638.674">848 7320,'-28'-10,"26"9,0 0,0-1,0 1,0 0,-1 0,1 1,0-1,-1 0,1 1,-1 0,1-1,-1 1,1 0,-1 0,1 0,-5 2,-1 0,1 1,0-1,0 1,1 0,-1 1,1 0,-1 0,1 0,-1 2,-57 53,34-24,1 1,1 2,2 0,2 2,2 1,2 1,1 0,-10 38,-9 41,6 1,-9 80,28-125,3 1,4 0,4 1,2-1,4 0,4 2,-1-31,1 0,3-1,2 0,2-1,2-1,2 0,2-1,2-1,2-1,3 1,-20-33,0 1,1-2,0 1,1-1,0-1,1 0,0 0,11 6,-3-4</inkml:trace>
  <inkml:trace contextRef="#ctx0" brushRef="#br0" timeOffset="-83601.493">810 8263,'22'14,"-1"2,0 1,-2 1,0 0,-1 1,0 1,-2 1,8 14,17 28,-3 1,-3 2,0 7,1 0,-29-58,-4-6,1-1,0 0,1 0,-1 0,1-1,1 1,-1-1,1-1,4 4,-10-10,1 0,-1 1,0-1,1 0,-1 0,1 0,-1 0,0 0,1 0,-1 0,0 0,1 0,-1 0,1 0,-1 0,0 0,1-1,-1 1,0 0,1 0,-1 0,0 0,1-1,-1 1,0 0,0 0,1 0,-1-1,0 1,0 0,1-1,-1 1,0 0,0-1,0 1,1 0,-1-1,0 1,0 0,0-1,0 1,0 0,0-1,0 1,0-1,4-11</inkml:trace>
  <inkml:trace contextRef="#ctx0" brushRef="#br0" timeOffset="-83288.252">1293 8073,'0'5,"-1"1,-1-1,1 0,-1 1,0-1,0 0,0 0,-1-1,0 1,-3 4,-11 23,-29 95,6 1,-5 49,-23 76,61-233,0-3</inkml:trace>
  <inkml:trace contextRef="#ctx0" brushRef="#br0" timeOffset="-98432.08">6373 5998,'0'0,"1"1,-1-1,0 0,1 1,-1-1,0 0,1 1,-1-1,0 0,1 1,-1-1,0 1,0-1,0 1,0-1,1 1,-1-1,0 1,0-1,0 1,0-1,0 0,0 1,0-1,0 1,0-1,0 1,-1-1,1 1,0-1,0 1,0-1,0 1,-1-1,1 0,0 1,-1-1,1 1,0-1,-14 33,6-16,-4 18,2 0,1 1,1 0,3 0,1 1,1 13,2-30,1 0,1 1,1-1,1 0,1 0,1-1,0 1,1-1,2 0,0 0,0-1,5 5,-10-17,1-1,-1 0,1 0,0 0,1 0,-1-1,1 0,0 0,0 0,0 0,0-1,1 0,-1 0,1 0,0-1,0 1,0-2,0 1,0-1,0 1,1-2,-1 1,6-1,-4-1,-1 0,1 0,0-1,-1 0,0-1,1 0,-1 0,0 0,-1-1,1 0,-1 0,1-1,-1 1,0-1,-1-1,0 1,1-1,-2 0,3-3,3-7,0 1,-2-1,0-1,-1 1,0-1,-1-1,-1 1,-1-1,-1 0,0 0,-1 0,-1 0,-1 0,0-1,-1 1,-1 0,-2-4,2 10,0 0,-1 1,-1-1,0 1,0 0,-1 0,-1 0,1 1,-2 0,1 0,-2 0,1 1,-1 0,-1 0,1 1,-1 0,-1 1,1 0,-2 0,1 1,0 0,-1 1,0 0,0 1,-1 0,-4 0,-15-1,-1 2,0 1,0 1,1 2,-1 1,-1 2,28-4,-35 3</inkml:trace>
  <inkml:trace contextRef="#ctx0" brushRef="#br0" timeOffset="-95763.611">6918 6804,'1'5,"1"1,0-1,0 1,0-1,1 0,0 0,0 0,0 0,0 0,3 2,8 12,30 54,60 99,0 18,-74-128,-3 0,-2 2,-4 1,-2 1,-1 11,-7-12,-4 1,-2 0,-3 0,-3 0,-2 0,-4 0,-3-1,-2 0,-3-1,-3 0,-12 23,29-85,-33 76,32-74,-1 1,0-1,1 0,-1 0,-1 0,1 0,0 0,-1-1,0 1,0-1,0 0,0 0,0-1,-1 1,0-1,3-1,1-1,-1 0,1 0,0 0,-1 0,1 0,-1 0,1 0,0 0,-1-1,1 1,-1-1,1 1,0-1,-1 1,1-1,0 0,0 1,0-1,0 0,-1 0,1 0,0 0,-15-14</inkml:trace>
  <inkml:trace contextRef="#ctx0" brushRef="#br0" timeOffset="-94748.885">8804 7154,'-10'127,"5"-83,1 0,3 4,3 11,2 0,3 0,3 4,-5-39,0 0,2-1,1 0,1 0,0-1,2 0,0-1,14 18,-20-32,1 0,0 0,1 0,-1-1,1 0,1-1,-1 0,1 0,0 0,0-1,0 0,1 0,-1-1,1-1,0 1,0-1,0-1,0 0,0 0,0 0,0-1,3-1,-4 0,0 0,-1 0,1-1,0 0,-1-1,0 0,1 0,-1 0,0-1,0 0,-1 0,0-1,1 0,-1 0,-1 0,1-1,-1 0,0 0,0 0,-1-1,0 1,0-1,0 0,-1 0,0-1,0-1,3-11,-1 0,-2-1,0 0,-1 0,0 0,-2 0,-1 0,0 0,-2 0,0 0,-2 1,-1-5,-1-1,-2 0,0 0,-2 1,0 1,-2 0,-1 1,-1 0,0 1,-7-6,15 20,0 0,-1 1,0 0,0 0,0 1,-1 0,0 0,0 1,-1 0,1 1,-1 0,0 0,0 1,-2 0,-3 1,-1 0,0 1,0 1,0 0,0 1,1 1,-1 0,0 1,-1 1,-31 8,3 2</inkml:trace>
  <inkml:trace contextRef="#ctx0" brushRef="#br0" timeOffset="-95480.971">7865 7543,'0'0,"0"0,2 0,3 0,0 0,4 0,7-1,8 0,4-1,4 0,4-2,2-1,0-2,-1 0,-3 1,0 1,-6 1</inkml:trace>
  <inkml:trace contextRef="#ctx0" brushRef="#br0" timeOffset="-95232.311">7970 7770,'1'0,"2"0,4 0,3 0,5 0,4 0,5-2,4-2,3-3,11-4,4-3,0-2,-3-1,0-6,-6 0</inkml:trace>
  <inkml:trace contextRef="#ctx0" brushRef="#br0" timeOffset="-80735.76">8325 493,'6'113,"4"-1,6 1,6 6,5 33,-5 26,-17-121,-2-1,-2 1,-3 0,-3 8,4-61,1 0,-1 0,0 0,0-1,0 1,0 0,-1-1,0 1,0-1,0 1,-8 7</inkml:trace>
  <inkml:trace contextRef="#ctx0" brushRef="#br0" timeOffset="-80232.972">8083 460,'5'2,"-1"0,0 0,1-1,-1 1,1-1,0 0,-1 0,1-1,0 1,0-1,-1 0,1 0,1-1,21 2,25 8,1 2,-2 3,1 1,47 23,-63-22,-1 2,0 0,-1 3,-2 1,0 1,-1 2,3 5,-28-24,0 0,0 0,-1 1,0 0,0 0,0 0,-1 0,0 1,-1-1,1 3,-3-6,0 0,0 0,0 0,-1 0,0 0,1 0,-2 0,1 0,0 0,-1 0,1 0,-1 0,-1 0,1 0,0 0,-1 0,0-1,0 1,0-1,0 1,0-1,-1 1,-14 16,-1-2,0 0,-2-1,1 0,-2-2,0-1,-12 6,-4 1,-1-2,-1-2,-1-1,-7 0,44-14,1-1,0 0,0-1,-1 1,1 0,-1-1,1 1,0-1,-1 0,1 0,-1 0,1 0,-1 0,1 0,-1-1,1 1,0-1,-1 1,1-1,0 0,-1 0,1 0,0-1,0 1,0 0,0-1,0 1,0-1,-6-11</inkml:trace>
  <inkml:trace contextRef="#ctx0" brushRef="#br0" timeOffset="-79435.296">9434 0,'4'78,"4"-1,14 65,0 0,30 232,43 365,7 387,-26-403,-25-271,28 213,16 162,-31-230,-9-98,-18 93,-37-577,1-5,-1 0,0 1,-1-1,0 0,-2 7,3-17,0 0,0 1,1-1,-1 0,0 0,0 1,0-1,0 0,-1 1,1-1,0 0,0 0,0 1,0-1,0 0,0 1,0-1,0 0,-1 0,1 1,0-1,0 0,0 0,0 0,-1 1,1-1,0 0,0 0,-1 0,1 1,0-1,0 0,-1 0,1 0,0 0,-1 0,1 0,0 0,0 0,-1 0,1 0,0 0,-1 0,1 0,0 0,0 0,-1 0,1 0,0 0,-1 0,1 0,0 0,0 0,-1-1,-4-5</inkml:trace>
  <inkml:trace contextRef="#ctx0" brushRef="#br0" timeOffset="-78567.996">7169 3231,'29'-2,"0"-1,0-1,-1-2,8-3,48-9,189-26,322-60,747-173,-1144 237,26-4,-2-10,16-16,-208 62,-23 7,0 0,0-1,0 0,0-1,-1 1,6-4,-11 4,0 1,0-1,0 0,0 1,0-1,0 0,0 0,0 0,-1 0,1 0,-1 0,0 0,1 0,-1 0,0 0,0 0,0 0,-1-1,1 1,0-12</inkml:trace>
  <inkml:trace contextRef="#ctx0" brushRef="#br0" timeOffset="-77651.921">10571 251,'-59'-41,"43"29,-1 1,-1 0,0 1,0 2,-1-1,0 2,0 1,-1 0,-5 0,16 4,0 1,0 0,0 0,-1 1,1 1,0-1,0 1,0 1,0-1,0 2,0-1,0 1,0 1,1-1,0 2,0-1,0 1,0 0,1 1,0-1,-5 6,7-6,0 0,0 1,0-1,1 1,0 1,0-1,0 0,1 1,0 0,0 0,1 0,0 0,0 0,0 0,1 0,0 1,1-1,0 1,0-1,0 0,1 1,0-1,1 0,-1 0,1 1,1-1,-1 0,2 0,2 6,1 0,0-1,1 1,1-2,0 1,1-1,0 0,0-1,1 0,0-1,1 0,0-1,10 5,103 47,-67-34,44 27,-86-43,-1 0,1 1,-2 1,0 0,0 1,-1 1,0 0,1 4,-9-11,0 1,-1-1,1 1,-2 0,1 1,-1-1,0 1,-1-1,0 1,0 0,-1 0,0-1,-1 1,0 0,0 0,-1 0,0 0,0 0,-1 0,-1-1,1 1,-1-1,-1 1,1-1,-2 0,1-1,-1 1,0-1,0 0,-1 1,-4 4,0-1,-1 0,0 0,0-1,-1-1,0 0,-1-1,0 0,-1 0,1-2,-1 0,0 0,-1-1,0-1,1-1,-1 0,-8 1,5-4,-1 0,1-2,-1 0,1 0,-1-2,1 0,0-1,1-1,-1-1,1-1,0 0,1-1,0 0,1-2,0 0,-12-11,5 1</inkml:trace>
  <inkml:trace contextRef="#ctx0" brushRef="#br0" timeOffset="-76496.935">7586 2236,'-1'3,"1"1,-1-1,0 0,-1 1,1-1,0 0,-1 0,0 0,0 0,0 0,0-1,0 1,0-1,-1 1,0 0,-43 36,41-35,1-1,0 0,0 1,0-1,1 1,-1-1,1 1,0 0,0 1,3-4,0-1,-1 0,1 1,0-1,0 1,0-1,0 1,0-1,-1 1,1-1,0 1,0-1,0 1,0-1,0 1,1-1,-1 1,0-1,0 1,0-1,0 1,0-1,1 1,-1-1,0 0,0 1,1-1,-1 1,1-1,0 1,1 0,-1 0,1 0,0 0,0-1,-1 1,1-1,0 1,0-1,0 0,-1 1,1-1,1 0,6 0,0 0,0-1,0 0,0 0,0-1,-1 0,1 0,-1-1,1-1,-1 1,0-1,0 0,-1-1,3-1,16-14</inkml:trace>
  <inkml:trace contextRef="#ctx0" brushRef="#br0" timeOffset="-76197.604">8055 2042,'1'11,"0"0,1 0,0 0,1-1,3 7,6 30,0 51,-3 18,-2-18,7 18,-13-109,-1-4,1 0,-1 0,0 0,1 0,0 0,0 0,0 0,0 0,0-1,0 1,1 0,-1-1,1 1,1 1,3-2</inkml:trace>
  <inkml:trace contextRef="#ctx0" brushRef="#br0" timeOffset="-75531.992">8363 2042,'4'-1,"1"-1,-1 0,0 0,0-1,0 1,0-1,0 0,0 0,-1 0,1-1,-1 1,12-11,-1 5,1 0,0 1,0 0,0 1,11-3,-17 7,0 0,0 1,0 0,0 0,0 1,1 0,-1 1,0 0,0 0,1 1,0 1,-8-2,0 0,-1 1,1-1,0 0,0 1,-1 0,1 0,0-1,-1 1,1 0,-1 0,1 0,-1 1,1-1,-1 0,0 0,0 1,0-1,1 1,-1-1,-1 1,1-1,0 1,0 1,0 0,-1 0,0-1,1 2,-1-1,0 0,-1 0,1 0,0-1,-1 1,0 0,0 0,0 0,-1 3,-4 6,0 1,-2-1,1 0,-1-1,-10 11,-48 45,46-48,1 0,0 1,2 1,-13 19,92-61,-38 12,0 1,0 2,1 0,-1 1,19 0,-35 5,1 0,0 0,-1 0,1 1,0 1,-1-1,1 2,5 1,-10-2,0 0,0 0,0 0,0 0,0 1,-1-1,1 1,-1 0,0 0,0 1,0-1,0 1,0-1,-1 1,0 0,2 4,-2-3,0 1,-1-1,0 1,0 0,-1 0,1 0,-1 0,0-1,-1 1,1 0,-1 0,-1 0,1-1,-1 1,0-1,0 1,0-1,-1 0,0 1,0-1,0-1,-1 1,-2 2,-10 14,-1-2,-1 0,-1-1,-13 10,30-26,-16 13,0-1,-1-1,-3 2,17-12,-1 0,1-1,-1 1,1-1,-1 0,0 0,0-1,0 0,0 0,0 0,0-1,0 0,0 0,-3-1,-11-3</inkml:trace>
  <inkml:trace contextRef="#ctx0" brushRef="#br0" timeOffset="-74871.456">8955 1962,'0'0,"0"0,0 1,0-1,0 1,0-1,0 1,0-1,1 0,-1 1,0-1,0 1,0-1,0 0,1 1,-1-1,0 1,0-1,1 0,-1 1,0-1,0 0,1 1,-1-1,0 0,1 0,-1 1,1-1,-1 0,0 0,1 0,-1 0,1 0,-1 1,0-1,1 0,-1 0,1 0,21-5,25-18,-42 20,4-2,4-2,0-1,0 2,1 0,0 1,9-3,-21 8,0-1,0 0,0 1,0 0,0-1,0 1,0 0,0 0,0 0,0 0,0 0,0 1,1-1,-1 1,0-1,0 1,-1 0,1 0,0 0,0 0,0 0,0 0,-1 0,1 0,-1 1,1-1,-1 1,1-1,-1 1,0 0,0 0,0-1,0 1,0 0,0 0,0 0,0 0,-1 0,1 0,-1 0,0 0,1 1,0 11,0-1,-1 1,0 0,-1-1,-1 1,0-1,-1 1,0-1,-1 0,-1 1,-13 34,-2 0,-3-1,9-18,-4 10,-2-1,-9 10,22-38,0 0,0-1,0 0,-2 0,1 0,-1-1,0-1,0 0,-1 0,-9 5,18-11,0 0,-1-1,1 1,-1 0,1 0,-1-1,1 1,-1-1,0 1,1-1,-1 0,1 0,-1 1,0-1,1 0,-1 0,0-1,1 1,-1 0,1-1,-1 1,0-1,1 1,-1-1,1 1,-1-1,1 0,0 0,-1 0,1 0,0 0,0 0,0 0,-1-1,1 1,0-1,0 0,0-1,1 1,-1 0,1-1,-1 1,1-1,0 1,-1-1,1 1,1-1,-1 1,0 0,0-1,1 1,0-1,-1 1,1 0,0-1,0 1,0 0,1 0,-1-1,3-3,1-1,-1 1,1 0,0 0,1 0,-1 1,1 0,0 0,1 0,-1 1,1 0,0 0,0 0,0 1,0 0,0 1,1 0,-1 0,1 0,0 1,0 0,-1 1,5 0,19 1,0 1,0 2,0 1,0 1,7 5,4-1,-5-2</inkml:trace>
  <inkml:trace contextRef="#ctx0" brushRef="#br0" timeOffset="-69251.268">10519 1810,'0'1,"0"1,0-1,0 1,-1-1,1 0,0 1,-1-1,1 0,-1 1,1-1,-1 0,0 0,1 1,-1-1,0 0,0 0,0 0,0 0,0 0,0 0,0-1,-1 1,-4-3,10-17,56-90,0-1,-54 96,-1 1,0-1,-1 0,0 0,-2-1,1 1,-1-6,12 190,-1 12,-3-54,-6 72,-60-180,-70 32,235-89,1 5,75-11,-164 39</inkml:trace>
  <inkml:trace contextRef="#ctx0" brushRef="#br0" timeOffset="-17735.318">7306 3662,'3'1,"0"-1,0 1,-1 0,1 0,-1 1,1-1,-1 0,1 1,-1-1,0 1,0 0,0 0,0 0,0 0,0 0,0 0,-1 1,1-1,-1 0,1 1,-1 0,0-1,0 1,0 1,24 74,-23-68,20 91,-5 0,-5 1,-4 1,-4 0,-6 28,1-130,0-5</inkml:trace>
  <inkml:trace contextRef="#ctx0" brushRef="#br0" timeOffset="-17369.834">7629 3582,'2'1,"0"1,0-1,0 1,-1-1,1 1,0 0,-1-1,1 1,-1 0,0 0,1 0,-1 1,0-1,0 0,-1 0,1 0,0 1,0 1,7 47,-7-36,22 201,-8-59,30 123,-45-278,0 0,1-1,-1 0,0 0,0 0,0 0,1 0,-1 0,0 0,1 0,-1 0,1 0,-1-1,1 1,0 0,-1 0,1 0,0 0,-1-1,1 1,0 0,0-1,4 1</inkml:trace>
  <inkml:trace contextRef="#ctx0" brushRef="#br0" timeOffset="-16778.308">8112 3899,'-1'16,"3"41,-2-55,0 0,0 1,1-1,-1 0,1 0,-1-1,1 1,0 0,0 0,0 0,0 0,0 0,0-1,0 1,0-1,1 1,-1-1,1 1,-1-1,1 0,-1 1,1-1,0 0,-1-1,0 0,1 0,-1 0,0-1,0 1,0 0,0 0,0-1,0 1,0-1,0 1,0-1,0 1,-1-1,1 0,0 1,0-1,0 0,-1 0,1 1,0-1,-1 0,1 0,-1 0,1 0,-1 0,1 0,-1 0,1 0,-1 0,0 0,0 0,0-1,1 0,0 0,0 0,0 0,-1-1,1 1,-1 0,0-1,0 1,0 0,0-1,0 1,0 0,0-1,-1 1,1 0,-1-1,-17-10,9 10,8 8,1-5,0 0,0 0,0 1,0-1,1 0,-1 0,0 0,0 0,0 0,0 0,1 0,-1 0,0 0,0 0,0 0,1 0,-1 0,0 0,0 0,0 0,1 0,-1 0,0 0,0 0,0 0,1 0,-1 0,0 0,0 0,0-1,0 1,1 0,-1 0,0 0,0 0,0 0,0 0,0-1,1 1,-1 0,0 0,0 0,0 0,0-1,0 1,0 0,0 0,0 0,0-1,0 1,0 0,0 0,0 0,0-1,0 1,0 0,0 0,0 0,0-1,0 1,0 0,0 0,0 0,5-15,-2 0</inkml:trace>
  <inkml:trace contextRef="#ctx0" brushRef="#br0" timeOffset="-16520.016">8292 3511,'0'1,"0"1,0 0,0 0,1 0,-1-1,1 1,-1 0,1 0,-1-1,1 1,0 0,0-1,0 1,0-1,0 1,0-1,0 1,1-1,-1 0,0 0,1 1,-1-1,1 0,0 0,2 1,1 0,0 0,-1-1,1 1,0-1,0 0,-1-1,1 1,5-1,1 0,1 0,-1-1,1 0,-1-1,0 0,0-1,0 0,4-3,13-9,-3-3</inkml:trace>
  <inkml:trace contextRef="#ctx0" brushRef="#br0" timeOffset="-16216.046">8822 3359,'14'59,"-8"217,-1 5,-3-270,-1-15,0-16,-1-5</inkml:trace>
  <inkml:trace contextRef="#ctx0" brushRef="#br0" timeOffset="-15635.908">9022 3506,'4'-1,"-1"0,1 0,-1 0,1-1,-1 1,1-1,-1 0,0 0,0 0,0-1,0 1,0-1,0 1,-1-1,1 0,-1 0,0 0,0-1,0 1,1-3,0 1,-1 1,1-1,0 1,1 0,-1 0,1 0,0 1,0-1,0 1,0 0,0 0,1 0,-1 1,3-1,-5 2,1 0,0 0,0 0,1 1,-1-1,0 1,0 0,0 0,0 0,0 0,0 1,0-1,0 1,0 0,0 0,0 0,0 0,0 0,0 1,-1-1,1 1,-1 0,1-1,-1 1,1 0,-1 1,0-1,0 0,0 1,0-1,-1 1,1 0,-1-1,1 1,-1 0,0 0,0 0,0 0,-1 0,1 0,-1 1,3 11,-1 1,0-1,-1 0,-1 1,-1-1,0 0,-3 15,-6 22,-2-1,-13 33,17-60,-2 0,0 0,-2-1,0-1,-2 0,-8 10,-2-10,23-21,0-1,0 1,1-1,-1 0,0 0,0 1,0-1,1 0,-1 0,0 0,0 0,0 0,1 0,-1 0,0 0,0 0,0 0,1 0,-1-1,0 1,0 0,0-1,-1 0,1-1,0 0,-1 0,1 0,0 0,0 0,0 0,0 0,0 0,0 0,1-1,-1 1,1 0,-1 0,1-1,0 1,0 0,0-1,0 1,1 0,-1-1,0 1,1-4,-1-1,1 1,0 0,0-1,1 1,0 0,0 0,0 0,1 0,-1 0,2 1,-1-1,1 1,-1 0,1 0,1 0,-1 1,1-1,0 1,0 0,0 0,4-2,2 1,0 1,0 0,0 0,0 1,1 0,-1 1,1 0,-1 1,1 1,0 0,0 0,0 1,17 1,-16 0,-1 0,1-2,0 1,0-1,0-1,-1 0,1-1,0-1,-1 0,0 0,1-1,9-5,-4-3</inkml:trace>
  <inkml:trace contextRef="#ctx0" brushRef="#br0" timeOffset="-15033.79">6681 4193,'-6'5,"2"-1,20-5,2-2,1-2,-1 0,0-1,0 0,-1-2,0 0,0-1,-1-1,2-2,9-6</inkml:trace>
  <inkml:trace contextRef="#ctx0" brushRef="#br0" timeOffset="-14529.099">8363 3350,'3'65,"4"1,2-1,13 41,1 14,-15-69</inkml:trace>
  <inkml:trace contextRef="#ctx0" brushRef="#br0" timeOffset="-9986.484">10704 2937,'1'3,"0"-1,0 0,0 1,-1-1,1 1,0 0,-1-1,0 1,0-1,1 1,-1 0,-1-1,1 1,-1 1,1 8,6 38,3 1,1-1,2-1,7 13,-1 0,-12-40</inkml:trace>
  <inkml:trace contextRef="#ctx0" brushRef="#br0" timeOffset="-7886.9">6146 7391,'2'3,"-1"0,1 0,-1 0,1 0,-1 0,0 0,0 0,-1 0,1 1,0 0,3 12,16 55,-3 0,-3 1,-3 5,16 219,-15-145,-9-137,1-21,1-24,-4 2</inkml:trace>
  <inkml:trace contextRef="#ctx0" brushRef="#br0" timeOffset="-7615.448">6586 7305,'3'5,"-1"-1,1 0,-1 1,0 0,-1-1,1 1,-1 0,0 0,0 0,0 1,3 13,16 47,-4 2,-2 0,-3 1,-4 0,-2 0,-4 35,-12-26,2-43</inkml:trace>
  <inkml:trace contextRef="#ctx0" brushRef="#br0" timeOffset="-6649.379">2540 7770,'3'71,"3"-1,8 24,6 85,-17-134,2 13,-3 1,-2 0,-3 0,-3 5,-1-37,7-27,0 1,-1 0,1-1,0 1,0-1,0 1,-1-1,1 1,0 0,-1-1,1 1,0-1,-1 1,1-1,-1 0,1 1,0-1,-1 1,1-1,-1 0,0 1,1-1,-1 0,1 0,-1 1,1-1,-1 0,0 0,1 0,-1 0,1 0,-1 0,0 0,1 0,-1 0,0 0,0 0,-6-4</inkml:trace>
  <inkml:trace contextRef="#ctx0" brushRef="#br0" timeOffset="-6015.346">2810 7907,'51'-61,"-43"50,0 0,0 0,1 1,1 0,0 1,0 0,1 0,0 1,0 0,1 1,-11 6,1 1,-1-1,1 0,-1 1,1-1,-1 1,1-1,-1 1,1 0,0 0,-1 0,1 0,-1 0,1 0,0 0,-1 0,1 0,-1 1,1-1,-1 1,1-1,-1 1,1 0,-1 0,1 0,0 1,0 0,0 0,0 0,0 0,-1 1,1-1,-1 1,1-1,-1 1,0 0,0-1,0 1,0 1,2 11,-1-1,0 1,-1 0,0 0,-1 0,-2 43,-2 1,-2-1,-10 36,7-57,0-1,-2 0,-2-1,-2 0,0-1,-7 8,20-39,-1 1,1 0,-1-1,0 0,0 1,0-1,0-1,0 1,-1 0,1-1,-3 2,6-4,-1 0,0 1,1-1,-1 0,0 0,1 1,-1-1,0 0,1 0,-1 0,0 0,0 0,1 0,-1 0,0 0,0 0,1-1,-1 1,0 0,1 0,-1-1,0 1,1 0,-1-1,0 1,0-2,0 1,0 0,0-1,0 1,0-1,0 1,1-1,-1 0,0 1,1-1,-1 0,1 1,0-1,0 0,-1 0,1 0,0-7,-1 0,1 0,0 0,1 0,0 0,1 0,-1 0,2 0,-1 0,1 1,1-1,0 1,0 0,0 0,1 0,1-1,-2 5,-1-1,1 1,0 0,0 0,1 1,-1-1,1 1,-1 0,1 0,0 1,0-1,0 1,1 0,-1 0,1 1,-1 0,1 0,-1 0,1 1,-1-1,1 1,0 0,-1 1,1 0,-1 0,4 1,17 5,0 2,-1 1,16 9,-29-14,9 5</inkml:trace>
  <inkml:trace contextRef="#ctx0" brushRef="#br0" timeOffset="-2515.402">1900 8992,'-1'3,"0"-1,0 0,1 1,-1-1,1 1,-1 0,1-1,0 1,0-1,0 1,0-1,0 3,0-2,5 410,0-48,-4-364,-1-1,0 1,0-1,0 1,0 0,0-1,0 1,0-1,0 1,0-1,0 1,0-1,0 1,0-1,0 1,-1-1,1 1,0-1,0 1,-1-1,1 1,0-1,0 1,-1-1,1 1,-1-1,1 0,0 1,-1-1,1 0,-1 1,1-1,-1 0,1 0,-1 1,1-1,-1 0,1 0,-1 0,1 0,-1 0,-23-14,-18-32,27 25,1-1,0-1,2 0,1 0,1-1,1 0,1-1,1 0,-3-23,10 36,3 10,12 19,11 33,2 19,-17-37,2-1,1-1,2 0,1 0,16 19,-31-46,0 0,0 0,1 0,0 0,-1-1,1 1,0-1,0 0,1 0,-1 0,0 0,1 0,-1-1,1 1,-1-1,1 0,0 0,-1-1,1 1,0-1,3 1,-2-2,-1 0,1-1,0 1,-1-1,1 1,-1-1,1-1,-1 1,0-1,0 1,0-1,-1 0,1-1,-1 1,2-1,6-9,-1-1,0 1,0-2,-1 1,-1-1,-1-1,0 1,-1-1,1-3,-2-3</inkml:trace>
  <inkml:trace contextRef="#ctx0" brushRef="#br0" timeOffset="2754.022">5600 8414,'16'572,"-8"-352,-6-189,-1-21,0 1,0 0,-1-1,0 1,-1 0,-1-1,1 1,-3 5,3-15,1 0,-1-1,1 1,-1-1,1 1,-1-1,1 1,-1-1,0 1,1-1,-1 0,0 1,1-1,-1 0,0 0,1 1,-1-1,0 0,0 0,1 0,-1 0,0 0,0 0,1 0,-1 0,0 0,0 0,1-1,-1 1,0 0,0 0,1-1,-1 1,0 0,1-1,-1 1,1-1,-1 1,0-1,1 1,-1-1,1 1,-1-1,1 0,-30-25,28 24,-19-19,2-1,0-1,2 0,0-2,1 0,2 0,1-2,1 1,1-2,-3-12,13 39,1-1,-1 1,1-1,-1 1,1 0,0-1,0 1,0-1,0 1,0-1,0 1,0-1,0 1,0 0,1-1,-1 1,1-1,-1 1,1 1,-1 0,1 0,-1 0,1 0,0 0,-1 0,1 0,-1 0,1 0,-1 0,1 0,-1 1,1-1,-1 0,1 0,-1 0,1 1,-1-1,1 0,-1 1,1-1,-1 0,0 1,1-1,-1 1,1-1,-1 1,34 39,34 85,-50-86,3-1,1-1,13 15,-33-49,0 1,1-1,0 0,0 0,0 0,0 0,0 0,1-1,-1 1,1-1,0 0,0 0,0-1,0 1,0-1,0 1,0-1,0-1,0 1,0 0,2-1,0-1,0 0,-1 0,1-1,0 1,-1-1,1 0,-1-1,0 0,0 1,0-2,0 1,0 0,-1-1,1 0,0-2,27-27,-1-1,-3-2,0-1,-3-1,-1-2,-2 0,-1-1,3-14,-16 34</inkml:trace>
  <inkml:trace contextRef="#ctx0" brushRef="#br0" timeOffset="3469.406">5449 10220,'4'1,"0"1,-1 1,1-1,0 0,-1 1,0 0,1 0,-1 0,0 0,-1 0,1 1,0-1,-1 1,0 0,6 6,26 34,-1 3,-3 0,-2 2,-1 3,24 58,11 43,-57-146,-4-25,-8-50,4 28,-3-174,-3-44,9 257,0-1,0 1,0-1,0 1,0 0,0-1,-1 1,1-1,-1 1,1 0,-1-1,1 1,-1 0,0 0,1-1,-1 1,0 0,0 0,0 1,1 0,-1 0,0 0,1 0,-1 0,1 0,-1 0,1 0,-1 0,1 1,-1-1,1 0,-1 0,1 1,-1-1,1 0,-1 1,1-1,-1 0,1 1,0-1,-1 1,1-1,0 1,-1-1,1 0,0 1,-1 0,-23 49,-11 61,5 1,5 2,5 1,4 4,13-103,2-14,-1-10,2 3</inkml:trace>
  <inkml:trace contextRef="#ctx0" brushRef="#br0" timeOffset="3720.735">5871 10328,'0'0,"0"0,4 0,0 0,3-1,3-3,4-2,3-4,4-2,3-1,1-2,1 0,-2-1,-2 1,-2-1,-1 3,-3 2,-4 3</inkml:trace>
  <inkml:trace contextRef="#ctx0" brushRef="#br0" timeOffset="3896.276">6041 10480,'9'-1,"-1"0,0-1,0 0,0 0,0-1,-1 1,1-2,-1 1,1-1,-1 0,0-1,-1 0,5-3,3-4,-1 0,0-1,0 0,-2-1,9-11,19-45,-20 32</inkml:trace>
  <inkml:trace contextRef="#ctx0" brushRef="#br0" timeOffset="4112.693">6468 9774,'2'1,"0"-1,-1 0,1 1,0-1,0 1,-1-1,1 1,-1 0,1 0,0 0,-1 0,0 0,1 0,-1 0,1 0,-1 1,0-1,0 1,0-1,0 1,0-1,0 1,0-1,-1 1,1 0,16 49,-14-38,12 42,-3 1,-2 0,-2 1,-3 0,-3 0,-2 0,-3 9,3-65</inkml:trace>
  <inkml:trace contextRef="#ctx0" brushRef="#br0" timeOffset="4314.163">6795 9694,'0'0,"1"0,1 0,1 3,0 3,-1 4,1 5,2 7,1 6,2 15,3 9,-3 3,-1-2,-2-3,-1-5,-2-7,-1 0,0-8</inkml:trace>
  <inkml:trace contextRef="#ctx0" brushRef="#br0" timeOffset="5067.296">6771 9049,'-101'-8,"70"4,-1 1,-28 2,6 5,0 2,0 3,1 2,0 2,1 3,0 1,-7 7,-4 5,1 3,1 3,2 2,1 3,-17 18,-4 11,3 3,3 4,4 2,3 4,3 2,5 4,-25 50,57-90,2 1,2 0,2 2,3 1,2 0,2 1,2 0,3 1,1 17,5-31,2-1,1 1,2-1,2 0,2 0,1-1,2 1,2-2,1 0,2 0,1-1,2-1,6 6,-3-9,2-2,1 0,1-1,1-2,2 0,0-2,2-1,1-1,0-2,2-1,0-2,2-1,0-2,0-1,1-1,1-3,0-1,0-1,1-2,0-2,0-1,0-3,0 0,4-3,22-4,0-3,-1-2,-1-3,0-3,-2-3,0-2,11-8,-1-5,-1-2,-3-3,-1-3,-2-3,44-43,-43 30,-3-3,-3-2,-3-3,-3-2,-3-2,-3-2,-4-3,-2-1,-5-1,-2-3,-1-12,-14 31,-2-1,-3 0,-4-1,-2 0,-2-1,-5-62,-2 91,-2 0,-1 0,-2 0,-1 1,-2-1,-1 2,-2 0,-2 0,-1 1,-1 1,-2 1,-18-23,22 37,0 0,-1 1,-1 1,0 1,-1 0,-1 2,0 0,-1 1,0 1,-11-4,2 3,-1 1,0 2,-1 1,0 1,0 2,-1 1,-5 1,-37 3,1 2,0 4,0 3,1 3,0 4,-10 5,-11 5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45:43.208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110 271,'-1'0,"0"-1,0 1,0 0,0 0,0 0,0-1,0 1,0-1,0 1,0-1,0 1,1-1,-1 1,0-1,0 0,0 1,1-1,-1 0,0 0,0 0,-2-1,2 19,0 157,2-68,-4-1,-5 0,-13 56,2-43,10-51,-10 29,17-91,0 1,1 0,0 0,0 0,1 0,0 0,0 4,0-8,1 0,-1 0,1-1,0 1,-1 0,1-1,0 1,0 0,0-1,0 1,0-1,0 0,1 1,-1-1,0 0,1 1,-1-1,1 0,-1 0,1 0,0-1,-1 1,1 0,0-1,0 1,-1-1,3 1,33 6,0-2,0-2,1-1,0-2,-1-2,7-2,35 1,293 0,-367 3,0 0,0-1,0 0,-1 0,1 0,0-1,-1 1,1-1,-1 0,1-1,-1 1,0-1,0 0,0 0,-1 0,1 0,-1-1,1 1,-1-1,0 0,0 0,-1 0,1 0,-1-1,0 1,0-1,0-2,6-16,-1 0,-1-1,-1 0,2-23,-5 32,69-394,-49 275,-7 0,-3-49,-11 27,-2 154,1 0,-1 0,0 0,0 1,1-1,-1 0,-1 1,1-1,0 1,0-1,-1 1,1-1,0 1,-1 0,1 0,-1 0,0 0,1 0,-1 0,0 0,0 0,0 1,0-1,1 1,-2-1,-49-10,20 9,0 2,0 1,0 1,-18 5,-128 29,62-10,70-17,4 0,-1-1,-1-2,1-2,-9-2,45 5,0 1,1 0,0 0,0 0,-1 4,3-5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45:49.873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1 203,'1'12,"1"-1,1 0,0 1,0-1,1 0,0 0,6 8,5 18,128 399,-92-272,-38-120,-4-11,1-2,2 1,1-1,13 22,-25-53,-1 1,0 0,1 0,-1-1,1 1,-1 0,1-1,-1 1,1 0,-1-1,1 1,0-1,-1 1,1 0,0-1,-1 0,1 1,0-1,0 0,0 1,-1-1,1 0,1 1,7-14,1-38,-9 40,42-220,11 3,9 2,15-12,-66 199,-7 22,0 1,0 0,2 0,0 1,0 0,10-13,1 15,-12 11</inkml:trace>
  <inkml:trace contextRef="#ctx0" brushRef="#br0" timeOffset="352.604">939 516,'3'2,"-1"0,1-1,-1 1,1-1,0 0,-1 1,1-1,0 0,0-1,0 1,0-1,0 1,0-1,0 0,0 0,2 0,54-6,-39 3,147-13,-158 14</inkml:trace>
  <inkml:trace contextRef="#ctx0" brushRef="#br0" timeOffset="600.03">991 677,'1'2,"-1"0,1 0,-1 0,1-1,-1 1,1 0,0 0,0-1,0 1,0 0,0-1,1 1,-1-1,0 1,1-1,-1 0,1 0,-1 1,1-1,-1 0,1 0,0-1,0 1,-1 0,1-1,0 1,0-1,0 1,0-1,0 0,0 0,0 0,0 0,-1 0,2 0,9 0,0 0,1 0,-1-1,10-3,24-5,0-3,-1-1,43-20,-51 16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45:54.222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 16,'586'6,"305"-3,-886-3,-4 0,0 1,0-1,0 0,0 0,0 0,0 1,-1-1,1 0,0 0,0-1,0 1,0 0,0 0,0 0,0-1,-1 1,1 0,0-1,0 1,0 0,-1-1,1 1,0-1,0 0,-1 1,1-1,0 1,-1-1,1 0,-1 0,1 1,-1-1,1 0,-1 0,0 0,1 1,-1-1,0 0,0 0,1-1,-2-6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45:55.436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1 375,'1'0,"0"1,1-1,-1 0,0 0,0 0,1 0,-1 0,0 0,1 0,-1-1,0 1,0 0,1-1,-1 1,0-1,0 1,0-1,1 0,-1 0,31-13,20-12,-2-1,2 3,0 3,18-4,-53 19,0 2,1 0,0 2,0 0,0 0,0 2,0 0,-1 1,1 1,0 1,0 0,9 4,58 21,-53-16,0-1,1-2,-1-1,2-2,-1-1,10-1,-4-4,-1-1,1-2,6-2,-28 2,0 0,1-2,-2 0,1 0,0-2,-1 0,-1 0,3-3,-15 8,-1 1,0 0,1-1,-1 1,0-1,0 0,0 0,0 0,0 0,0 0,-1 0,1 0,-1-1,1 1,-1-1,0 1,0-1,0 1,0-1,-1 0,1 1,-1-1,1 0,-1 0,0 1,0-1,0 0,-1 0,-3-13</inkml:trace>
  <inkml:trace contextRef="#ctx0" brushRef="#br0" timeOffset="267.449">375 394,'13'217,"-6"-129,-7-82,1 20,1 0,2 0,0 0,2 0,7 20,-13-45,0 0,1 0,-1 0,1 1,-1-1,1 0,-1 0,1 0,0 0,-1 0,1 0,0 0,0-1,0 1,0 0,0 0,0-1,0 1,0 0,1 0,5-1</inkml:trace>
  <inkml:trace contextRef="#ctx0" brushRef="#br0" timeOffset="516.023">650 408,'0'0,"0"0,0 0,0 1,0 2,1 5,1 4,1 7,0 7,0 9,-2 4,0 5,-1 1,1 2,2 1,3 5,2-5</inkml:trace>
  <inkml:trace contextRef="#ctx0" brushRef="#br0" timeOffset="1086.531">1294 0,'4'81,"12"74,2 10,-16 103,-4-115,6-149,3-14,8-17,9-24,9-17,31-48,-53 98,1 0,1 1,0 1,1 0,1 1,0 1,1 0,11-7,-23 18,-1 1,0 0,1 0,-1 0,1 0,0 1,0-1,-1 1,1 0,0 0,0 0,0 1,0 0,0-1,0 1,0 0,0 1,0-1,0 1,0 0,2 1,-1 0,0 1,0 0,0 0,-1 0,1 1,-1-1,0 1,0 0,-1 0,1 1,-1-1,0 1,0-1,0 2,9 18,-1 1,-1 0,-1 1,-2 0,4 20,-10-40,0-1,1 1,-1-1,1 0,1 0,-1 1,1-2,1 3,-3-5,0-1,0 0,0 0,0 0,0 0,0-1,0 1,0 0,0 0,0-1,1 1,-1 0,0-1,1 0,-1 1,0-1,1 0,-1 1,0-1,1 0,-1 0,1 0,-1 0,0 0,1-1,-1 1,0 0,1-1,-1 1,0-1,1 1,-1-1,0 1,0-1,1 0,18-12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45:57.039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825 2215,'10'-12,"0"0,0 0,2 1,-1 1,1 0,12-7,80-48,-101 63,7-4,1 0,0 0,1 1,0 1,-1 0,1 0,1 2,-1-1,0 1,1 1,-1 0,1 1,-1 0,1 1,-1 0,0 1,1 1,-1 0,0 0,-1 1,7 3,35 13,1-2,1-3,0-2,28 1,-61-11,1-1,-1-1,1-1,-1-1,1 0,-1-2,0-1,0-1,0-1,0 0,-1-2,15-7,-29 11,0 0,0 0,0-1,-1 0,0 0,0-1,2-1,-5 4,-1 0,0 1,0-1,0 0,-1 0,1 0,-1 0,1 0,-1-1,0 1,0 0,-1-1,1 1,-1 0,1-1,-1 1,0-1,-1-1,-2-17</inkml:trace>
  <inkml:trace contextRef="#ctx0" brushRef="#br0" timeOffset="281.153">1380 2116,'3'222,"22"129,-25-350,0 0,0 0,0 0,0 0,0 0,1 1,-1-1,0 0,0 0,1 0,-1 0,0 0,1 0,-1 0,1 0,0 0,-1 0,1 0,0 0,0 0,0 0,0-1,0 0,-1-1,1 1,0-1,-1 1,1 0,0-1,-1 1,1-1,0 0,-1 1,1-1,-1 1,1-1,-1 0,1 1,-1-1,0 0,1 0,-1 1,0-2,21-52,-7-1,1-2</inkml:trace>
  <inkml:trace contextRef="#ctx0" brushRef="#br0" timeOffset="495.898">1564 2177,'3'10,"0"-1,-1 0,-1 0,1 1,-1-1,-1 1,0 5,2 10,1 65,-2-43,6 45,-5-80,0 1,0-1,2 0,-1 0,2-1,-1 1,2-1,-1 0,6 6,-10-15,0 0,1 0,-1 0,0 0,1-1,0 1,-1-1,1 1,0-1,0 0,0 0,0 0,0 0,0 0,0 0,0 0,0-1,0 1,1-1,-1 1,0-1,0 0,1 0,-1 0,0 0,0 0,0-1,1 1,-1 0,0-1,0 0,0 0,0 0,0 0,0 0,0 0,0 0,0 0,0-1,-1 1,1-1,0 1,0-2,24-21</inkml:trace>
  <inkml:trace contextRef="#ctx0" brushRef="#br0" timeOffset="1034.693">2342 1927,'-7'172,"-19"93,-4 84,32-357,0 0,0 0,1 0,0 1,4-6,3-12,15-40,3 0,26-43,-42 87,1 1,0 0,2 0,0 1,1 1,1 1,0 0,2 2,16-12,-31 24,1 0,-1 0,1 1,0 0,0 0,0 0,0 0,1 1,-1 0,0 0,1 0,-1 1,0-1,1 2,-1-1,1 0,1 1,-2 1,-1-1,0 1,0 0,-1 0,1 0,0 0,-1 0,1 1,-1 0,0 0,0 0,0 0,0 0,0 1,-1-1,0 1,1-1,-1 1,0 0,-1 0,1 0,-1 0,6 16,-2 0,0 1,-1-1,-1 1,-1 0,-1 0,0 0,-2 0,0-1,-2 1,0 0,-5 14,1-20,0-4</inkml:trace>
  <inkml:trace contextRef="#ctx0" brushRef="#br0" timeOffset="-3934.456">3014 268,'-6'123,"-5"-1,-19 78,-11 104,37-270,-1 25,2 0,3 10,0-69,0 0,0 1,0-1,0 0,0 0,0 0,0 0,0 0,0 0,0 0,0 1,0-1,0 0,0 0,0 0,0 0,0 0,0 0,0 1,0-1,0 0,0 0,0 0,0 0,0 0,0 0,1 0,-1 0,0 1,0-1,0 0,0 0,0 0,0 0,0 0,0 0,0 0,1 0,-1 0,0 0,0 0,0 0,0 0,0 0,0 0,0 0,1 0,-1 0,0 0,0 0,0 0,0 0,0 0,0 0,0 0,1 0,-1 0,0 0,0 0,0 0,0 0,0 0,0 0,0 0,1 0,-1 0,0-1,0 1,0 0,0 0,9-12,8-18,16-34,2 2,7-4,-30 47,2 1,0 0,1 1,1 0,1 2,0-1,1 2,13-8,-27 19,1 1,-1-1,1 1,-1 0,1 0,0 0,0 1,0 0,0 0,0 0,0 0,0 1,0 0,0 0,0 0,0 1,0 0,0 0,0 0,3 1,-3 1,0-1,0 1,0 1,-1-1,1 0,-1 1,0 0,0 0,-1 0,1 1,-1-1,0 1,0 0,0 0,-1 0,0 0,0 0,1 4,4 13,-1 1,-1-1,-1 1,-2 0,1 22,-2-29,-2 0,0 0,0-1,-1 1,-1-1,-1 1,0-1,-1 0,-2 2,-4 5</inkml:trace>
  <inkml:trace contextRef="#ctx0" brushRef="#br0" timeOffset="-6033.866">1 922,'20'-31,"1"0,1 2,7-5,1 0,0 1,27-19,-48 43,2 1,-1 1,1-1,0 2,1-1,-1 2,1-1,1 2,-1 0,0 0,10-1,-15 5,0 0,1 0,-1 1,0 0,0 0,0 1,0 0,0 0,0 1,0 0,-1 0,0 0,1 1,-1 0,0 0,0 1,21 17,-1 0,21 25,-14-14,-15-16,1-1,0-1,2 0,-1-1,2-2,0 0,10 3,-14-8,0-1,0-1,1 0,-1-1,1-2,0 0,0-1,0 0,19-3,-8-1,0-1,0-1,-1-2,0-1,5-3,-23 7,0 0,0 0,0-2,-1 1,0-1,0-1,-1 1,0-2,0 1,-1-1,1-1,-2 0,1 0,4-8,-10 14,0 0,-1 0,1 0,-1 0,0 0,0 0,0-1,0 1,0 0,-1-1,0 1,1-1,-1 1,0 0,-1-1,1 1,-1-1,1 1,-1 0,0-1,0 1,-1 0,1 0,0 0,-1 0,0 0,0 0,0 0,0 1,0-1,-1 1,1-1,-1 1,0 0,1 0,-1 0,-1 0,-24-15</inkml:trace>
  <inkml:trace contextRef="#ctx0" brushRef="#br0" timeOffset="-5734.543">503 884,'2'36,"1"-1,3 1,6 24,8 54,-13-22,-4 20,-3-92,0-20,-1 0,1 0,0 0,0 1,0-1,0 0,0 0,0 0,0 1,0-1,-1 0,1 0,0 1,0-1,0 0,0 0,0 1,0-1,0 0,0 0,0 1,1-1,-1 0,0 0,0 0,0 1,0-1,0 0,0 0,0 1,1-1,-1 0,0 0,0 0,0 0,0 1,1-1,-1 0,0 0,0 0,0 0,1 0,-1 0,0 1,0-1,1 0,-1 0,0 0,0 0,1 0,-1 0,0 0,0 0,10-15,9-28,-4-5,1-4</inkml:trace>
  <inkml:trace contextRef="#ctx0" brushRef="#br0" timeOffset="-5487.468">773 942,'2'3,"1"1,-1 0,0 0,0 1,-1-1,1 0,-1 1,0-1,0 1,-1-1,1 1,2 10,12 55,5 70,-1-3,-18-129,0-1,1 1,0-1,1 0,0 0,2 6,-4-12,0 1,0 0,0-1,0 1,0-1,1 0,-1 1,0-1,1 0,-1 0,1 1,-1-1,1 0,0-1,-1 1,1 0,0 0,0-1,-1 1,1-1,0 1,0-1,0 0,0 0,-1 0,1 0,0 0,0 0,1-1,17-4</inkml:trace>
  <inkml:trace contextRef="#ctx0" brushRef="#br0" timeOffset="-5003.094">1455 856,'2'39,"2"0,4 19,6 51,-11-58,1 15,-2 0,-6 36,8-133,2 1,0 0,2 0,2 0,0 1,2 0,1 1,2 0,0 2,2-1,1 2,0 0,2 2,1 0,1 1,1 1,1 1,1 1,24-14,-17 15,-20 12,0-1,-1 0,0-1,0 0,0-1,-10 8,0-1,0 1,-1 0,1-1,-1 1,1 0,-1-1,1 1,-1-1,0 1,0-1,0 1,0 0,0-1,0 1,0-2,0-2,0-8</inkml:trace>
  <inkml:trace contextRef="#ctx0" brushRef="#br0" timeOffset="-4515.763">2086 416,'9'1,"0"1,0-1,1 0,-1-1,0 0,1 0,-1-1,0 0,0-1,0 0,0-1,6-2,16-2,-28 6,1 0,0 1,-1-1,1 1,0 0,-1 0,1 0,0 0,-1 1,1-1,0 1,-1 0,1 0,-1 0,1 1,-1-1,0 1,1 0,-1 0,2 2,-3-2,0 0,0 1,-1-1,0 1,1 0,-1-1,0 1,0 0,0-1,0 1,-1 0,1 0,-1 0,0 0,0 0,0 0,0 0,0 0,-1-1,1 1,-1 0,0 0,0 0,0 0,0-1,-1 2,-7 17,-2-1,0 0,-1-1,-1-1,-1 1,-8 7,-34 47,56-72,-1 0,0 0,0 0,0 0,1 0,-1 0,1 0,-1 0,1 0,-1 0,1 1,-1-1,1 0,0 0,0 0,0 1,0-1,0 0,0 0,0 1,0-1,0 0,0 0,1 1,-1-1,1 0,-1 0,1 0,0 1,1-1,-1 0,1 0,-1 0,1 0,-1 0,1 0,0 0,0-1,-1 1,1-1,0 1,0-1,0 0,0 1,1-1,7 0,0 0,0 0,0-1,1 0,-1-1,5-1,76-34,-71 27,0 2,1 0,-1 1,1 1,17-2,-24 6</inkml:trace>
  <inkml:trace contextRef="#ctx0" brushRef="#br0" timeOffset="-2313.41">34 1719,'24'-1,"-1"-1,1-1,3-2,40-5,987-54,-614 44,968-9,-1377 30,-19 0,0 0,1-1,-1 0,1-1,-1-1,0 0,1 0,-1-1,-1-1,11-4,-9-1</inkml:trace>
  <inkml:trace contextRef="#ctx0" brushRef="#br0" timeOffset="5234.797">924 515,'0'1,"1"0,-1 0,0 0,0 0,1 0,-1 0,0 0,1 0,-1 0,1 0,-1 0,1 0,0 0,-1 0,1 0,0 0,0-1,0 1,-1 0,2 0,-1-1,-1 1,1-1,0 1,0 0,0 0,-1-1,1 1,0 0,-1 0,1 0,-1 0,1 0,-1 0,1 0,-1 0,0 0,0 0,1 0,-1 0,0 0,0 0,0 0,0 0,0 0,0 1,-6 17,0-1,0 0,-2-1,0 0,-2 0,1-1,-12 14,3-2,-166 242,71-107,-7 27,119-189,-37 73,35-67,0 0,1 0,-1 0,2 0,-1 0,1 1,0-1,1 1,0-1,0 0,0-5,0 0,0-1,1 1,-1-1,1 1,-1-1,1 1,0-1,-1 1,1-1,0 1,0-1,0 0,0 1,0-1,0 0,0 0,1 0,-1 0,0 0,1 0,-1 0,1-1,-1 1,0 0,1-1,0 1,-1-1,1 1,-1-1,1 0,0 0,-1 0,22 2</inkml:trace>
  <inkml:trace contextRef="#ctx0" brushRef="#br0" timeOffset="5571.347">1778 1619,'-3'28,"-1"1,-1-1,-2 1,-1-2,-1 1,-6 11,8-18,-38 91,-4-2,-5-3,-5-2,-4-3,-5-2,-5-2,73-98,0 0,0 0,0 0,-1 0,1 0,0 0,0 0,0 0,0 0,0 0,0 0,0 0,0 0,0 0,0 0,0 0,0 0,0 0,0 0,0-1,-1 1,1 0,0 0,0 0,0 0,0 0,0 0,0 0,0 1,0-1,0 0,0 0,0 0,0 0,0 0,-1 0,1 0,0 0,0 0,0 0,0 0,0 0,0 0,0 0,2-8,3-9</inkml:trace>
  <inkml:trace contextRef="#ctx0" brushRef="#br0" timeOffset="6002.352">3649 600,'-2'8,"1"0,-1 0,-1-1,1 1,-1 0,-1-1,0 0,0 0,0 0,-4 4,-5 11,-50 82,-5-3,-4-3,-4-4,-22 16,-75 67,-112 85,203-196,60-51</inkml:trace>
  <inkml:trace contextRef="#ctx0" brushRef="#br0" timeOffset="6249.201">2905 1746,'-51'69,"15"-16,-114 132,-8-6,-153 133,285-288</inkml:trace>
  <inkml:trace contextRef="#ctx0" brushRef="#br0" timeOffset="7435.637">6862 434,'19'22,"0"0,-1 2,-2 0,0 0,-2 2,6 13,20 52,4 23,-40-104,3 8,21 57,-2 2,11 65,-37-142,0 1,0-1,0 1,0-1,0 0,0 1,0-1,0 0,0 1,0-1,0 0,0 1,0-1,1 0,-1 1,0-1,0 0,0 1,0-1,1 0,-1 1,0-1,0 0,1 0,-1 1,0-1,1 0,-1 0,0 0,1 1,-1-1,0 0,1 0,-1 0,0 0,1 0,-1 0,0 0,1 0,10-12,10-34,-19 38,61-141,184-471,-247 609,0 10</inkml:trace>
  <inkml:trace contextRef="#ctx0" brushRef="#br0" timeOffset="7900.677">6397 1463,'-1'0,"1"0,-1 0,0 0,1 0,-1 0,0 0,1 0,-1 0,0 1,1-1,-1 0,0 1,1-1,-1 0,1 1,-1-1,1 0,-1 1,1-1,-1 1,1-1,-1 1,1-1,0 1,-1 0,1-1,0 1,-1-1,1 1,0 0,0-1,0 1,-1 0,1-1,0 1,0 0,0-1,0 1,0 0,0-1,1 1,-1 0,0-1,0 1,0 0,1-1,-1 2,1 0,-1 0,1 1,0-1,0 0,0 0,0 0,1 0,-1 0,0 0,1 0,0 0,-1 0,1 0,9 3,0-1,0 0,0-1,0 0,0-1,1 0,-1 0,1-1,-1-1,1 0,9-2,6 2,100-2,113-18,133-33,-84 11,231-30,-465 69,-63 4</inkml:trace>
  <inkml:trace contextRef="#ctx0" brushRef="#br0" timeOffset="10615.951">9648 1467,'4'80,"4"1,3-2,8 19,-4-17,-2-9,8 40,-5 1,-4 16,-14-166,-1-8,1 0,3 0,2 1,1-1,4-8,-1 21,2 0,0 1,2 0,2 0,1 1,1 1,1 1,8-9,-15 24,0 1,2-1,-1 2,2-1,0 2,0 0,0 0,2 1,-1 0,1 1,0 1,0 0,1 1,0 1,0 0,1 1,15-2,-29 5,1 0,0 1,0-1,-1 1,1-1,0 1,-1 0,1 0,0 1,0-1,-1 1,1-1,0 1,-1 0,1 0,-1 0,1 0,-1 0,1 0,-1 1,0-1,0 1,1 0,1-3,-2-3</inkml:trace>
  <inkml:trace contextRef="#ctx0" brushRef="#br0" timeOffset="11120.773">10500 856,'1'-1,"-1"-1,0 1,1 0,0 0,-1 0,1 0,0 0,-1 0,1 0,0 0,0 0,0 0,0 0,0 0,0 0,0 1,0-1,0 0,0 1,0-1,1 1,30-13,-25 10,3 0,1-1,0 2,0-1,0 1,0 1,0 0,1 1,-1 0,0 1,0 0,1 1,-9-2,0 1,0-1,0 1,0 0,0 0,-1 0,1 0,0 0,-1 1,1-1,-1 1,1 0,-1-1,0 1,0 0,0 1,0-1,0 0,0 1,0-1,-1 1,1-1,-1 1,0 0,0-1,0 1,0 0,0 0,-1 0,1 0,-1 0,0 0,0 0,0 0,0 0,0-1,-1 1,1 0,-1 0,0 0,0 0,-1 2,-8 22,-2-1,0 0,-2-1,-1-1,-1 0,-1-1,0 0,-9 6,-46 64,71-93,1 1,-1-1,1 0,0 1,0-1,-1 1,1-1,0 0,0 1,-1-1,1 1,0-1,0 1,0-1,0 1,0-1,0 1,-1-1,1 1,0-1,1 1,-1-1,0 1,0-1,0 1,0-1,0 1,0-1,1 1,-1-1,0 1,0-1,1 0,-1 1,20 5,34-8,-46 1,245-15,-210 11</inkml:trace>
  <inkml:trace contextRef="#ctx0" brushRef="#br0" timeOffset="9848.399">8648 1789,'39'1,"1"-3,-1-1,1-1,-1-3,27-8,-36 6</inkml:trace>
  <inkml:trace contextRef="#ctx0" brushRef="#br0" timeOffset="10079.995">8818 1950,'0'1,"0"0,0 0,0 0,0 0,0-1,3 0,3 0,5 0,5-2,5-2,5-3,10-6,4-3,-1-4,-3-2,0-7,-7 2</inkml:trace>
  <inkml:trace contextRef="#ctx0" brushRef="#br0" timeOffset="8451.556">6326 2287,'0'0,"0"0,0 1,0-1,0 0,0 1,0-1,0 0,0 1,-1-1,1 0,0 1,0-1,0 0,0 0,-1 1,1-1,0 0,0 0,-1 1,1-1,0 0,0 0,-1 0,1 0,0 1,-1-1,1 0,0 0,-1 0,1 0,0 0,-1 0,1 0,0 0,-1 0,1 0,0 0,-1 0,1 0,0 0,0 0,-1 0,1 0,0 0,-1-1,1 1,0 0,-1 0,1 0,0 0,-1-1,1 1,-1-1,1 1,-1 0,0-1,1 1,0-1,-1 1,1-1,-1 0,1 1,0-1,-1 1,1-1,0 0,-1 1,1-1,0 0,0 1,0-1,0 0,0 0,0 1,0-1,0 0,0 1,0-1,0 0,0 1,0-1,0 0,1 1,-1-2,4-6,0 0,1-1,0 1,0 1,0-1,1 1,1 0,-1 0,1 1,0 0,0 0,1 0,4-1,-1-1,1 1,0 1,0 0,1 1,-1 0,1 1,0 1,0 0,2 0,6 3,-1 0,1 1,-1 1,0 1,0 1,0 0,0 2,0 0,1 2,2 0,0 0,1-2,0-1,1-1,-1-1,5-1,5-3,-1-1,1-3,-1 0,0-2,-1-2,1-1,-2-1,9-5,-15 5,-1-1,0-1,-1-1,0-1,-1-1,-1-2,0 0,-1 0,-1-2,6-9,-21 24,-1 0,0 0,1 0,-2 0,1-1,-1 1,1-1,-1 1,-1-1,1-4,-1 8,-1 0,0-1,0 1,0 0,-1 0,1 0,-1 0,1-1,-1 1,1 0,-1 0,0 0,0 0,0 0,0 0,-1 1,1-1,0 0,-1 0,1 1,-1-1,0 1,1 0,-1-1,0 1,0 0,0 0,0 0,0 0,-1 0,-25-9,-3 3</inkml:trace>
  <inkml:trace contextRef="#ctx0" brushRef="#br0" timeOffset="8716.954">6649 2211,'-2'128,"-1"-41,4 0,4 0,11 53,-2-75,-10-63,-3-10,-1 8,2-15</inkml:trace>
  <inkml:trace contextRef="#ctx0" brushRef="#br0" timeOffset="8962.782">6885 2240,'3'100,"4"0,5 0,18 68,-29-161,0-1,1 1,0 0,1 0,-1-1,1 1,2 1,-4-6,0-1,-1 0,1 0,0 0,0-1,0 1,0 0,0 0,0 0,0-1,0 1,0 0,0-1,0 1,1-1,-1 1,0-1,0 0,0 0,1 1,-1-1,0 0,1 0,-1 0,0 0,0-1,1 1,-1 0,0 0,0-1,0 1,1-1,-1 1,0-1,0 1,0-1,0 0,0 1,0-1,0 0,0 0,0 0,20-16</inkml:trace>
  <inkml:trace contextRef="#ctx0" brushRef="#br0" timeOffset="9586.987">7487 1818,'10'281,"0"-68,-6 145,11-382,7-18,-6 6,11-22,26-39,-44 82,0 0,1 1,1 0,1 1,0 0,0 1,1 0,11-7,-20 17,-1 0,0 0,1 0,0 0,-1 0,1 0,0 1,0 0,0 0,0 0,0 0,0 1,0 0,0 0,0 0,0 0,0 0,0 1,4 0,-3 1,-1 0,1 1,0-1,-1 1,1 0,-1 0,0 0,0 0,0 1,0 0,-1 0,1 0,1 4,4 6,0 0,-1 1,-1 0,-1 0,0 1,-1 0,-1 0,0 0,-1 3,10 148,-13-166,1 0,-1 0,0 0,0 1,0-1,1 0,-1 0,1 0,-1 1,1-1,-1 0,1 0,0 0,-1 0,1 0,0 0,0 0,0-1,-1 0,1 0,-1 1,1-1,-1 0,1 0,-1 0,1 0,-1 0,1 0,-1 0,1 0,-1 0,1-1,-1 1,0 0,1 0,-1 0,1-1,-1 1,1 0,-1 0,0-1,1 1,-1 0,1-1,-1 1,0 0,23-34,-12 12</inkml:trace>
  <inkml:trace contextRef="#ctx0" brushRef="#br0" timeOffset="19981.045">5326 2623,'1'1,"-1"1,1 0,-1-1,1 1,0-1,-1 1,1-1,0 0,0 1,0-1,0 0,0 1,0-1,1 0,-1 0,0 0,0 0,1 0,-1 0,1-1,-1 1,1 0,0-1,43 16,-38-13,56 17,-2 2,41 22,-76-31,-1 1,-1 1,-1 2,0 0,-1 1,-1 1,9 11,-30-30,0 0,1 1,-1-1,0 0,0 0,0 1,0-1,0 0,1 0,-1 1,0-1,0 0,0 0,1 0,-1 1,0-1,0 0,1 0,-1 0,0 0,1 0,-1 0,0 1,0-1,1 0,-1 0,0 0,1 0,-1 0,0 0,1 0,-1 0,0 0,0 0,1 0,-1-1,0 1,1 0,-1 0,0 0,0 0,1-1,2-15,-9-31,5 42,-157-1322,145 1158,-21-227,16 248,-27-94,34 202,6 27,1 0,1-1,1 1,-1-7,3 19,1 0,-1 0,1 1,-1-1,1 0,0 0,-1 0,1 1,0-1,-1 0,1 1,0-1,0 1,0-1,0 1,-1-1,1 1,0 0,0-1,0 1,0 0,0 0,0-1,0 1,0 0,0 0,0 0,0 0,0 0,0 1,0-1,0 0,0 0,0 1,10-1,191-22,147-36,199-65,-419 92,130-37,-200 49,-2-3,-1-1,21-15,-73 36,-3 2,-1-1,1 1,0 0,0-1,0 1,0-1,0 1,-1-1,1 0,0 1,0-1,-1 0,1 0,-1 1,1-1,0 0,-1 0,1 0,-1 0,0 1,1-2,-1-3</inkml:trace>
  <inkml:trace contextRef="#ctx0" brushRef="#br0" timeOffset="20931.268">8909 2415,'2'5,"0"0,1 0,0-1,0 1,0-1,0 1,1-1,0 0,0 0,0-1,0 1,1-1,4 3,1 2,287 247,-296-254,0 0,0 0,0 0,0 0,0-1,0 1,0 0,1-1,-1 1,0-1,1 1,-1-1,0 1,1-1,-1 0,0 0,1 0,-1 0,0 0,1 0,-1 0,1 0,-1 0,0-1,1 1,0-1,0 0,0 0,-1-1,1 0,0 1,-1-1,1 0,-1 0,1 0,-1 1,0-2,0 1,0 0,0 0,1-2,3-11,-1 0,-1-1,0 1,0-10,-2 21,27-329,-13-285,-23 400,-11-20,-5-63,24 295,0 0,1 0,-1 1,1-1,0 0,0 1,1-1,0 1,0-1,0 1,0 0,1 0,0 0,0 0,0 0,1 1,0-1,0 1,0 0,0 0,0 0,1 1,0 0,0 0,0 0,3-1,15-7,0 2,1 0,1 2,-1 0,12 0,-24 4,289-53,24-6,-270 49,-13 2,0 1,1 3,0 1,28 1,-67 5,-1 0,1 0,-1 1,1-1,-1 1,1 0,-1 0,1 0,-1 0,0 0,3 2,0 2</inkml:trace>
  <inkml:trace contextRef="#ctx0" brushRef="#br0" timeOffset="21913.419">6056 4750,'1'10,"1"1,0-1,1 0,0 0,0-1,1 1,3 5,10 29,-6 2,-1 1,-2 0,-2 0,-2 31,-3 5,-4 0,-5 20,6-182,-1 3,7 34,2-1,1 1,3 1,1 0,2 0,2 1,2 1,7-12,-6 18,1 0,1 1,2 1,1 1,2 1,1 2,1 0,1 1,17-10,-38 30,1 1,0 0,-1 1,2-1,-1 2,0-1,1 1,0 0,-1 1,1 0,0 1,0-1,0 2,0-1,1 1,-1 1,0 0,0 0,0 0,4 3,2 0</inkml:trace>
  <inkml:trace contextRef="#ctx0" brushRef="#br0" timeOffset="22198.658">7075 4627,'0'2,"0"0,1 0,-1 0,1 0,0 0,0 0,-1-1,1 1,0 0,1 0,-1-1,0 1,0-1,1 1,-1-1,1 1,-1-1,1 0,0 0,0 0,-1 0,1 0,0 0,0 0,0-1,0 1,0-1,0 1,0-1,0 0,0 0,0 0,7 2,0-1,1-1,-1 0,0 0,0-1,9-1,-3-1</inkml:trace>
  <inkml:trace contextRef="#ctx0" brushRef="#br0" timeOffset="22445.748">7075 4912,'0'0,"0"0,0 0,0 0,0 0,0 0,0 0,3 0,4 0,3 0,4 0,4-1,4-1,2-3,8-5,-2-2</inkml:trace>
  <inkml:trace contextRef="#ctx0" brushRef="#br0" timeOffset="23246.235">7781 4627,'0'0,"1"-1,0 1,0 0,0-1,0 1,0 0,-1 0,1 0,0 0,0 0,0 0,0 0,0 0,0 0,-1 0,1 0,0 1,0-1,0 0,0 0,0 1,-1-1,1 1,0-1,0 1,-1-1,1 1,0-1,-1 1,1 0,30 16,-3 3,-1 0,0 2,-2 1,0 2,-2 0,-1 1,-1 1,-1 1,13 26,24 49,-5 3,5 26,-13-31,-49-122,0-1,1 0,1-1,2 1,0-11,-3-153,4 173,4-164,22-128,43-177,-8 58,-9 15,-51 404,0 0,0 0,1 1,-1-1,1 0,0 1,1-1,-1 1,1 0,0 0,0 0,0 0,0 0,1 1,-1-1,1 1,0 0,0 0,0 1,0-1,1 1,-1 0,3-1,14-5,-1 2,1 0,1 1,18-2,-17 3,1048-145,-456 72,-230 32,-392 42,-2 1</inkml:trace>
  <inkml:trace contextRef="#ctx0" brushRef="#br0" timeOffset="23931.119">9164 3518,'-15'3,"13"4,21 16,-2-3,12 31,-2 1,-2 1,-3 2,14 52,-26-76,-1 1,-1 0,-2 1,-1 0,0 27,25-122,277-636,-303 689,14-36,-18 44,1-1,-1 1,1-1,-1 0,0 1,0-1,0 1,1-1,-1 0,-1 1,1-1,0 1,0-1,-1 0,1 1,-1-1,1 1,-1-1,0 1,1-1,-1 1,0 0,0-1,0 1,-4-2</inkml:trace>
  <inkml:trace contextRef="#ctx0" brushRef="#br0" timeOffset="24316.578">8714 4220,'0'2,"0"0,1 1,-1-1,1 1,-1-1,1 0,0 0,0 1,0-1,0 0,0 0,1 0,-1 0,1 0,-1 0,1-1,-1 1,1 0,0-1,0 1,0-1,0 0,0 1,0-1,0 0,1 0,-1-1,0 1,1 0,-1-1,0 1,1-1,-1 0,2 0,14 2,-1-1,1-1,0-1,11-2,-6 1,215-21,212-51,-317 49,-121 23,108-15,-126 17</inkml:trace>
  <inkml:trace contextRef="#ctx0" brushRef="#br0" timeOffset="24901.96">8671 4769,'3'-6,"0"1,1-1,0 0,0 1,0 0,0 0,3-2,0 0,27-29,2 3,4-3,-30 28,0 1,1-1,-1 2,2-1,-1 2,0-1,1 2,0-1,0 2,9-3,-16 6,0 0,1-1,-1 2,0-1,0 1,0-1,0 1,0 1,0-1,0 1,0 0,-1 0,1 0,-1 1,1-1,0 2,11 8,0 1,-1 1,9 10,-12-12,-1 0,1-1,1-1,0 0,2 0,-4-5,0 0,0-1,1-1,-1 1,1-2,-1 0,1 0,0-1,0 0,0-1,0-1,0 0,0 0,-1-1,1-1,0 0,-1-1,0 0,0 0,0-1,0-1,-1 0,0 0,0-1,-1 0,1-1,-2 0,1 0,-1-1,0 0,-1 0,0-1,-1 0,4-8,-9 16,1-1,-1 0,0 0,0 0,0 0,0 0,0 0,-1 0,0 0,1 0,-1 0,0 0,-1 0,1 0,0 0,-1 0,0 0,0 0,1 0,-2 0,1 0,0 0,-1 1,1-1,-1 0,0 1,0 0,0-1,0 1,0 0,0 0,-1 0,1 0,-1 0,1 1,-1-1,0 1,0-1,0 1,1 0,-1 0,0 1,0-1,-1 1,-21-7</inkml:trace>
  <inkml:trace contextRef="#ctx0" brushRef="#br0" timeOffset="25166.42">9036 4798,'0'19,"-1"56,3 1,4-1,14 70,-12-123,-8-21,0-1,0 0,0 1,1-1,-1 0,0 1,0-1,1 0,-1 0,0 1,1-1,-1 0,0 0,1 1,-1-1,0 0,1 0,-1 0,0 0,1 1,-1-1,1 0,-1 0,0 0,1 0,-1 0,1 0,-1 0,0 0,1 0,-1 0,1 0,-1 0,0-1,1 1,-1 0,0 0,1 0,-1 0,1-1,-1 1,0 0,0 0,1-1,-1 1,0 0,1-1,-1 1,0 0,0-1,8-8</inkml:trace>
  <inkml:trace contextRef="#ctx0" brushRef="#br0" timeOffset="25415.203">9193 4774,'3'4,"-1"-1,1 1,-1 0,0 0,0-1,-1 2,1-1,-1 0,0 0,0 0,0 0,0 1,-1 1,3 66,-3-42,1 45,-2-47,1-1,1 0,1 0,2 0,1 0,1-1,2 7,0-16</inkml:trace>
  <inkml:trace contextRef="#ctx0" brushRef="#br0" timeOffset="26000.812">9856 4376,'1'136,"-3"204,-15 21,17-342,8-44,-1-1,28-69,13-16,-32 78,1 1,2 1,1 0,1 1,4-1,-21 27,0 0,0-1,0 2,0-1,1 0,-1 1,1 0,0 0,0 0,0 1,6-2,-9 3,1 1,-1-1,0 1,1 0,-1 0,1 0,-1 0,1 0,-1 0,1 1,-1-1,0 1,1 0,-1 0,0-1,0 1,1 1,-1-1,0 0,0 1,0-1,0 1,-1-1,1 1,0 0,-1 0,1 0,0 1,7 11,0 0,-1 1,0 0,-1 1,-1-1,-1 1,0 1,-1-1,-1 1,1 11,-1-4,-2 0,0 1,-2-1,0 0,-2 1,-1-1,-1 3,-6 16</inkml:trace>
  <inkml:trace contextRef="#ctx0" brushRef="#br0" timeOffset="67050.431">3512 4959,'0'1,"0"0,1-1,-1 1,0 0,1 0,-1 0,1 0,-1-1,1 1,0 0,-1-1,1 1,0 0,0-1,-1 1,1-1,0 1,0-1,0 1,0-1,-1 1,1-1,0 0,0 0,0 0,0 1,0-1,0 0,1 0,32 3,-29-3,832-7,-256-5,-511 14,-36 0,1-2,-1-1,10-3,-44 5,0-1,1 0,-1 0,0 0,0 0,1 0,-1 0,0 0,0 0,0 0,1 0,-1 0,0-1,0 1,1 0,-1 0,0 0,0 0,0 0,1 0,-1 0,0 0,0-1,0 1,0 0,1 0,-1 0,0 0,0-1,0 1,0 0,0 0,0 0,1-1,-1 1,0 0,0 0,0-1,0 1,0 0,0 0,0-1,0 1,0 0,0 0,0 0,0-1,0 1,0 0,0 0,-1-1,-10-10,-19-8,-55-19,-2 4,-1 3,-2 5,-70-12,159 38,0 0,0-1,-1 1,1 0,0 0,-1 0,1 0,0 0,-1 0,1 0,0 0,-1 0,1 1,0-1,0 1,-1-1,1 1,0-1,-1 1,2 0,0-1,-1 1,1-1,0 1,0-1,0 1,0 0,0-1,-1 1,1 0,0-1,0 1,0-1,1 1,-1 0,0-1,0 1,0-1,0 1,1 0,-1-1,0 1,0-1,1 1,-1-1,0 1,1-1,2 5,1 0,0 0,0-1,0 1,0-1,1 0,1 1,21 13,2-2,-1 0,2-2,0-1,15 4,161 42,-183-53,27 4,-32-7,0 1,-1 0,12 6,-28-10,0 0,-1 0,1 1,0-1,0 0,-1 1,1-1,0 1,-1-1,1 1,-1-1,1 1,-1-1,1 1,-1 0,1-1,-1 1,1 0,-1-1,0 1,1 0,-1 0,0-1,0 1,0 0,0 0,1-1,-1 1,0 0,-10 24,-31 21,37-42,-52 50,-3-3,-13 8,46-41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47:07.238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  <inkml:brush xml:id="br1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4 1005,'2'32,"1"-1,2 1,6 25,10 63,-16-26,-3 0,-5 1,-4-1,-4 0,-21 81,42-302,4 16,5 0,5 2,33-91,-50 179,1 0,1 1,1 0,1 1,1 0,0 1,2 0,0 1,13-13,-17 21,1 0,0 1,1 0,0 1,0 0,0 1,1 0,0 1,0 0,0 1,0 1,1 0,0 1,0 0,-1 1,4 1,16 1,0 2,0 1,0 1,4 3,-34-7,4 0</inkml:trace>
  <inkml:trace contextRef="#ctx0" brushRef="#br0" timeOffset="321.017">747 1298,'0'3,"0"0,0 0,1-1,-1 1,1 0,-1-1,1 1,0 0,0-1,0 1,0-1,1 0,-1 1,1-1,-1 0,1 0,0 0,0 0,1 1,1 0,0 0,0 0,1-1,0 1,-1-1,1 0,0-1,0 1,0-1,2 1,16 1,1-1,-1-1,1-1,13-2,-12 1,-11 1</inkml:trace>
  <inkml:trace contextRef="#ctx0" brushRef="#br0" timeOffset="539.892">734 1574,'0'0,"0"0,2 3,2 3,0 0,0 2,1 3,3 1,3 0,3 0,3 0,4-1,1-4,2-2,2-4,1-3,8-5,-3-2</inkml:trace>
  <inkml:trace contextRef="#ctx0" brushRef="#br0" timeOffset="1521.908">1548 1527,'2'10,"0"0,1 0,0 0,1 0,0 0,0-1,1 0,0 0,1 0,5 7,7 14,70 118,-2-3,51 122,-115-217,-2 2,-2 1,-3 0,-2 1,-2 1,-2 0,-2 25,-7-79,0-1,0 1,0 0,0-1,0 1,0 0,0 0,0-1,0 1,0 0,0-1,0 1,0 0,0-1,1 1,-1 0,0-1,0 1,1 0,-1-1,1 1,-1-1,0 1,1-1,-1 1,1 0,8-17,5-34,-14 50,185-897,-145 620,-12-2,-11-78,-26-11,1 144,7 211,1 0,1 0,0 0,0 0,2 0,0-2,-2 11,1-1,-1 1,1 0,0 0,1 0,-1 0,1 0,0 1,-1-1,2 1,-1-1,0 1,1 0,-1 0,1 1,0-1,0 1,0 0,3-1,13-5,0 1,1 0,0 2,0 1,21-2,113-3,-95 8,1024-22,246 61,-750 19,-139-11,-395-41,-19-2,0 0,0-2,-1-1,1-1,0-1,10-3,-36 5,0 0,0 0,0 0,0-1,-1 1,1 0,0-1,0 1,-1-1,1 1,0-1,0 1,-1-1,1 1,-1-1,1 0,0 1,-1-1,1 0,-1 0,1 0,0-6</inkml:trace>
  <inkml:trace contextRef="#ctx0" brushRef="#br0" timeOffset="2122.579">3396 1479,'0'-1,"-1"1,1 0,-1 0,1 0,-1 0,1 0,0 0,-1-1,1 1,-1 0,1 0,-1 0,1 1,-1-1,1 0,-1 0,1 0,0 0,-1 0,1 0,-1 1,1-1,-1 0,1 0,0 1,-1-1,1 0,0 1,-1-1,1 0,0 1,0-1,-1 0,1 1,0-1,0 1,-1-1,1 0,0 1,0-1,0 1,0-1,0 1,0-1,0 1,0-1,0 0,0 1,0-1,0 1,0-1,0 1,0-1,0 1,0-1,1 0,-1 1,0-1,0 1,1-1,-1 0,0 1,0-1,1 0,-1 1,24 21,-6-14,0-1,1 0,0-1,0-2,1 0,16 2,37 0,15-2,-26-2,492 16,4 0,313 33,-843-51,-22 0</inkml:trace>
  <inkml:trace contextRef="#ctx0" brushRef="#br0" timeOffset="3998.285">3387 527,'34'-17,"38"-15,-50 27,1 0,-1 1,1 1,0 1,0 1,15 1,-36 0,0 1,0-1,0 0,0 0,0 1,0-1,0 1,-1 0,1-1,0 1,0 0,-1 0,1 0,0 0,-1 1,1-1,-1 0,0 0,1 1,-1-1,0 1,0 0,0-1,0 1,0 0,0-1,0 1,-1 0,1 0,-1 0,1 0,-1 0,0 0,1 0,-1 0,0 0,0-1,-1 1,1 0,0 0,-1 0,1 0,-1 0,1 0,-1 0,0 0,-4 10,1 0,-2 0,0 0,0 0,-1-1,-3 3,-13 15,-1-1,-1-2,-2 0,-20 14,-34 33,78-70,0-1,1 1,-1 0,0 0,1 0,0 0,0 1,0-1,0 0,0 1,0 0,1-1,0 1,0 0,0 0,0 0,1-1,-1 3,2-3,0 0,0 0,0 0,0 0,0 0,1 0,-1 0,1 0,0-1,0 1,0-1,0 1,0-1,1 0,-1 0,1 0,-1 0,1 0,0-1,0 1,0-1,1 1,17 8,1-1,0-1,0-1,0-1,1-1,0-1,0-1,0-1,0-1,0-1,0-1,5-2,-23 2,-1 0,1 0,0 0,0-1,-1 0,1 0,3-2,7-6</inkml:trace>
  <inkml:trace contextRef="#ctx0" brushRef="#br0" timeOffset="4967.028">4064 532,'-12'13,"0"2,1 0,1 0,0 1,1 0,1 1,0 0,1 0,1 1,1-1,0 3,1-2,0 0,2 1,0 0,1 0,0-1,2 1,0 0,1 0,2 3,-3-15,0-1,1 1,-1-1,1 1,1-1,-1 0,1 0,0 0,1 0,-1 0,1-1,0 1,0-1,1 0,0-1,0 1,0-1,0 0,1 0,-1 0,1-1,0 0,0 0,0 0,1-1,-1 0,2 0,-4-1,1 0,-1-1,0 0,0 0,0 0,0 0,0-1,0 1,1-1,-1 0,0 0,-1-1,1 1,0-1,0 0,-1 0,1 0,0-1,1-1,0-1,0 0,0 0,0 0,-1 0,0-1,0 0,-1 0,1 0,0-4,3-5,-2 0,0-1,-1 1,-1-1,0 0,-1-1,0 1,-2 0,0-1,-1 0,-1 0,-1 1,0-1,-2 1,1 0,-2 0,0 0,-1 1,-7-11,9 16,-1 1,0 1,0-1,-1 1,0 0,0 1,-1-1,0 1,0 1,-1 0,1 0,-2 1,1 0,0 0,-1 1,-1 0,49 17,-22-6,1-1,0-1,17 3,40-1,-51-6,0 0,0 2,18 5,-39-7,0-1,0 1,-1 0,1 0,0 0,-1 0,1 0,-1 0,1 0,-1 0,1 1,-1-1,0 1,0-1,0 1,0-1,0 1,0 0,0-1,0 1,-1 0,1 0,0 0,-1-1,0 1,1 0,-1 0,0 0,0 0,0 0,0 0,-1 0,1 0,0-1,-1 1,1 0,-1 0,-3 13,0-1,-1 1,-1-1,-4 9,0-1,6-12,0 0,1 1,0 0,1 0,0 0,1 0,0 0,1 0,0 0,0 0,1 0,1 0,0 0,1 2,-1-6,1 0,0-1,0 1,1-1,-1 0,1 0,0 0,1 0,0-1,0 0,0 0,0 0,1 0,0-1,0 0,0 0,0-1,1 1,-1-1,1-1,0 1,2-1,-4 0,1 0,-1-1,0 1,1-2,-1 1,1 0,0-1,-1 0,1 0,-1-1,1 0,-1 0,0 0,1 0,-1-1,0 0,0 0,0 0,0-1,0 0,0 0,-1 0,1 0,3-4,-4 1,1 1,-1-1,-1 0,1 0,-1 0,0 0,0 0,-1-1,0 1,0-1,-1 0,1 1,-1-1,-1 0,0 0,1 0,-2 0,1 0,-2-6,-2-5,-1 0,-1 1,0 0,-1-1,-1 2,0-1,-2 1,0 1,-6-9,-33-54,49 77,-1 1,1-1,0 1,-1-1,1 1,-1-1,1 1,0-1,-1 1,1-1,0 0,0 1,0-1,-1 1,1-1,0 0,0 1,0-1,0 0,0 1,0-1,0 0,0 1,0-1,1 1,-1-1,0 0,0 1,0-1,1 1,-1-1,0 0,1 1,-1-1,0 1,1-1,-1 1,1 0,-1-1,1 1,-1-1,5 0</inkml:trace>
  <inkml:trace contextRef="#ctx0" brushRef="#br0" timeOffset="5266.808">5097 617,'0'487,"0"-494</inkml:trace>
  <inkml:trace contextRef="#ctx0" brushRef="#br0" timeOffset="5655.682">5306 593,'3'122,"0"-65,-2 1,-3-1,-4 16,6-72,0 2,0-1,0 1,0-1,-1 1,1 0,-1-1,0 1,1-1,-1 1,0-1,-1 0,1 1,0-1,-1 0,1 0,-1 0,1 0,-1 0,0 0,0 0,-2 1,-2-2</inkml:trace>
  <inkml:trace contextRef="#ctx0" brushRef="#br0" timeOffset="6172.669">4794 669,'-18'6,"14"-5,12-10,2-2,38-40,3 2,55-42,-103 89,1-1,-1 1,1-1,-1 1,1 0,0 1,0-1,0 1,0-1,0 1,0 0,1 1,-1-1,0 1,0 0,0 0,1 0,1 1,0 1,0 0,-1 0,1 1,-1-1,1 1,-1 0,0 1,0-1,0 1,2 2,35 29,-14-10,2-1,1-1,1-1,1-2,23 10,-47-26,0-1,0 1,0-1,0-1,0 0,1 0,-1-1,0 0,1-1,-1 0,1-1,-1 1,1-2,-1 1,0-1,1-1,-1 0,0 0,-1-1,1 0,-1 0,1-1,-1 0,-1-1,3-1,-5 3,-1-1,1 1,-1-1,0 1,0-2,0 1,0 0,-1-1,0 1,-1-1,1 0,-1 0,0 0,0 0,-1 0,0 0,0-1,0 1,-1 0,0-1,0 1,0-1,-1 1,0 0,-1-1,-4-29</inkml:trace>
  <inkml:trace contextRef="#ctx0" brushRef="#br0" timeOffset="10373.487">3572 1905,'24'-2,"-1"-1,1-2,-1 0,0-2,0 0,13-7,-9 4,195-78,-219 87,-1 1,1 0,-1-1,1 1,-1 0,1 0,-1 1,1-1,-1 0,1 1,-1 0,1-1,-1 1,0 0,1 0,-1 0,0 1,1 0,45 33,-10-6,-7-12,1-1,0-2,1-1,0-2,1-1,0-2,1-1,0-2,0-1,0-2,15-2,-41 0,1-2,0 1,0-2,-1 1,1-1,-1 0,0-1,0 0,0-1,-1 0,4-2,-9 5,0 0,0-1,-1 1,1-1,0 1,-1-1,1 0,-1 0,0 0,0 0,0-1,-1 1,1-1,-1 1,1-1,-1 1,-1-1,1 0,0 1,-1-1,0 0,1 0,-2 1,1-1,0 0,-1 0,0 1,1-1,-1 0,-1-1,-7-17</inkml:trace>
  <inkml:trace contextRef="#ctx0" brushRef="#br0" timeOffset="10669.85">4169 1891,'-2'111,"-1"-25,8 54,-5-138,0-1,-1 1,1-1,1 0,-1 1,0-1,0 1,0-1,1 1,-1-1,1 0,-1 1,1-1,-1 0,1 0,0 1,0-1,0 0,0 0,-1 0,1 0,1 0,-1 0,0 0,0 0,0 0,0-1,2 1,7-1</inkml:trace>
  <inkml:trace contextRef="#ctx0" brushRef="#br0" timeOffset="10922.087">4353 1929,'-2'33,"-1"-1,-2 1,-5 16,4-28,2 0,0 1,1-1,2 1,0 0,1-1,1 1,4 20,-5-39,1 1,0-1,0 1,1-1,-1 0,0 0,1 0,0 0,0 0,0 0,0 0,0 0,1-1,-1 1,4 1,8 5</inkml:trace>
  <inkml:trace contextRef="#ctx0" brushRef="#br0" timeOffset="11567.137">5017 1744,'-5'68,"-3"1,-3-1,-3-1,-22 65,7-42,-9 35,38-125,0 1,-1 0,1 0,0-1,-1 1,1 0,0 0,0-1,0 1,-1 0,1 0,0 0,0-1,0 1,1 0,-1 0,0 0,0 0,0-1,1 1,-1 0,0 0,1-1,-1 1,0 0,1-1,-1 1,1 0,-1-1,1 1,-1-1,1 1,1-1,-1 0,1 0,-1 0,0-1,1 1,-1 0,1-1,-1 1,0-1,1 1,-1-1,0 0,1 0,-1 1,0-1,0 0,46-39,0-12,-17 19,33-29,-55 55,1-1,0 2,1-1,-1 1,1 1,1-1,-1 2,1-1,9-1,-18 5,0 1,0-1,1 1,-1 0,0 0,0 0,0 0,0 0,1 0,-1 0,0 1,0-1,0 1,0 0,0-1,0 1,0 0,0 0,0 0,-1 1,2 0,0 1,0 0,-1 0,1 0,-1 0,0 0,0 1,0-1,-1 1,1-1,-1 1,1 3,2 12,0 0,-2 0,0 1,-1 14,-1-19,1 36,-5 35,3-79</inkml:trace>
  <inkml:trace contextRef="#ctx0" brushRef="#br1" timeOffset="14938.949">5780 370,'-6'0,"-1"1,1 0,0 0,1 1,-1-1,0 1,0 1,1-1,-1 1,1 0,-2 1,-59 45,29-20,-330 258,226-172,105-85,19-15,-1 0,-1-2,-5 4,17-14</inkml:trace>
  <inkml:trace contextRef="#ctx0" brushRef="#br1" timeOffset="15516.7">4562 1540,'-4'2,"1"-1,0 1,-1 0,1 0,0 0,0 0,1 0,-1 1,0 0,1-1,-1 1,1 0,0 0,-1 1,-5 7,-155 172,-278 291,428-462</inkml:trace>
  <inkml:trace contextRef="#ctx0" brushRef="#br0" timeOffset="19153.302">5083 1749,'25'0,"-41"0,-44 0,47 0,0 0,-1 2,1-1,0 2,0 0,0 0,-12 6,23-8,-1 0,1 0,0 0,-1 1,1-1,0 1,0 0,0 0,0 0,0 0,0 0,0 0,1 0,-1 0,1 1,-1-1,0 2,2-1,-1 0,1 0,0 0,0 0,0 0,0 0,0 0,1 0,-1 0,1 0,0 0,0 0,0-1,0 1,1 0,-1-1,1 1,-1-1,1 1,0 0,12 14,1-1,1 0,0-1,1 0,0-2,1 0,1-1,0-1,1 0,0-2,0 0,1-1,0-1,0-1,1-1,0-1,6-1,-20-2,0-1,0 0,0 0,0-1,0 0,0 0,0-1,-1 0,1 0,0-1,-1 0,0-1,1 0,-1 0,-1 0,4-3,-6 3,0 0,0 0,-1 0,1-1,-1 1,0-1,-1 0,1 0,-1 0,0 0,0 0,0-1,-1 1,0-1,0 1,0 0,-1-1,0 0,0 1,0-1,-1 1,0-1,0 1,-1-2,0-2,-2 0,1 0,-1 0,-1 0,0 1,0 0,0 0,-1 0,0 1,-1-1,0 2,0-1,0 1,-1 0,0 0,0 1,0 0,-1 1,0 0,0 0,0 1,-3-1,5 1,0 0,-1 1,1 0,-1 1,0-1,1 1,-1 1,0 0,0 0,1 0,-1 1,0 0,1 1,-1-1,1 2,-1-1,1 1,0 0,0 0,0 1,0 0,1 0,-1 1,1-1,1 2,-1-1,-4 6,6-6,1 1,1 0,-1 0,1 0,0 0,0 0,0 1,1-1,0 1,1-1,-1 1,1-1,0 1,1-1,0 1,0-1,0 0,1 1,0-1,0 0,1 2,5 15</inkml:trace>
  <inkml:trace contextRef="#ctx0" brushRef="#br0" timeOffset="19733.219">5173 2024,'-14'0,"-27"0,1 1,-1 2,-21 5,51-6,1 0,0 1,0 0,0 0,1 1,-1 0,1 1,0 0,0 1,0-1,1 2,0-1,0 1,1 1,-1-1,-1 4,6-6,1 0,-1 0,1 0,0 0,1 0,-1 0,1 1,0-1,0 0,1 1,-1-1,1 1,0-1,1 1,0-1,-1 1,2-1,-1 0,1 0,-1 1,1-1,1 0,-1 0,1-1,0 1,2 3,8 11,1 0,1-1,0 0,1-1,13 10,1-2,0-1,33 20,-48-35,0 0,0-1,1-1,0 0,1-1,-1-1,15 2,-27-6,0 0,0 0,0-1,1 0,-1 0,0 0,0 0,0-1,1 0,-1 0,0 0,0 0,0-1,0 1,-1-1,1 0,0 0,-1 0,1-1,1-1,-1 0,-1 0,1-1,-1 1,0-1,0 0,0 0,-1 0,0 0,0 0,0-1,-1 1,1-1,-1 1,-1-1,2-9,-1 0,0 0,-2 0,0 0,0-1,-1 1,-1 1,-1-1,0 0,-1 1,0-1,-2 2,0-1,-1 1,0 0,0 0,-2 1,0 0,0 1,-1 0,0 1,-8-6,13 12,1 0,-1 0,0 1,0 0,0 0,-1 0,1 1,-1-1,1 2,-1-1,0 1,0 0,0 0,0 1,0 0,1 0,-1 1,0 0,0 0,0 0,1 1,-1 0,1 1,-2 0,-8 4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51:31.656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6 1,'0'1,"0"3,0 1,0 0,0 1,0 3,-1 4,0 0,-1 2,0-2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51:32.439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948 432,'2'30,"1"1,2 0,6 23,5 30,9 183,-11 1,-13 35,-1-273,1-16,-1 1,0 0,-1 0,-1-1,-1 1,-1-7,-1-6</inkml:trace>
  <inkml:trace contextRef="#ctx0" brushRef="#br0" timeOffset="421.445">574 474,'1'-1,"0"0,1 0,-1 0,0 0,1 0,-1 0,1 0,0 0,-1 0,1 1,0-1,-1 1,1-1,0 1,-1 0,1 0,0-1,0 1,0 0,39 0,-35 1,40 2,-1 2,0 1,-1 3,1 2,18 8,-35-9,0 0,0 2,-1 2,-1 0,0 2,-1 1,0 0,14 16,-32-27,0 1,-1 0,0 0,0 0,-1 1,0 0,0 0,-1 0,0 1,-1-1,0 1,0 0,0 0,-1 0,-1 0,0 0,0-1,-1-1,-1 1,0 0,0-1,0 0,-1 1,0-1,0 0,-1 0,0 0,0 0,0 0,-1-1,0 0,-1 1,1-1,-1-1,0 1,-5 3,-9 6,-1 0,-1-1,0-1,-1-1,0 0,-1-2,0-1,0-1,-1-1,0-1,-1-1,1-1,-1-1,-2-1,20-1,0-1,-1 0,1 0,0-1,-1 0,1 0,0 0,0-1,0 0,0-1,0 0,1 0,-1 0,0-1,-16-13</inkml:trace>
  <inkml:trace contextRef="#ctx0" brushRef="#br0" timeOffset="1040.855">2370 1,'2'19,"0"1,2 0,0-1,1 0,3 8,12 49,-3 37,-6 0,-3 77,-16 229,1-212,-61 1189,-3 107,15-238,26-801,27-453,-3-17,-4-19,9 23,-11-36</inkml:trace>
  <inkml:trace contextRef="#ctx0" brushRef="#br0" timeOffset="1532.644">176 3090,'0'1,"1"-1,-1 1,1 0,-1-1,1 1,-1-1,1 1,0-1,-1 1,1-1,0 0,0 1,-1-1,1 0,0 1,0-1,0 0,-1 0,1 0,0 1,0-1,0 0,-1 0,1 0,0-1,0 1,33 1,-26-1,428 4,1084 35,-1012 0,124 6,-613-44,-12 1,-1-2,1 1,-1-1,1 0,-1 0,1 0,-1-1,0 0,1-1,-1 1,0-1,0 0,0-1,0 1,2-3,4-7</inkml:trace>
  <inkml:trace contextRef="#ctx0" brushRef="#br0" timeOffset="2385.645">3691 536,'2'-2,"0"-1,0 1,-1 0,1-1,-1 1,0-1,1 0,-1 1,-1-1,1 0,0 0,-1 1,1-1,-1 0,0 0,0 0,0 0,0 0,-1 0,1 1,-1-1,1 0,-2-2,0-3,-1 0,0 0,0 1,-1 0,0 0,0 0,-5-7,-3 2,0 0,0 1,-1 0,0 1,-1 0,0 1,-1 1,1 0,-2 1,1 1,-11-3,-8-2,-1 2,-1 1,1 2,-33-2,53 7,0 1,0 0,0 1,0 0,0 1,0 1,0 1,1 0,-1 1,1 0,0 1,-3 3,11-6,-1 1,1 0,0 1,1-1,-1 1,1 0,0 1,0-1,1 1,-1 0,1 0,0 0,1 1,0-1,0 1,0 0,1 0,0 0,0 0,1 0,0 1,0-1,0 0,1 1,1 6,1 0,1 1,0-1,1 1,0-1,1 0,1-1,0 1,1-1,1 0,0-1,0 0,1 0,4 3,15 16,0-2,2-1,1-1,9 4,95 58,-74-52,32 29,-77-53,0 0,0 2,-1 0,-1 1,-1 0,0 1,4 9,-12-19,-1 0,0 1,-1-1,0 1,0 0,0 0,-1 0,0 0,-1 0,0 0,0 0,-1 1,0-1,0 0,-1 1,0-1,-1 0,-1 5,0-5,0-1,0 0,-1 0,0-1,0 1,-1-1,0 0,0 0,0 0,-1-1,0 0,0 0,0 0,-1-1,1 0,-1 0,0-1,0 0,-7 2,-10 3,-1-1,1-2,-1-1,0 0,0-2,-1-1,1-1,0-1,-23-4,13 0,1-2,0-1,0-1,1-2,1-1,-30-16,6-7,32 18</inkml:trace>
  <inkml:trace contextRef="#ctx0" brushRef="#br0" timeOffset="3067.459">157 1677,'0'432,"0"-425</inkml:trace>
  <inkml:trace contextRef="#ctx0" brushRef="#br0" timeOffset="3306.963">418 1976,'0'0,"0"2,0 0,0 0,0 0,0-1,0-1,0 1,0-1,0 0,1 0,0 0,1-1,3-2,2-3,0-1</inkml:trace>
  <inkml:trace contextRef="#ctx0" brushRef="#br0" timeOffset="3885.607">815 1853,'39'-14,"-25"8,-4 2,1 1,0 0,-1 0,1 1,0 1,0 0,0 0,0 1,9 1,-17 0,-1-1,1 0,-1 1,1 0,0-1,-1 1,0 0,1 0,-1 0,0 1,1-1,-1 1,0-1,0 1,0 0,0-1,0 1,-1 0,1 0,0 0,-1 1,0-1,1 0,-1 1,0-1,0 0,-1 1,1-1,0 1,-1 0,1-1,-1 1,0-1,0 1,0 0,0-1,0 1,-1-1,1 1,-1 0,0-1,0 1,0-1,-2 9,-1 1,-1-1,0 0,-1-1,0 1,0-1,-1-1,-1 1,1-1,-2 0,1-1,-1 0,0 0,-1-1,0 0,-3 1,-7 5,0-2,0 0,-2-1,1-2,-1 0,0-1,-23 4,44-11,0 1,0-1,0 0,0 1,0-1,0 0,0 0,-1 0,1 0,0 0,0 0,0 0,0 0,0-1,0 1,0 0,0 0,0-1,0 1,0-1,0 1,8-14,32-15,-28 24,1 0,0 1,0 0,0 0,0 1,1 1,-1 0,10 1,-17 1,0 0,0 0,-1 0,1 1,0 0,0 0,0 0,0 1,-1-1,1 1,-1 0,1 1,-1-1,0 1,0 0,0 0,0 0,0 0,-1 1,1-1,-1 1,0 0,0 1,-1-2,0 0,0 0,1 0,-1-1,1 1,-1-1,1 1,0-1,0 0,0 0,2 1,-2-2</inkml:trace>
  <inkml:trace contextRef="#ctx0" brushRef="#br0" timeOffset="4159.886">1237 1801,'0'1,"0"-1,0 1,1 0,-1-1,0 1,0 0,1-1,-1 1,0-1,1 1,-1-1,1 1,-1-1,1 1,-1-1,1 1,-1-1,1 0,-1 1,1-1,-1 0,1 1,0-1,-1 0,1 0,-1 1,1-1,0 0,-1 0,31 4,28-10,-55 4,0 1,0-1,0 0,0 0,0 0,0 0,-1-1,3-1,2-3</inkml:trace>
  <inkml:trace contextRef="#ctx0" brushRef="#br0" timeOffset="4585.774">1233 1753,'-4'2,"0"1,1-1,-1 1,1-1,0 1,0 0,0 0,0 1,0-1,0 1,1-1,-2 4,-4 4,-1 1,2-5,0 1,1 0,0 1,0 0,1 0,1 0,-3 5,7-13,-1 1,1 0,0 0,-1-1,1 1,0 0,0 0,0 0,0-1,0 1,1 0,-1 0,0-1,1 1,0 0,-1 0,1-1,0 2,1-1,0 1,0-1,1 0,-1 0,0 0,0 0,1-1,0 1,-1-1,1 1,0-1,-1 0,1 0,0 0,1 0,12 3,1-1,-1 0,1-1,9-1,-14-1,0 0,0 1,0 1,0 0,-1 1,1 0,-1 0,1 1,-1 1,1 0,-10-3,1-1,-1 0,1 1,-1 0,0-1,0 1,0 0,0 0,0 0,0 0,-1 0,1 1,-1-1,1 0,-1 1,0-1,0 1,0 0,0-1,0 1,-1 0,1-1,-1 1,0 0,1 0,-1 0,-1-1,1 1,0 0,-1 0,1-1,-1 1,0 0,0-1,0 1,0-1,-1 1,1-1,0 1,-1-1,-1 1,-3 5,0 0,-1 0,0-1,0 0,-1 0,0 0,0-1,-1-1,0 1,-6 2,7-5,0 1,0-1,0-1,-1 1,1-2,0 1,-1-1,1 0,-1-1,0 0,1 0,-1-1,1 0,-1 0,1-1,-1-1,-13-4</inkml:trace>
  <inkml:trace contextRef="#ctx0" brushRef="#br0" timeOffset="5254.311">726 2550,'41'-2,"-16"0,0 1,0 2,5 1,-26-2,1 1,-1-1,1 1,-1 0,0 0,1 1,-1-1,0 1,0 0,0 0,0 0,0 1,-1-1,1 1,-1 0,1 0,-1 0,0 1,1 0,-3-1,1 0,-1-1,1 1,-1 0,0 0,0 0,0 0,-1 0,1 0,-1 0,1 0,-1 1,0-1,0 0,-1 0,1 0,-1 0,1 0,-2 2,0 1,0-1,-1 1,0-1,0 0,0 0,-1 0,0 0,0 0,0-1,-1 1,-12 9,-1 0,0-1,-1 0,0-2,-3 1,-6 4,-1-2,0-1,-1-1,0-1,-1-2,0-1,-8 0,39-8,-1 0,1 0,-1 1,1-1,-1 0,0 0,1 0,-1 0,1 1,-1-1,1 0,-1 0,0 0,1 0,-1 0,1-1,-1 1,1 0,-1 0,0 0,1 0,-1-1,1 1,-1 0,1-1,-1 1,1 0,-1-1,1 1,-1 0,1-1,0 1,-1-1,14-14,29-11,-27 19,-1 1,1 0,1 1,-1 1,1 0,-1 1,1 1,0 1,5 0,-16 0,0 2,0-1,0 1,0-1,0 1,0 1,0-1,0 1,-1 0,1 0,0 0,-1 0,0 1,0 0,0 0,0 0,0 0,0 1,-1 0,0-1,1 1,-1 1,-1-1,1 0,-1 0,0 1,0 0,0-1,0 1,-1 0,0 1,1-1,-1 0,0 0,0-1,1 1,-1 0,1-1,0 1,0-1,1 1,0-1,-1 0,1 0,3 3,-1-3</inkml:trace>
  <inkml:trace contextRef="#ctx0" brushRef="#br0" timeOffset="5984.305">1138 2564,'0'1,"0"-1,1 1,-1 0,1-1,-1 1,1-1,-1 1,1 0,-1-1,1 1,0-1,-1 0,1 1,0-1,-1 1,1-1,0 0,0 0,-1 1,1-1,0 0,0 0,-1 0,1 0,0 0,0 0,0 0,-1 0,2 0,32 0,-25-1,1 1,57-4,-64 4,0 0,0-1,0 0,0 1,0-1,0 0,-1 0,1-1,0 1,0-1,-1 1,1-1,-1 0,0 0,1 0,-1 0,0 0,0-1,1-1,-3 4,1-1,-1 0,1 0,-1 0,1 0,-1 0,1 0,-1 0,0 0,0 0,1 0,-1 0,0 0,0 0,0 0,0 0,0 0,0 0,-1 0,1-1,0 1,0 0,-1 0,1 1,-1-1,1 0,-1 0,1 0,-1 0,1 0,-1 0,0 1,0-1,1 0,-1 0,0 1,0-1,0 1,0-1,0 1,0-1,0 1,0-1,0 1,0 0,0 0,0-1,0 1,0 0,0 0,0 0,0 0,0 0,0 0,0 1,0-1,-7 0,1 0,-1 0,1 1,-1 0,1 0,-1 1,-1 1,-5 4,1 0,-1 1,1 1,1 1,0-1,0 2,1 0,0 0,1 1,1 0,-1 1,2 0,0 0,0 1,0 4,7-16,0-1,0 1,1 0,-1 0,1 0,-1 0,1-1,-1 1,1 0,0 0,0 0,0 0,0 0,1 0,-1 0,0 0,1 0,-1-1,1 1,0 0,-1 0,1 0,0-1,1 2,0-1,1 1,-1-1,1 0,0 0,-1 0,1 0,0 0,0-1,0 1,1-1,-1 0,0 0,2 0,13 3,1-1,0-1,0-1,15 0,-26-1,35-1,-24 0,0 1,0 0,0 1,0 2,0-1,0 2,0 1,10 4,-27-9,0 1,-1-1,1 1,0 0,0 0,-1 0,1 0,0 0,-1 0,1 0,-1 1,0-1,1 0,-1 1,0-1,0 1,0 0,0-1,0 1,0 0,0-1,-1 1,1 0,-1 0,1 0,-1 0,0 0,0-1,1 1,-1 0,0 0,-1 0,1 0,0 0,-1 0,1 0,-1-1,1 1,-1 0,0 0,0-1,0 1,0 0,0-1,0 1,0-1,-4 6,1-1,-1-1,-1 1,1-1,-1 0,0 0,0 0,0-1,0 0,-1 0,-1 0,0-1,0 0,0 0,-1-1,1 0,-1 0,1-1,-1 0,0 0,1-1,-1-1,0 1,1-1,-1-1,-1 0,3 0,1 0,0 0,0-1,0 0,0 0,0-1,0 0,1 0,0 0,-1 0,2-1,-1 0,1 0,-1 0,1-1,1 1,-1-1,0-2,-7-14</inkml:trace>
  <inkml:trace contextRef="#ctx0" brushRef="#br0" timeOffset="6223.618">1285 2497,'0'0,"0"1,0 0,2 1,2 1,5-1,1 1,6-2,5 0,8 0,6-1,3-1,24-6,19-7,-4-1</inkml:trace>
  <inkml:trace contextRef="#ctx0" brushRef="#br0" timeOffset="7785.412">2772 2351,'1'1,"0"0,2-1,0 1,0 0,4-1,3 0,6 0,6 1,7 0,4 1,6 0,2-1,1 0,-2-2,6-3,-5-1</inkml:trace>
  <inkml:trace contextRef="#ctx0" brushRef="#br0" timeOffset="8035.761">3412 2241,'1'57,"2"0,6 27,-6-61,2-1,0 1,1-1,2 0,0-1,1 0,7 11,-1-11,-2-5</inkml:trace>
  <inkml:trace contextRef="#ctx0" brushRef="#br0" timeOffset="8487.557">3829 2299,'0'22,"-1"10,2 0,0 0,3 0,0-1,7 21,-9-43,1-1,0 1,1-1,0 0,0 0,0-1,1 1,1-1,-1 0,1-1,0 1,0-1,1 0,0-1,0 1,0-1,1-1,0 1,-1-1,2-1,-1 0,7 2,-7-2,-1-1,1 0,0-1,0 0,0 0,1-1,-1 0,0 0,0 0,0-2,0 1,0-1,0 0,0 0,-1-1,1 0,-1 0,2-2,-4 2,0-1,-1 1,1-1,-1 0,0 0,0 0,-1 0,1-1,-1 0,0 0,0 0,0 0,-1 0,0 0,0-1,0 1,-1-1,0 1,0-1,0 0,-1 1,1-1,-2 0,1 1,-1-7,0 1,-1 0,0 0,-1 1,0-1,0 0,-1 1,-1 0,0 0,0 0,-1 1,0-1,-1 2,0-1,0 1,0-1,-6-2,6 5,0 1,0 0,-1 0,0 1,0 0,-1 0,1 0,-1 2,0-1,1 1,-1 0,0 0,0 1,0 1,-1-1,1 2,0-1,0 1,0 0,-1 1,-65 18,39-8</inkml:trace>
  <inkml:trace contextRef="#ctx0" brushRef="#br0" timeOffset="14973.52">1 3791,'0'1,"1"0,-1 0,1 0,-1 0,1-1,0 1,-1 0,1 0,0-1,0 1,-1 0,1-1,0 1,0-1,0 1,0-1,0 0,0 1,0-1,0 0,0 0,0 1,26 6,-24-7,27 7,1-2,1-1,-1-2,1-1,-1-1,0-2,1-1,23-6,-15-7,-24 6</inkml:trace>
  <inkml:trace contextRef="#ctx0" brushRef="#br0" timeOffset="15216.689">702 3672,'0'1,"1"0,-1 0,0 0,1-1,0 1,-1 0,1-1,-1 1,1-1,0 1,-1 0,1-1,0 0,0 1,-1-1,1 1,0-1,0 0,0 1,0-1,-1 0,1 0,0 0,0 0,0 0,0 0,0 0,32 2,-27-2,146 1,-141-1</inkml:trace>
  <inkml:trace contextRef="#ctx0" brushRef="#br0" timeOffset="15682.148">674 3653,'-2'5,"1"0,-1 0,-1-1,1 1,-1-1,1 1,-1-1,0 0,-4 3,-8 14,-9 25,2 2,1 0,-4 25,24-72,1 0,0 0,0 0,0 0,0 0,0 0,0 0,0 0,0 0,1 0,-1 0,0-1,1 1,-1 0,0 0,1 0,-1 0,1 0,-1 0,1-1,0 1,-1 0,1 0,0-1,0 1,-1 0,1-1,0 1,0-1,0 1,0-1,0 0,0 1,0-1,0 0,0 1,0-1,0 0,0 0,0 0,0 0,0 0,54 2,-46-2,44-2,-23 1,-1 0,1 2,19 3,-43-3,0 0,0 0,0 0,1 1,-1 0,-1 0,1 1,0 0,0 0,-1 0,0 0,0 1,0 0,0 0,0 1,-1-1,0 1,4 5,-7-8,1 0,-1 1,0-1,0 1,0 0,0-1,0 1,-1 0,1-1,-1 1,0 0,0 0,0-1,0 1,0 0,0 0,-1-1,0 1,0 1,-1 1,0 0,0 0,-1 0,1-1,-1 1,-1-1,1 0,0 0,-1 0,-1 0,-4 5,0-1,-1-1,0 0,-1 0,0-1,0 0,0-1,-9 3,8-5,0 0,-1 0,1-1,-1 0,0-2,0 1,1-1,-1-1,-4-1,12 2,0-1,-1 0,1-1,0 1,0-1,0 0,0 0,0-1,0 1,0-1,1 0,-1-1,1 1,0-1,0 1,0-1,1 0,0-1,-1 1,1-1,1 1,-3-4,-4-17</inkml:trace>
  <inkml:trace contextRef="#ctx0" brushRef="#br0" timeOffset="15885.675">1119 3981,'0'0,"0"0,0 1,0 0,0 0,0-1,0 1,0-1,0 1,1 1,0 0,1-2,1-1,1-2,-1-2</inkml:trace>
  <inkml:trace contextRef="#ctx0" brushRef="#br0" timeOffset="16168.943">1564 3758,'5'0,"-1"0,0 0,0 0,0 0,0-1,0 1,0-1,0 0,0 0,0 0,0 0,-1-1,2 0,9-7</inkml:trace>
  <inkml:trace contextRef="#ctx0" brushRef="#br0" timeOffset="16886.419">1934 3687,'1'1,"-1"0,1 0,0 0,0 0,0 0,0 0,0 0,0-1,0 1,0 0,0-1,1 1,-1 0,0-1,0 1,0-1,1 0,-1 1,0-1,1 0,-1 0,0 0,1 0,-1 0,0 0,1 0,38 0,-39 0,36-4,-35 4,0 0,-1 0,1-1,-1 1,1 0,-1-1,1 1,-1 0,0-1,1 0,-1 1,1-1,-1 0,0 0,0 0,1 0,-1 0,0 0,0 0,0 0,0-1,-1 1,0 0,-1 0,1 1,-1-1,1 0,-1 1,0-1,1 0,-1 1,0-1,1 1,-1-1,0 1,0-1,1 1,-1-1,0 1,0 0,0 0,0-1,0 1,1 0,-1 0,0 0,0 0,0 0,0 0,0 0,0 0,0 0,1 1,-1-1,0 0,-32 4,22-1,1 0,0 1,0 0,1 1,0 0,-1 1,2-1,-1 2,1-1,0 1,0 1,0-1,0 2,-15 20,1 0,1 2,-1 4,21-34,1-1,-1 1,1 0,-1 0,1 0,0-1,-1 1,1 0,0 0,-1 0,1 0,0 0,0 0,0 0,0-1,0 1,0 0,0 0,0 0,0 0,0 0,0 0,1 0,-1 0,0-1,1 1,-1 0,1 0,-1 0,1-1,-1 1,1 0,-1 0,1-1,0 1,-1-1,1 1,0 0,0-1,-1 1,1-1,0 0,0 1,0-1,0 0,0 1,-1-1,1 0,0 0,0 0,0 0,0 0,0 0,0 0,0 0,68 2,-51-3,4 1,0 1,0 1,-1 1,1 1,-1 1,19 7,-34-10,0 1,0 0,0 0,-1 0,1 0,-1 1,0 0,0 0,0 1,-1 0,3 3,-4-4,-1 0,1-1,-1 1,-1 1,1-1,-1 0,1 0,-1 1,0-1,-1 1,1-1,-1 0,0 1,0-1,0 1,0-1,-1 1,0 0,0 1,-1 0,1-1,-1 1,0-1,-1 1,1-1,-1 0,0 0,-1 0,1 0,-1-1,0 1,0-1,-3 3,-1-1,-1 0,1 0,-1 0,0-1,-1-1,1 1,-1-2,-4 2,0-1,0 0,-1-1,1-1,0 0,-1-1,1 0,-1-1,1-1,-1-1,1 0,0 0,-5-3,15 4,0-1,-1 0,1 1,0-2,1 1,-1 0,0-1,1 0,-1 0,1 0,0 0,-2-2,-3-7</inkml:trace>
  <inkml:trace contextRef="#ctx0" brushRef="#br0" timeOffset="17241.726">2986 3890,'0'1,"0"2,0 0,0 0,0-1,0 0,0-1,2-1,5 1,3 1,8 0,4 0,5-2,2-1,-1-2,5-8,-4-2</inkml:trace>
  <inkml:trace contextRef="#ctx0" brushRef="#br0" timeOffset="17517.591">3554 3720,'-3'69,"-11"67,0-15,14-74,3-29</inkml:trace>
  <inkml:trace contextRef="#ctx0" brushRef="#br0" timeOffset="17953.482">3839 3805,'-8'5,"0"0,0 1,1 0,0 0,0 1,1 0,0 0,0 1,0-1,1 1,1 0,-1 1,1-1,0 1,1 0,0 0,1 0,0 0,0 1,0 5,1-10,1 0,0 0,0 1,0-1,0 0,1 0,0 0,0 0,0 0,1 0,0 0,-1 0,2-1,-1 1,1-1,-1 1,1-1,0 0,1 0,-1 0,1 0,0-1,0 0,0 1,0-1,0-1,1 1,-1-1,1 1,0-1,-1-1,1 1,0-1,0 0,1 0,-1 0,2 0,-1 0,-1-1,1 1,0-1,-1 0,1-1,0 1,-1-1,1 0,-1 0,1-1,-1 0,0 0,0 0,0 0,0-1,0 0,0 0,0 0,-1-1,0 1,0-1,0 0,0 0,0-1,-1 1,0-1,0 0,0 0,-1 0,1 0,0-4,0 2,-1-1,0 1,-1-1,0 0,0 1,-1-1,0 0,0 1,0-1,-1 0,0 1,-1-1,0 1,0-1,-1 1,0 0,0 0,0 0,-1 0,0 1,0-1,-1 1,-1-1,-5-4,0 1,-1 0,0 0,-1 2,-2-3,-45-33,48 32</inkml:trace>
  <inkml:trace contextRef="#ctx0" brushRef="#br0" timeOffset="20500.498">181 4331,'0'1,"0"0,0 1,1-1,-1 0,1 0,-1 0,1 1,0-1,-1 0,1 0,0 0,0 0,-1 0,1 0,0 0,0 0,0-1,0 1,0 0,0-1,1 1,-1 0,0-1,0 1,0-1,1 0,-1 1,0-1,0 0,1 0,46 6,-39-6,61 5,21 2,0-3,0-5,44-7,-100 3</inkml:trace>
  <inkml:trace contextRef="#ctx0" brushRef="#br0" timeOffset="20773.142">602 4516,'-9'47,"9"-10,2 0,2 8,-3-34,1 1,1-1,-1 0,2 0,0 0,0 0,1 0,0-1,2 2,4 3</inkml:trace>
  <inkml:trace contextRef="#ctx0" brushRef="#br0" timeOffset="21072.812">1527 4540,'0'0,"0"0,1 1,2 2,3 1,6 1,4 1,6 1,4 0,2-1,4 0,1-2,7-4,-3 0</inkml:trace>
  <inkml:trace contextRef="#ctx0" brushRef="#br0" timeOffset="21303.321">1716 4734,'0'1,"0"2,0 1,0 0,0 1,0 5,0 3,0 4,0 5,0 6,0 4,0 1,0 2,0-2,0 1,0-6</inkml:trace>
  <inkml:trace contextRef="#ctx0" brushRef="#br0" timeOffset="18702.294">7245 863,'-4'2,"0"0,1 0,-1 1,0-1,1 1,0 0,0 0,0 0,0 1,0-1,0 1,1-1,-2 5,-7 7,-92 118,6 5,6 4,6 3,7 5,-40 110,94-195,3 2,3 0,3 1,3 1,2 0,4 0,3 1,3-1,3 1,3-1,3 0,2 0,4-1,3-1,3 0,3-2,2 0,4-2,2-1,3 0,64 84,-58-89,-3 2,16 34,-45-73</inkml:trace>
  <inkml:trace contextRef="#ctx0" brushRef="#br0" timeOffset="22485.637">7269 1991,'64'76,"-25"-25,254 318,-207-246,-5 3,6 24,-56-89,-18-32,2 0,1-2,0 0,3 0,0-2,11 11,-28-34,0 0,0-1,0 1,0 0,0-1,0 0,0 1,1-1,-1 0,0 0,1 0,1 0,-3-1,0 0,0 0,0 0,0 0,0 0,0 0,0 0,0 0,0 0,0-1,0 1,0 0,0-1,0 1,0-1,-1 1,1-1,0 1,0-1,-1 0,1 1,0-1,2-4,-1 1,1 0,-1-1,0 1,0-1,-1 1,1-1,-1 0,0 0,0 0,-1-1,6-36</inkml:trace>
  <inkml:trace contextRef="#ctx0" brushRef="#br0" timeOffset="22784.146">8018 2033,'-5'1,"1"0,0 1,-1-1,1 1,0 0,0 0,0 1,1-1,-1 1,1 0,-1 0,1 0,0 0,0 0,0 1,0 0,1-1,0 1,-2 2,-7 9,-271 392,144-200,-29 22,146-200,6-9,27-42,0 1</inkml:trace>
  <inkml:trace contextRef="#ctx0" brushRef="#br0" timeOffset="23036.298">8241 2469,'99'-3,"0"-3,95-20,-179 23,1-1,-1 0,0-1,-1-1,3-1,25-15</inkml:trace>
  <inkml:trace contextRef="#ctx0" brushRef="#br0" timeOffset="23335.355">9387 1891,'5'2,"1"-1,-1 0,0 0,1-1,-1 0,1 0,-1 0,2 0,-3 0,98 2,-28 0,1-2,35-7,-108 6,0 1,0 0,0 0,0 0,0 0,0 0,0-1,0 1,-1-1,1 1,0-1,0 0,0 0,-1 0,1 0,0 0,-1 0,1 0,-1-1,1 1,-1-1,-1-3</inkml:trace>
  <inkml:trace contextRef="#ctx0" brushRef="#br0" timeOffset="23817.798">9454 1848,'-5'4,"1"0,0 0,0 0,0 1,1-1,0 1,0 0,0 0,0 0,0 1,-8 14,-28 40,2 3,-12 31,34-59,1 0,1 0,2 2,1-1,-2 25,11-55,0-1,1 1,-1 0,1-1,0 1,1 0,-1-1,1 1,0 0,2 2,-2-6,0 0,0 0,0-1,0 1,0 0,1-1,-1 1,1-1,-1 0,1 1,0-1,-1 0,1 0,0 0,0 0,0 0,0 0,0-1,0 1,0-1,0 1,0-1,0 0,0 0,0 0,0 0,0 0,0 0,1-1,65-5,57-12,-62 7,1 3,11 2,-53 5,0 2,-1 0,1 1,0 2,-1 0,0 1,0 1,9 4,-23-7,-1-1,0 1,1 0,-1 1,0 0,0 0,-1 0,1 0,-1 1,0 0,0 0,-1 1,1-1,-1 1,-1 0,1 0,-1 0,1 2,-1 0,-1 0,0 1,0-1,-1 0,0 1,-1-1,0 1,0 0,-1-1,0 1,0-1,-1 0,-1 5,-3 6,-1-1,0 0,-2 0,0 0,0-1,-2-1,0 0,-1 0,-1-1,0 0,-1-1,-8 6,12-13,1 0,-1-1,0 0,-1 0,1-1,-1 0,0-1,-1 0,1-1,0 0,-1-1,0 0,1-1,-12 0,13-2,1 1,-1-2,0 1,1-2,0 1,-1-1,1 0,0-1,1 0,-1 0,1-1,-1-1,2 1,-1-1,0 0,1-1,0 0,-1-2,-26-35,6 0</inkml:trace>
  <inkml:trace contextRef="#ctx0" brushRef="#br0" timeOffset="24255.781">9960 920,'5'2,"-1"0,0 0,0 0,0 1,0-1,-1 1,1 0,-1 1,0-1,3 3,5 5,67 55,-3 2,-4 5,48 61,-73-74,-2 2,-3 2,-3 2,-2 1,8 29,-13-22,-4 1,-3 1,-3 1,-4 1,-3 0,-4 2,-2-1,-5 1,-3 0,-3-1,-4 1,-4 3,-3-8,-3-1,-3 0,-3-2,-4 0,-20 35,27-65,-2-2,-2 0,-2-2,-1 0,-2-2,-2-1,-1-2,-1 0,-27 17,51-42,-1-1,0-1,0 0,0 0,-1-1,0 0,0-1,0 0,-11 2,18-6,0 1,0-1,0 0,-1 0,1 0,0-1,0 1,0-1,-1 0,1 0,0-1,0 1,1-1,-1 0,0 0,0 0,1 0,-1-1,1 1,0-1,0 0,0 0,0 0,0 0,1-1,0 1,-1-1,0-3,-27-53,4-4</inkml:trace>
  <inkml:trace contextRef="#ctx0" brushRef="#br0" timeOffset="24684.792">11510 1133,'-2'19,"-1"1,-1-1,0 1,-2-1,0-1,-1 1,-6 10,-6 17,-21 61,-105 292,101-258,-23 129,52-188,3 1,5-1,3 2,3 3,4-26,2 0,3 0,3-1,2 0,20 56,-25-92,1 0,1-1,1 0,1-1,1 0,10 11,-19-27,0 0,1 0,0-1,0 0,1 0,-1 0,1-1,0 1,1-2,-1 1,0-1,1 0,0 0,0 0,0-1,0 0,0-1,0 1,1-2,-1 1,0-1,1 0,-1 0,6-1,1-3,1 0,-1-1,-1-1,1 0,-1-1,0 0,0-1,0-1,47-33</inkml:trace>
  <inkml:trace contextRef="#ctx0" brushRef="#br0" timeOffset="25023.668">11894 2061,'0'3,"1"1,0-1,0 0,0 0,0 0,0-1,1 1,-1 0,1 0,0-1,0 1,6 10,127 250,64 115,-144-285,4-3,66 76,-112-149,1-2,0 0,1 0,1-2,9 6,-22-16,1 0,-1-1,0 0,1 0,0 0,-1 0,1-1,0 1,0-1,0 0,0 0,0-1,0 1,0-1,0 1,0-1,0-1,0 1,0-1,0 1,0-1,0 0,0 0,0-1,-1 1,1-1,0 0,-1 0,1 0,1-2,16-16</inkml:trace>
  <inkml:trace contextRef="#ctx0" brushRef="#br0" timeOffset="25301.224">12562 2133,'-7'4,"0"1,0 0,0 1,1 0,0 0,0 0,1 0,-5 8,-11 11,-179 199,11 9,-16 44,205-277,-1 1,0-1,1 0,-1 1,1-1,-1 1,1-1,0 1,-1-1,1 1,-1 0,1-1,0 1,0-1,-1 1,1 0,0-1,0 1,0 0,0-1,-1 1,1 0,0-1,0 1,0 0,0-1,1 1,-1 0,0-1,0 1,0 0,0-1,1 1,-1-1,0 1,2-1,0 0,-1 0,1 0,-1-1,1 1,-1 0,1-1,-1 0,0 1,1-1,-1 0,1 1,-1-1,0 0,1 0,18-12</inkml:trace>
  <inkml:trace contextRef="#ctx0" brushRef="#br0" timeOffset="25537.561">12926 2479,'2'0,"3"0,3 2,4 0,2 2,6 0,5 2,6 0,5-1,4 0,18-10,6-5,-2-2,-8-1,-5-1,-11 1</inkml:trace>
  <inkml:trace contextRef="#ctx0" brushRef="#br0" timeOffset="25791.198">13969 2090,'73'1,"87"-2,-140-1,1 0,-1-1,1-2,-1 0,0-1,8-4,-7-1,-4 0</inkml:trace>
  <inkml:trace contextRef="#ctx0" brushRef="#br0" timeOffset="26206.666">14069 2081,'-8'1,"0"2,1-1,0 1,-1 0,1 0,1 1,-1 0,0 1,1-1,0 1,0 0,-5 6,-3 1,0-1,-17 13,2 2,-12 14,34-33,0 0,0 1,1 1,1-1,-1 1,1-1,1 2,-1-1,2 0,-1 1,-1 9,5-16,-1 0,1 0,0 0,1 0,-1 0,0-1,1 1,0 0,0 0,0-1,0 1,0 0,0-1,0 1,1-1,0 1,-1-1,1 0,0 0,0 0,0 0,0 0,1 0,-1 0,0-1,1 1,-1-1,1 0,0 1,1-1,13 6,1 0,-1-2,1 0,11 1,-9-2,66 15,-15-5,29 12,-80-20,0 1,-1 1,-1 1,1 0,-1 1,-1 1,4 4,-15-10,0 0,0 1,-1 0,0 0,0 0,-1 0,1 1,-2-1,1 1,-1 0,0 0,0 1,0-1,-1 1,-1-1,1 1,-1 0,0 0,-1-1,0 1,0 0,-1 0,0-1,0 1,-1 0,0-1,0 1,-1-1,0 0,-3 6,2-4,-1 1,0-1,0 0,-1-1,0 0,-1 0,0 0,0 0,-1-1,1 0,-2-1,1 0,-1 0,0-1,0 0,0-1,-1 1,1-2,-1 0,0 0,0 0,0-1,-2-1,5 0,0-1,1-1,-1 1,1-1,-1 0,1-1,-1 1,1-1,0-1,0 1,0-1,0 0,0 0,-3-3,0-1,1 0,-1-1,1 0,0 0,1-1,0 0,1 0,-2-4,-7-12,2-2,1 1,2-2,0 1,2-2,0-3,-11-54</inkml:trace>
  <inkml:trace contextRef="#ctx0" brushRef="#br0" timeOffset="26574">14604 1062,'1'2,"-1"-1,1 0,0 1,0-1,0 0,0 1,0-1,0 0,0 0,1 0,-1 0,0 0,1 0,-1 0,1 0,5 4,59 48,-2 3,-3 2,-2 3,-4 3,-2 1,-3 3,36 65,-57-81,-1 1,-4 2,-1 0,-3 2,-2 0,-3 1,-3 0,-2 2,-2-1,-4 1,-1 34,-6-24,-3-1,-3 0,-3 0,-3-1,-3-1,-3-1,-3 0,-2-2,-4-1,-2-1,-2-2,-4-1,-22 25,54-77,-1 4,-1-1,0 0,0-1,-1 0,-1 0,0-1,0 0,0-1,-10 5,20-12,-1 0,1 0,0 0,-1 0,1 0,0 0,-1 0,1 0,0 0,-1 0,1 0,0 0,0 0,-1-1,1 1,0 0,-1 0,1 0,0 0,0-1,-1 1,1 0,0 0,0-1,0 1,0 0,-1 0,1-1,0 1,0 0,0-1,0 1,0 0,0-1,0 1,-1 0,1-1,0 1,0 0,0 0,0-1,1 1,-1 0,0-1,0 1,0 0,0-1,0 1,0 0,0-1,1 1,-1 0,0-1,0 0,2-16</inkml:trace>
  <inkml:trace contextRef="#ctx0" brushRef="#br0" timeOffset="26822.473">15689 2185,'0'1,"0"0,1 0,2 1,4 0,6-1,9 0,9-1,7 1,8-1,14-2,6-1,-4-2,-4-2,-2-2,-10 1</inkml:trace>
  <inkml:trace contextRef="#ctx0" brushRef="#br0" timeOffset="27023.682">15760 2602,'0'0,"0"4,0 0,0 2,2 0,4 2,7 1,9 0,18 0,10-3,27-9,7-8,0-14,-12-5,-13-9,-17 4</inkml:trace>
  <inkml:trace contextRef="#ctx0" brushRef="#br0" timeOffset="27455.567">16821 2061,'-2'2,"0"0,0 0,0-1,0 2,0-1,0 0,1 0,-1 0,1 1,0-1,0 1,-1 0,-2 5,0-2,-24 38,3 1,1 2,2 0,3 2,14-35,0 1,1 0,1-1,0 1,1 1,1-1,1 0,0 0,0 0,2 1,0-1,1 0,0 0,1-1,1 1,1 1,1 2,2-1,1 1,0-1,1-1,1 0,0-1,1 0,1-1,0 0,13 9,-18-16,2 0,-1 0,1-1,0 0,0-1,0 0,1-1,0-1,-1 1,2-2,-1 0,0 0,0-1,1 0,-1-1,0-1,8-1,-4-1,-1 0,0-1,-1 0,1-1,-1-1,0-1,0 0,-1 0,1-2,-2 1,1-2,-1 1,-1-2,0 0,2-3,-4 4,-2 0,0-1,0 1,-1-1,0-1,-1 1,0-1,-1 0,0 0,-1 0,0-1,-1 1,0-1,-1 0,-1 1,0-1,0 0,-3-11,-3-1,0 1,-1-1,-2 1,-1 1,0 0,-2 0,0 1,-2 0,0 1,-2 1,0 0,-1 1,-1 1,-4-2,-14-12,-2 1,-1 2,-1 2,-1 2,-2 2,0 1,-3 2,-2 1,-1 2,-1 2,-21-2,11 5</inkml:trace>
  <inkml:trace contextRef="#ctx0" brushRef="#br0" timeOffset="28067.393">8302 4885,'2'5,"-1"0,1-1,1 1,-1-1,0 1,1-1,0 0,0 0,0 0,1-1,-1 1,4 2,2 4,71 88,-5 4,-5 3,22 51,20 26,-106-172,-1 0,1 0,0-1,0 0,1-1,0 1,0-1,1-1,0 1,0-1,1-1,6 4,-14-9,0-1,0 0,0 1,0-1,0 0,0 0,1 0,-1 0,0 0,0 0,0 0,0 0,0 0,0 0,1-1,-1 1,0-1,0 1,0 0,0-1,0 0,0 1,0-1,0 0,-1 1,1-1,1-1,11-12</inkml:trace>
  <inkml:trace contextRef="#ctx0" brushRef="#br0" timeOffset="28405.738">8690 4691,'-1'14,"-1"0,-1-1,0 1,-1-1,0 0,-1 0,-7 12,-4 16,-68 200,39-103,-6-2,-6-2,-24 32,79-158,17-24,19-29,-9 3,0 0</inkml:trace>
  <inkml:trace contextRef="#ctx0" brushRef="#br0" timeOffset="28654.693">8894 5098,'90'-2,"-1"-5,3-4,-65 7</inkml:trace>
  <inkml:trace contextRef="#ctx0" brushRef="#br0" timeOffset="28903.958">9093 5212,'0'2,"1"-1,-1 1,0-1,0 0,1 1,-1-1,1 1,-1-1,1 0,0 1,-1-1,1 0,0 0,0 1,0-1,0 0,0 0,0 0,0 0,0 0,0 0,1 0,3 1,-1 1,1-1,0 0,-1 0,1-1,0 0,3 1,13 1,0-1,-1-1,6 0,-23-1,21-1,-1-1,0-1,0 0,0-2,6-2,8-4</inkml:trace>
  <inkml:trace contextRef="#ctx0" brushRef="#br0" timeOffset="29137.367">9762 4743,'0'1,"1"0,-1-1,1 1,0 0,-1-1,1 1,0-1,0 1,-1-1,1 1,0-1,0 1,0-1,-1 0,1 0,0 1,0-1,0 0,0 0,0 0,0 0,0 0,0 0,0 0,32 1,-28-1,9 0,0 0,0-1,0 0,0-1,0 0,-1-1,1-1,-1 0,1-1,-1-1,-1 0,7-4,-12 6</inkml:trace>
  <inkml:trace contextRef="#ctx0" brushRef="#br0" timeOffset="29616.949">9785 4715,'-16'26,"1"0,1 2,1 0,2 0,0 1,3 0,0 1,1 0,2 0,2 1,0-1,2 1,2 7,-1-35,1-1,0 1,0-1,0 1,0-1,0 0,0 0,1 1,-1-1,1 0,-1 0,1 0,0-1,0 1,0 0,0-1,0 1,0-1,0 0,1 1,-1-1,0 0,1-1,-1 1,1 0,-1-1,1 1,1-1,12 3,0 0,1-2,15 1,-28-2,66 0,-28-1,1 2,-1 1,40 9,-71-9,-1 0,0 0,0 1,0 1,-1 0,1 0,-1 1,0 0,0 1,-1 0,0 0,0 0,0 1,-1 1,0-1,0 1,0 0,0 4,-4-8,0 1,-1 0,1 0,-1 0,0 0,-1 0,1 1,-1-1,0 0,-1 1,1-1,-1 1,0-1,0 1,-1-1,0 0,0 1,-1 1,0 1,-1 0,-1-1,1 1,-1-1,-1 0,1 0,-1-1,-1 0,1 1,-1-2,-4 5,-4 1,0 0,0-1,-1 0,-1-1,0-1,0-1,0 0,-1-1,0-1,0 0,-3-1,14-3,0 0,0 0,-1-1,1 0,0 0,0-1,0 0,0 0,0 0,-3-2,7 3,0-1,1 0,-1 0,1 1,-1-1,1 0,0 0,-1-1,1 1,0 0,0 0,0-1,0 1,0-1,0 1,0-1,0 1,1-1,-1 1,0-1,1 0,0 1,-1-1,1 0,0 1,0-1,0 0,0 1,0-1,0 0,0 0,1 1,-1-1,0 0,1 1,0-1,0-1,7-18</inkml:trace>
  <inkml:trace contextRef="#ctx0" brushRef="#br0" timeOffset="30041.006">12633 4918,'113'137,"-21"-40,5-4,3-5,4-4,47 25,-143-104,1 1,-1-2,1 1,0-1,0-1,0 1,7 0,-3-1</inkml:trace>
  <inkml:trace contextRef="#ctx0" brushRef="#br0" timeOffset="30355.907">13064 4895,'-13'15,"1"1,1 1,1 0,0 0,2 1,-1 0,-4 19,-8 14,-174 355,191-398,1 0,0 1,0 0,1-1,0 4,1-12,1 1,0 0,0 0,0 0,0 0,0-1,0 1,0 0,0 0,1 0,-1 0,0 0,0-1,1 1,-1 0,0 0,1-1,-1 1,1 0,-1 0,1-1,-1 1,1 0,0-1,1 0,-1 1,0-1,0 0,1 0,-1 0,0 0,1 0,-1 0,0 0,0 0,1-1,-1 1,0 0,0-1,1 1,-1-1,0 1,0-1,0 0,1 0,43-33,-44 33,27-25</inkml:trace>
  <inkml:trace contextRef="#ctx0" brushRef="#br0" timeOffset="30603.03">13490 5098,'23'1,"-1"-2,1-1,-1-1,0 0,0-2,0-1,0 0,-1-2,7-3,-14 3</inkml:trace>
  <inkml:trace contextRef="#ctx0" brushRef="#br0" timeOffset="30784.525">13500 5189,'0'2,"1"1,0 0,0 0,0 0,1-1,-1 1,1-1,-1 1,1-1,0 0,0 1,0-1,0 0,0 0,1 0,-1-1,0 1,1 0,0-1,-1 0,1 0,0 1,0-2,-1 1,1 0,0 0,16 4,-1 1,1-2,9 0,-7-1,0-1,0-1,0-1,0-1,0-1,2-1,15-4</inkml:trace>
  <inkml:trace contextRef="#ctx0" brushRef="#br0" timeOffset="31541.093">14197 4648,'73'-18,"-41"16,-24 3,-1-1,1-1,-1 1,1-1,-1 0,0-1,0 0,1 0,-1 0,0-1,-1 0,4-2,-9 5,-1-1,0 1,0 0,1 0,-1 0,0-1,0 1,1 0,-1 0,0-1,0 1,0 0,1 0,-1-1,0 1,0 0,0-1,0 1,0 0,0-1,0 1,1 0,-1-1,0 1,0 0,0-1,-1 1,1 0,0-1,0 1,0 0,0-1,0 1,0 0,0-1,0 1,-1 0,1 0,0-1,-15-8,-20 1,23 7,0 0,0 1,0 0,0 1,0 0,0 1,0 0,0 1,1 0,-1 1,1 0,0 1,0 0,1 1,-1 0,1 1,1 0,-1 0,1 1,-7 8,4-3,-1 2,2 0,0 0,0 1,2 0,0 1,0 0,2 0,0 1,1 0,1 0,1 0,0 3,4-18,-1 0,1-1,0 1,0 0,0 0,0 0,0 0,1 0,-1 0,1 0,0 0,0 0,0-1,0 1,0 0,1-1,-1 1,1-1,0 1,-1-1,1 0,0 1,1-1,-1 0,0-1,1 1,-1 0,1-1,-1 1,1-1,0 0,-1 0,2 1,11 3,1-1,0-1,0 0,0-1,14 1,-3-1,-20-1,41 4,0 2,-1 2,0 3,1 2,-37-11,0 0,0 2,-1-1,1 1,-1 1,-1 0,1 0,-1 1,0 0,0 0,-1 1,0 1,0-1,-1 1,0 0,-1 1,0 0,0 0,3 10,-6-15,-2 1,1-1,-1 1,1-1,-1 1,-1-1,1 1,-1-1,0 1,0 0,-1-1,0 1,0 0,0-1,-1 0,1 1,-1-1,0 0,-1 0,0 0,1 0,-2 0,1 0,0-1,-1 0,0 0,0 0,0 0,-3 2,-3 1,-1 0,-1 0,1-1,-1-1,0 0,-1 0,1-1,-1-1,0 0,0-1,0 0,-2-1,-51 2,64-2,4-1</inkml:trace>
  <inkml:trace contextRef="#ctx0" brushRef="#br0" timeOffset="32586.939">14869 6254,'-14'2,"0"0,1 1,-1 0,1 1,0 0,0 1,0 1,-4 2,-30 12,-174 61,-2-11,-4-9,-2-10,-2-10,-144 3,-881 4,-3-54,376-1,-346-32,955 13,1-12,3-11,-121-44,284 62,1-5,-84-42,146 57,0-3,2-1,0-2,2-1,1-3,2-1,-20-22,46 42,0 0,1-1,1-1,0 1,0-2,1 1,1-1,1 0,0 0,1-1,0 0,2 0,-1 0,2 0,0 0,1-1,1 1,1-1,0 1,1 0,1-1,0 1,2-5,6-18,1 1,2 0,2 0,1 1,2 1,20-29,-4 16,1 1,3 2,1 1,20-14,39-26,3 5,3 3,4 6,3 4,154-78,6 12,267-90,-190 102,4 15,55 4,730-125,-659 147,3 21,339 8,-474 48,0 15,202 38,-371-24,-3 8,0 7,-3 8,-2 7,155 76,-227-85,-3 5,-2 4,-3 3,67 60,-111-81,-1 3,-3 1,-1 3,-3 1,-1 1,-3 3,-1 0,-3 2,9 25,-28-49,-1 0,-1 1,-2 0,-1 0,-1 1,-1 0,-2 0,-1 0,-1 0,-2 0,-1 0,-1 0,-2-1,-1 0,-1 0,-1 0,-4 4,-6 13,-2-2,-2 0,-2-2,-2 0,-2-2,-1-1,-2-1,-2-2,-1-2,-5 3,-55 38,-2-4,-4-4,-2-5,-3-4,-3-5,-22 4,-147 49,-263 62,328-110,36-13</inkml:trace>
  <inkml:trace contextRef="#ctx0" brushRef="#br0" timeOffset="50390.661">9268 7552,'-30'51,"-37"56,5 4,5 2,-5 26,27-45,4 1,4 2,4 1,5 1,4 0,5 1,4 0,4 1,4-1,5 0,5 0,-9-73,1 0,1-1,1 1,1-1,2-1,1 0,0 0,2-1,1 0,1-1,1-1,10 10,-20-26,0 0,0-1,1 1,-1-1,1-1,0 0,1 0,-1 0,1-1,0 0,0 0,0-1,0 0,0 0,0-1,0 0,1-1,-1 0,0 0,1 0,1-2,4 0,-1-1,1 0,-1-1,0-1,0 0,0-1,-1 0,0-1,0-1,0 0,-1 0,1-2,39-38</inkml:trace>
  <inkml:trace contextRef="#ctx0" brushRef="#br0" timeOffset="50718.824">9681 8282,'1'15,"0"0,1 0,1-1,0 1,1-1,1 0,0 1,46 97,-29-65,173 351,205 306,-388-684,33 45,-42-61,-1-1,1 0,0 0,0-1,1 1,-1 0,0-1,1 0,0 0,-1 0,1 0,0-1,0 1,0-1,0 0,1 0,21-1</inkml:trace>
  <inkml:trace contextRef="#ctx0" brushRef="#br0" timeOffset="51034.564">10273 8529,'-4'0,"-1"1,0 0,1 0,-1 0,1 1,-1-1,1 1,0 0,-1 0,1 1,0-1,0 1,-49 40,37-29,-52 47,2 4,4 2,-21 31,-15 32,-38 70,115-169,2 0,1 2,2 0,-9 26,22-32,3-26,0-1,1 1,-1-1,0 1,1-1,-1 0,0 1,1-1,-1 0,0 1,1-1,-1 0,1 1,-1-1,0 0,1 0,-1 0,1 1,-1-1,1 0,-1 0,1 0,-1 0,1 0,-1 0,1 0,-1 0,1 0,-1 0,1 0,-1 0,1 0,-1 0,1 0,-1-1,1 1,-1 0,1 0,-1-1,0 1,1 0,-1-1,1 1,-1 0,1-1,13-7</inkml:trace>
  <inkml:trace contextRef="#ctx0" brushRef="#br0" timeOffset="51273.951">10486 8808,'2'2,"-1"0,1 0,0-1,0 1,-1 0,1-1,0 0,0 1,0-1,1 0,-1 0,0 0,0 0,1-1,-1 1,0 0,1-1,-1 0,0 0,2 1,57-1,-40-1,38 1,2 2,0-3,0-3,57-11,-69 5</inkml:trace>
  <inkml:trace contextRef="#ctx0" brushRef="#br0" timeOffset="51919.06">11453 8590,'5'-1,"1"0,-1 0,0 0,1-1,-1 0,0 0,1-1,19-7,14 2,0 2,0 1,37 0,26-2,-93 5,0 1,-1-2,1 1,0-1,-1 0,0-1,7-4,-14 8,1-1,-1 1,1-1,-1 0,0 1,0-1,1 0,-1 0,0 0,0 0,0 0,0 0,0-1,0 1,0 0,-1 0,1-1,0 1,-1 0,1-1,-1 1,1-1,-1 1,0-1,1 1,-1-1,0 1,0-1,0 1,0-1,-1 1,1-1,0 1,0-1,-1 1,1 0,-1-1,0 1,1-1,-1 1,0 0,0 0,0-1,0 1,0 0,0 0,0 0,0 0,0 0,-2-1,0 0,1 0,-1 1,0-1,0 1,0 0,0 0,-1 0,1 0,0 0,0 0,-1 1,1 0,0 0,-1 0,1 0,0 0,-3 1,-61 13,63-13,-38 13,1 1,1 2,0 2,1 1,1 3,2 0,0 3,1 1,-28 28,61-52,-1-1,0 1,1-1,0 1,0 0,0 0,0 0,0 0,0 0,1 1,-1-1,1 0,0 3,1-4,0 0,0 0,0 0,0 0,1 0,-1 0,1 0,-1-1,1 1,0 0,0 0,0 0,0 0,0-1,0 1,0-1,0 1,1-1,-1 1,1-1,-1 1,1-1,0 0,-1 0,2 0,46 32,2-3,33 13,60 36,-83-42,-2 4,21 20,-64-47,0 0,0 1,-1 1,-1 1,-1 0,0 0,-1 1,-1 1,-1 0,2 7,-9-15,0 1,0 0,-1 0,-1-1,0 1,-1 0,0 0,-1 0,0 0,0 0,-2 0,1 0,-2-1,1 1,-2-1,1 0,-2 0,1-1,-1 0,-1 0,-4 5,7-8,-1 0,-1-1,1 0,-1 0,0 0,-1-1,1 0,-1 0,0-1,0 0,0 0,-1 0,0-1,1 0,-1-1,0 1,0-2,0 1,-1-1,1 0,0-1,-1 0,1 0,0-1,0 0,0 0,-1-1,1 0,0-1,1 1,-2-2,-6-4,0 0,1 0,-1-2,2 0,0 0,0-1,1-1,0 0,1-1,0 0,1-1,1 0,0 0,1-1,0 0,1-1,1 1,1-1,-1-6,-10-40</inkml:trace>
  <inkml:trace contextRef="#ctx0" brushRef="#br0" timeOffset="52237.403">12159 7633,'3'4,"0"0,0 0,0-1,0 1,1-1,0 0,-1 0,1 0,2 0,12 11,49 44,-3 2,-2 4,-4 2,-2 2,-4 3,-2 2,-4 2,-3 2,-3 2,24 74,-38-82,-4 1,-3 1,-3 1,-4 0,3 74,-12-88,-4 1,-2 0,-2 0,-3-1,-3 0,-3-1,-12 34,10-48,-2-2,-2 1,-1-2,-3-1,-1-1,-2-1,-11 11,17-25,-1 0,-1-2,-1-1,-1 0,-1-2,0-1,-2-1,0-1,-1-2,-29 11,-11-3</inkml:trace>
  <inkml:trace contextRef="#ctx0" brushRef="#br0" timeOffset="55587.227">12495 7368,'0'-9,"-2"1,0-1,0 1,0-1,-4-6,5 12,-1-1,1 1,0 0,0 0,0 0,1 0,-1-1,1 1,0 0,-1-1,2 1,-1 0,0-1,1 1,-1 0,1 0,0-1,0 1,0 0,1-1,1 0,0 0,0 0,0 0,0 1,0 0,1-1,0 1,-1 0,1 1,0-1,0 1,1 0,0-1,10-3,0 1,0 0,0 1,1 1,-1 1,1 0,0 0,2 2,11-1,-1 1,1 2,0 1,-1 1,1 2,21 7,-42-11,-1 1,1 0,-1 0,0 1,0 0,0 0,-1 1,1-1,-1 2,0-1,-1 1,1-1,-1 2,0-1,-1 0,1 1,-1 0,-1 0,1 0,-1 1,0-1,-1 1,0 0,0-1,-1 1,1 4,-1 1,-1 1,0-1,-1 1,-1-1,0 1,0-1,-2 0,1 0,-4 5,4-9,-1 1,0-1,-1 0,0-1,0 1,-1-1,0 0,0 0,-1-1,0 0,0 0,-8 5,10-9,-1 0,1-1,0 0,-1-1,1 1,-1-1,0 0,1 0,-1-1,0 0,0 0,1 0,-1 0,0-1,1 0,-1 0,-1-1,-6-2,0 0,1 0,0-1,0-1,0 0,1 0,-1-1,10 5,0 0,0 0,0 0,0-1,0 1,1 0,-1-1,1 1,-1-1,1 0,0 1,0-1,0 0,0 0,1 0,-1 1,1-1,0 0,0 0,0 0,0 0,0 0,0 0,1 0,0 0,-1 1,1-1,0 0,0 0,5-3,-1-1,1 1,0 1,0-1,0 1,1 0,0 0,0 1,0 0,0 0,1 1,0 0,-1 0,1 1,0 0,1 0,-1 1,0 0,3 0,20-1,-1 1,1 1,-1 2,21 4,-43-5,0 1,0 1,0-1,0 1,0 0,0 1,-1 0,0 0,0 0,0 1,0 0,2 2,-3-3,0 0,-1 1,0-1,0 1,0 1,-1-1,1 1,-1 0,1 2,-1-2,0 0,-1-2</inkml:trace>
  <inkml:trace contextRef="#ctx0" brushRef="#br0" timeOffset="65057.011">6355 7392,'-4'-6,"4"-43,2-34,-1-14,1 3,0-1,-1 16</inkml:trace>
  <inkml:trace contextRef="#ctx0" brushRef="#br0" timeOffset="65304.329">4971 9348,'-2'-5,"-4"-8,-3-10,-8-29,-2-6</inkml:trace>
  <inkml:trace contextRef="#ctx0" brushRef="#br0" timeOffset="65305.329">2431 6557,'0'0,"0"0,0 0</inkml:trace>
  <inkml:trace contextRef="#ctx0" brushRef="#br0" timeOffset="65306.329">5488 8960</inkml:trace>
  <inkml:trace contextRef="#ctx0" brushRef="#br0" timeOffset="65307.329">5132 7870,'-102'-57,"2"-3,2-5,4-4,-66-64,140 116,-2 0,2 0,0-2,1 0,1-1,1-1,1 0,1-2,14 23,1-1,-1 1,1-1,-1 0,1 0,-1 1,1-1,0 0,0 0,-1 1,1-1,0 0,0 0,0 0,0 0,0 1,0-1,0 0,0 0,0 0,0 1,0-1,0 0,1 0,-1 0,0 1,1-1,-1 0,1 0,-1 1,0-1,1 0,0 1,-1-1,1 1,-1-1,1 1,0-1,8-5,0 2,0-1,0 1,0 0,1 1,0 0,0 0,2 1,96-16,-99 16,88-10,39 1,-105 10,0 1,0 1,1 2,-1 1,-1 2,14 4,-37-8,-1 0,1 0,-1 1,0 0,0 0,0 1,0-1,-1 1,1 1,2 2,-7-6,0-1,0 1,-1-1,1 1,0-1,0 0,0 1,-1-1,1 0,0 0,0 0,0 1,0-1,0 0,0 0,0 0,-1-1,1 1,0 0,0 0,0 0,0-1,0 1,-1 0,1-1,0 1,0 0,-1-1,1 1,31-22,-1 2,-21 17,0 1,0-1,0 1,0 1,0 0,0 1,0 0,0 0,6 1,19 5,-1 1,12 5,56 13,179 27,1080 193,-1178-212</inkml:trace>
  <inkml:trace contextRef="#ctx0" brushRef="#br0" timeOffset="65308.329">5848 9329,'4'1,"5"2,28 18,19 15,43 22,45 16,16 4,5 2,-20-8,-22-6,-33-15</inkml:trace>
  <inkml:trace contextRef="#ctx0" brushRef="#br0" timeOffset="66073.631">3526 7765,'50'-45,"-50"44,1 1,-1 0,1-1,-1 1,0-1,1 1,-1-1,0 1,1-1,-1 1,0-1,0 1,1-1,-1 1,0-1,0 0,0 1,0-1,0 1,0-1,0 0,0 1,0-1,0 1,0-1,0 0,0 0,-3 1,1 0,-1 0,1 0,0 0,-1 0,1 0,0 1,-1-1,1 1,0 0,-1 0,1 0,0 0,0 0,-1 1,-216 99,-200 127,165-85,235-132,8-5,1 0,-1-1,0 0,0-1,-8 2,19-6,0 0,-1 1,1-1,0 0,0 0,0 0,-1 0,1 0,0 0,0 0,0 0,-1 1,1-1,0 0,0 0,0 0,-1 0,1 0,0 0,0 0,-1 0,1 0,0 0,0-1,0 1,-1 0,1 0,0 0,0 0,0 0,-1 0,1 0,0 0,0-1,0 1,0 0,-1 0,1 0,0 0,0-1,0 1,0 0,0 0,0 0,0-1,-1 1,1 0,8-11,22-9,-24 19,1 1,-1-1,1 1,-1 1,0-1,1 1,-1 0,1 0,-1 1,0 0,0 0,0 0,0 1,0 0,0 0,17 11,1 0,19 18,12 11,-3 3,-2 3,35 43,126 173,-180-225,324 472,-28 18,-136-216,-140-233,3-2,3-2,4-3,3-2,50 41,-76-81,1-1,2-2,0-2,2-2,15 6,-24-16,0-1,0-1,2-3,-1 0,2-2,-1-2,21 0,41-2</inkml:trace>
  <inkml:trace contextRef="#ctx0" brushRef="#br0" timeOffset="66805.218">4999 6823,'1'3,"1"2,1 5,4 12,1 1</inkml:trace>
  <inkml:trace contextRef="#ctx0" brushRef="#br0" timeOffset="67051.528">3725 7420,'-3'-14,"3"12,0 0,0 0,0 0,-1 0,1 0,-1 1,1-1,-1 0,0 0,1 0,-1 0,0 1,0-1,0 0,-1 1,1-1,0 1,-1-1,1 1,-1 0,1 0,-1-1,1 1,-1 0,0 0,0 1,1-1,-1 0,-1 0,-11-1,0 1,-1 0,1 1,0 1,-1 0,1 1,-2 1,-112 25,117-25,-99 27,-86 20,167-44,0-2,0-1,-1-1,1-2,-19-2,39 1,1 0,0-1,0 0,0-1,0 0,0 0,0 0,1-1,0 0,-1-1,2 0,-1 0,0 0,1-1,0 0,1 0,-1 0,1-1,0 0,1 0,-4-7,-4-10,1-1,1-1,2 0,0-1,1 1,2-2,3 18,0 0,1-1,0 1,1 0,0-1,1-7,-1 16,0 0,1 1,-1-1,0 0,1 0,-1 1,1-1,-1 1,1-1,0 0,-1 1,1 0,0-1,0 1,0-1,0 1,1 0,-1 0,0-1,0 1,1 0,-1 0,1 0,-1 1,1-1,-1 0,1 1,-1-1,1 0,0 1,-1 0,1-1,0 1,-1 0,1 0,0 0,-1 0,1 0,0 0,0 1,-1-1,1 1,-1-1,1 1,0 0,8 2,-1 0,0 1,0 0,0 1,-1 0,0 1,0-1,0 1,0 1,-1 0,0 0,-1 0,1 1,-2 0,1 0,-1 0,0 1,-1-1,1 1,-2 1,0-1,0 0,0 2,3 24,-2 0,-1 22,-2-28,1-1,2 0,0 0,2 0,2 2,4 3,2 0,1-1,1 0,2-1,9 10,114 149,-114-157,165 222,-11 8,-12 8,-12 6,89 228,-216-435,4 9,14 21,-36-78,1-1,0 0,2-1,0-1,1-1,15 14,3-5</inkml:trace>
  <inkml:trace contextRef="#ctx0" brushRef="#br0" timeOffset="67423.175">3033 7392,'0'-5,"0"-10,0-19,10-42,5-14,2 2,2 5,-2 16</inkml:trace>
  <inkml:trace contextRef="#ctx0" brushRef="#br0" timeOffset="67722.713">4318 9097,'0'0,"0"0,0 0</inkml:trace>
  <inkml:trace contextRef="#ctx0" brushRef="#br0" timeOffset="67969.932">2247 7491,'-40'-42,"2"-2,2-2,-5-10,-1-3,2 6,2-2,3-1,-5-17,27 48,2-2,1 1,1-1,1 0,2-1,1 0,0 0,1-26,3 30,2 0,0 0,2 0,1 0,0 0,2 1,2-6,-5 22,-1 0,1 1,1-1,-1 1,1 0,0 0,0 0,1 0,0 1,0 0,0 0,2-1,-3 4,0-1,0 1,1 0,-1 0,1 0,-1 0,1 1,0 0,-1 0,1 0,0 0,0 1,0 0,0 0,0 0,0 1,-1 0,1 0,1 0,6 3,0 0,-1 0,0 1,0 1,0 0,-1 0,0 1,0 1,-1-1,0 1,0 1,-1 0,0 0,0 1,5 9,8 13,-2 1,-1 1,-2 1,6 18,144 427,-85-232,88 182,-142-373,18 38,-3 2,-5 1,17 72,-10 54,13 215,-51-375,3 0,3-1,2 0,3-1,14 29,22 26,28 40,-19-38,4 21,-49-98,-2 0,-2 1,-1 0,-3 1,1 20,-5-6,-3 0,-2 0,-3 0,-6 29,-11 40,-19 58,29-146</inkml:trace>
  <inkml:trace contextRef="#ctx0" brushRef="#br0" timeOffset="68304.044">4095 7292,'-13'-3,"-10"-2,-6-1,-10-2,0 1</inkml:trace>
  <inkml:trace contextRef="#ctx0" brushRef="#br0" timeOffset="68653.869">3090 8046,'-1'-27,"-2"0,-2 1,0-1,-9-24,-3-19,-10-55,-110-558,117 565,5-2,6 0,4 0,6 0,9-48,-10 167,2-18,1 0,1 0,3-10,-6 26,0 0,-1 0,1 0,0 0,1 0,-1 0,0 0,1 1,0-1,-1 1,1-1,0 1,0-1,1 1,-1 0,0 0,1 0,-1 1,1-1,-1 0,1 1,0 0,0-1,0 1,3 0,-3 1,1 0,-1 1,0 0,1 0,-1 0,0 0,0 0,0 1,0-1,0 1,0 0,0 0,0 0,-1 0,1 0,-1 1,1-1,-1 1,0 0,0 0,1 2,8 11,-1 0,-1 1,2 7,-7-16,22 52,-3 0,-2 2,-3 1,3 29,34 262,-38-217,6-1,36 114,-40-193,3 0,3-1,2-1,2-1,23 30,17 13,4-4,38 35,155 186,-10 17,-234-302,-2 1,-1 1,4 10,-16-27,-1-1,-1 1,0 0,-1 1,-1-1,0 1,-1-1,0 1,-2 0,-3 59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53:41.629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1237 725,'23'27,"-13"-6,-1 0,-2 1,0-1,-1 1,-1 1,1 16,3 39,-3 21,-6-97,3 119,-6 1,-9 47,6-147,1-41,3-6</inkml:trace>
  <inkml:trace contextRef="#ctx0" brushRef="#br0" timeOffset="401.41">906 536,'0'1,"1"0,-1 1,1-1,0 0,-1 1,1-1,0 0,0 0,0 1,0-1,0 0,0 0,1 0,-1-1,0 1,0 0,1 0,-1-1,0 1,1 0,-1-1,1 0,-1 1,1-1,-1 0,1 0,0 1,58 8,-34-6,67 15,80 27,-137-33,-2 0,1 3,-2 1,0 1,-1 2,12 9,-38-23,0-1,-1 0,1 1,-1 0,-1 1,1-1,-1 1,1 0,-2 0,1 0,-1 0,1 2,-3-4,0 0,0-1,0 1,-1 0,1-1,-1 1,0 0,0 0,-1-1,1 1,-1 0,0 0,0-1,0 1,0-1,0 1,-1-1,0 0,0 1,0-1,0 0,0 0,-3 2,-12 13,-1 0,-1-2,-1 0,0-1,-1-1,0-1,-1-1,-1-1,0-1,0-1,-1-1,0-1,-24 3,43-9,0 0,0 0,-1-1,1 1,0-1,-1-1,1 1,0-1,-1 0,1 0,0 0,0-1,0 0,0 0,0 0,-1-1,-16-14</inkml:trace>
  <inkml:trace contextRef="#ctx0" brushRef="#br0" timeOffset="980.569">2758 0,'1'6,"0"-1,1 0,-1 0,1 0,0 0,0 0,0 0,1-1,2 4,10 23,6 36,-4 0,-2 1,-4 0,0 29,8 281,-18-343,-4 1466,-46 0,41-1304,-30 631,-8 247,28-668,-4 317,23-713,-1-16,0-10</inkml:trace>
  <inkml:trace contextRef="#ctx0" brushRef="#br0" timeOffset="1547.259">138 3270,'2'2,"0"1,0-1,1 1,-1-1,1 0,-1 0,1 0,0 0,0 0,0-1,0 1,0-1,0 0,0 0,0 0,1 0,-1-1,2 1,70 5,-57-6,244 1,141-21,-246 10,822-37,-543 43,108 26,-429-13,25 2,-1-5,12-7,-146 1,0 1,1-2,-1 1,0-1,0 1,0-1,0-1,0 1,0-1,0 0,0 0,0 0,-1-1,1 1,-1-1,0 0,0-1,0 1,0-1,0 0,-1 0,2-2,9-18</inkml:trace>
  <inkml:trace contextRef="#ctx0" brushRef="#br0" timeOffset="2227.361">4028 678,'1'-16,"-2"1,0-1,0 1,-4-14,3 23,0 0,-1-1,1 1,-1 1,0-1,-1 0,1 1,-1 0,0 0,0 0,-1 0,0 0,0 1,-13-11,-1 1,-1 1,0 1,0 1,-2 1,1 0,-1 2,0 0,-1 2,0 0,-21-1,22 3,0 2,-1 1,1 0,0 2,-1 1,1 0,0 2,0 0,0 2,1 0,0 1,-13 7,28-11,0 0,1 0,-1 0,1 1,0 0,0 0,0 0,0 1,1 0,-1 0,1 0,-2 4,5-6,-1 0,1 0,0 0,0 1,0-1,0 1,1-1,0 0,-1 1,1-1,0 1,1-1,-1 1,0-1,1 1,0-1,0 0,0 1,0-1,1 0,-1 0,1 0,0 0,1 2,11 16,1 0,2-1,0-1,1 0,0-2,20 15,33 20,32 16,32 23,-119-80,19 16,0 0,26 29,-53-48,0 0,-1 0,0 1,-1 0,0 0,0 0,-1 1,0 0,-1 0,0 1,0-1,-1 1,1 10,-3-18,-1 0,0 0,0-1,0 1,0 0,-1 0,1 0,-1-1,0 1,0 0,0-1,0 1,0 0,0-1,-1 1,1-1,-1 0,1 1,-3 0,0 1,1-1,-2 0,1 0,0 0,0-1,-1 1,0-1,1 0,-1 0,-4 0,-8 2,-2 0,1-2,0 0,0-1,-13-1,-9-2,0-2,0-2,0-1,1-2,-16-7,5 0</inkml:trace>
  <inkml:trace contextRef="#ctx0" brushRef="#br0" timeOffset="2752.107">475 2403,'0'1,"0"0,1-1,-1 1,0 0,1 0,-1 0,1 0,-1 0,1-1,0 1,-1 0,1 0,0-1,0 1,-1-1,1 1,0 0,0-1,0 0,0 1,0-1,-1 1,1-1,0 0,0 0,0 0,0 1,0-1,0 0,0 0,0 0,0 0,42 0,-33 0,54-1,-1-3,0-2,-34 1,-1 0,-1-1,1-2,-1-1,17-8,3-6</inkml:trace>
  <inkml:trace contextRef="#ctx0" brushRef="#br0" timeOffset="3043.107">1398 2161,'19'256,"-21"52,5-297,-2-16</inkml:trace>
  <inkml:trace contextRef="#ctx0" brushRef="#br0" timeOffset="3583.182">1886 2156,'-2'28,"-2"-1,0 0,-2 0,-2-1,0 1,-10 19,-17 63,30-91,1 1,1 0,1-1,0 1,2 0,0 0,1 9,0-24,-1 0,1-1,-1 1,1 0,0 0,0-1,1 1,-1 0,1-1,0 0,0 1,0-1,0 0,0 0,1 0,-1 0,1 0,0-1,0 1,0-1,0 0,1 0,-1 0,0 0,1 0,0-1,-1 0,1 1,0-2,-1 1,1 0,0-1,0 1,0-1,0 0,0 0,-1-1,1 1,1-1,7-1,1 0,-1-1,0-1,0 0,0-1,0 0,-1 0,0-2,0 1,0-1,-1-1,0 0,0 0,-1-1,0 0,-1-1,0 0,0 0,1-4,-4 7,-1-1,0 1,0-1,-1 0,0 0,0 0,0 0,-1 0,-1-1,0 1,0-1,0 1,-1-1,0 1,-1-1,0 1,0-1,-1 1,0 0,0-1,-1 1,0 0,-1 0,0 1,0-1,0 1,-1 0,-5-6,3 5,0 1,-1 0,1 1,-1 0,-1 0,1 1,-1 0,0 0,0 1,0 0,-1 1,-4-1,6 1,0 1,0 1,0 0,0 0,0 0,0 1,-1 0,1 1,0 0,0 0,0 0,0 1,0 1,1-1,-5 3,8-3,3 0</inkml:trace>
  <inkml:trace contextRef="#ctx0" brushRef="#br0" timeOffset="4112.055">2351 2227,'-4'3,"0"1,1-1,0 1,-1 0,1 0,1 0,-1 1,0-1,1 1,-4 4,-11 17,0 1,1 0,2 1,-8 24,18-43,0 0,1 0,0 1,1 0,0 0,1-1,0 1,0 0,1 0,1 0,-1 0,2 0,-1 0,1-1,1 1,0 0,0 0,0-5,-1-1,1 0,-1 1,1-1,1 0,-1 0,0-1,1 1,0-1,0 1,0-1,0-1,0 1,1 0,-1-1,1 0,1 0,2 1,0-1,0 0,0-1,1 0,-1 0,0-1,1 0,-1 0,0-1,3-1,4 0,0-2,0 0,0 0,-1-1,1-1,-1-1,-1 0,1-1,-1 0,-1-1,5-4,-9 5,-1 0,-1 0,1-1,-1 0,-1-1,0 1,0-1,-1 0,0 0,-1 0,0-1,0 1,-1-1,-1 0,0 1,0-1,-1 0,0 0,-1 0,-1 0,0-3,1 7,0-1,-1 1,0-1,0 1,0-1,-1 1,0 0,-1 0,0 1,0-1,0 1,-1 0,1 0,-2 0,1 0,-1 1,1 0,-1 0,-1 1,1 0,-1 0,0 0,1 1,-2 0,1 0,0 1,0-1,-1 2,1-1,-2 1,-5 0</inkml:trace>
  <inkml:trace contextRef="#ctx0" brushRef="#br0" timeOffset="4766.714">3957 2095,'-3'0,"0"1,0 0,1-1,-1 1,0 1,0-1,1 0,-1 1,1-1,0 1,-1 0,1 0,0 0,0 0,0 0,0 0,0 1,1-1,-1 0,1 1,-1 0,-31 63,27-52,-3 6,1 0,1 0,0 0,2 1,0 0,1 0,2 0,-1 7,3-22,0 0,0 0,1 1,0-1,0 0,0 0,0 0,1 0,0 0,1 0,-1-1,1 1,0-1,0 0,1 1,0-1,0-1,0 1,0-1,1 1,-1-1,1-1,0 1,1-1,-1 1,0-1,1-1,0 1,0-1,2 0,4 2,1-1,0-1,-1 0,1-1,0 0,0-1,0 0,-1-1,1 0,0-1,0-1,-1 0,0-1,0 0,0-1,0 0,0-1,8-6,-13 8,0-1,0 0,-1 0,0-1,0 0,0 0,0-1,-1 1,0-1,-1 0,1 0,-1-1,-1 1,1-1,-1 0,-1 0,0 0,0 0,0-1,-1 1,0 0,-1-1,0 1,0 0,0-1,-1 1,-1-1,-2-7,2 6,-1 0,-1 0,1 0,-2 1,0 0,0-1,0 1,-1 1,0-1,-1 1,0 0,0 1,-1 0,0 0,0 0,-1 1,1 0,-1 1,-4-2,-8-2,1 1,-2 1,1 1,-1 1,0 1,0 0,0 2,-13 0,-13 0</inkml:trace>
  <inkml:trace contextRef="#ctx0" brushRef="#br0" timeOffset="13365.776">1 4146,'60'1,"-23"0,0-1,1-1,-1-2,0-2,0-2,5-2,-12-1</inkml:trace>
  <inkml:trace contextRef="#ctx0" brushRef="#br0" timeOffset="13681.141">603 3923,'-16'169,"13"-102,-1-22,2 0,3 0,1 1,2-1,6 24,4-33,-7-25</inkml:trace>
  <inkml:trace contextRef="#ctx0" brushRef="#br0" timeOffset="14145.142">891 3933,'-2'3,"0"1,0-1,1 1,-1 0,1 0,0-1,0 1,0 0,0 0,0 4,-8 57,0-6,0 42,8-85,1 1,1 0,1 0,0-1,1 1,1-1,0 1,2 3,-4-16,-1 0,1 0,0 0,0 0,0 0,0-1,1 1,-1-1,1 1,0-1,0 0,1 0,-1 0,0-1,1 1,0-1,-1 0,1 0,0 0,0 0,0-1,0 1,1-1,-1 0,0-1,1 1,-1-1,1 1,2-2,-1 0,0 0,1 0,-1-1,0 0,0 0,0 0,0-1,-1 0,1 0,-1 0,0-1,0 0,0 0,0 0,0-1,-1 1,0-1,1-1,1-3,1 0,-1 0,-1-1,0 1,0-1,-1 0,0-1,-1 1,0-1,-1 1,0-1,0 0,-1 0,-1 0,0 0,0 0,-1 0,0 0,-1 0,-1 1,1-1,-2 0,1 1,-2 0,1 0,-1 0,-1 1,0-1,0 1,-1 1,0-1,0 1,-1 0,0 1,0 0,-1 0,0 1,0 0,-1 0,1 1,-11-4,1 2,0 1,0 0,0 2,-1 0,1 1,-1 0,-16 2,28 1</inkml:trace>
  <inkml:trace contextRef="#ctx0" brushRef="#br0" timeOffset="14383.515">1422 4137,'0'0,"0"1,0 0,0 2,0-1,0 1,0-2,2 2,2-2,2 1,4-2,-1-1,4-1,-1-1</inkml:trace>
  <inkml:trace contextRef="#ctx0" brushRef="#br0" timeOffset="14714.051">1929 3909,'-2'167,"5"183,-3-349,0 1,0 0,0 0,0-1,0 1,0 0,0 0,1 0,-1 0,1 0,-1 0,1 0,0 0,0 0,0-1,0 1,0 0,0-1,0 1,1-1,-1 1,0-1,1 0,0 1,9 2</inkml:trace>
  <inkml:trace contextRef="#ctx0" brushRef="#br0" timeOffset="15151.552">2261 4070,'-2'1,"0"-1,1 1,-1 0,0-1,1 1,-1 0,1 0,-1 0,1 0,0 0,-1 1,1-1,0 0,0 1,0-1,0 1,0-1,0 1,0-1,0 1,1 0,-2 1,-13 39,15-41,-5 18,1 1,0 1,2-1,0 1,2-1,0 1,2 14,-1-27,-1-1,1 1,1-1,-1 0,1 1,1-1,-1 0,1 0,1 0,-1-1,1 1,0-1,0 0,1 0,0 0,0-1,0 1,1-1,0-1,0 1,0-1,3 2,-4-4,0-1,0 0,0 1,1-2,-1 1,0-1,0 1,1-1,-1-1,0 1,1-1,-1 0,0 0,0-1,0 1,0-1,0 0,0 0,-1-1,1 0,-1 0,1 0,-1 0,0 0,0-1,2-3,5-3,0-1,-1-1,-1 0,0 0,0-1,-1 0,-1-1,5-11,-8 15,-1-1,0 1,0-1,-1 1,-1-1,1 0,-2 0,0 0,0 1,-1-1,0 0,-1 0,0 1,0-1,-1 1,-1-1,0 1,0 0,-1 1,0-1,-1 1,0 0,-1 0,1 1,-2 0,1 0,-1 0,0 1,-1 0,0 1,0 0,0 0,-1 1,1 0,-1 1,0 0,-1 1,1 0,-1 0,-4 0,-24-2,2 2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17:35.530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79 74,'-43'0,"72"0,77 0,460-6,-338-6,108-24,-297 30,51-6,-82 11,0 1,-1 0,1 0,0 1,0 0,0 1,0 0,-1 0,6 2,-8-1,-1 0,1 0,0 1,-1-1,0 1,0 0,0 0,0 1,0-1,-1 1,0 0,0 0,0 0,-1 0,2 4,5 16,0 0,4 25,-6-21,24 86,-5 0,-4 2,-6 0,-6 1,-3 38,-8-23,0-132,1-1,-1 1,0 0,1 0,-1-1,0 1,0 0,1-1,-1 1,0-1,0 1,0-1,0 1,0-1,0 0,0 1,1-1,-1 0,0 0,0 0,0 1,0-1,0 0,-1 0,-27 1,-19-6,1-3,0-2,1-2,-32-14,-14-2,-39-7,-1 6,-2 5,0 6,-1 7,-1 5,0 5,-30 10,109-5,0-2,-8-3,35-1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54:02.529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35 1,'-17'459,"3"-152,13-288,0-11,0 0,1 0,0 0,0 1,1-1,0 0,0 0,1 0,0 0,0-1,1 1,0 0,-2-7,-1 0,1-1,-1 1,1 0,0-1,-1 1,1-1,0 1,0-1,-1 1,1-1,0 1,0-1,0 0,-1 0,1 1,0-1,0 0,0 0,0 0,0 0,0 0,-1 0,1 0,0 0,0 0,0 0,0 0,0-1,0 1,-1 0,1-1,0 1,17-8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54:03.776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334 1,'-9'20,"2"1,1 1,-1 2,-10 37,-61 159,17-57,8 2,-11 78,54-192,1 1,3 0,2 0,2 1,2-1,3 1,2-1,3 0,2 0,5 11,-11-48,0-1,2 0,0 0,0 0,1-1,1 0,0-1,8 10,-11-17,0 1,0-1,1-1,-1 1,1-1,0 0,0 0,1-1,-1 0,1 0,0 0,0-1,0 0,0 0,0-1,0 0,0 0,6 0,30-2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54:05.099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107 1,'-5'78,"-2"-1,-4 1,-21 72,11-52,-8 96,28-185,1 0,0 0,0 0,0 0,1 0,1-1,-1 1,2 0,-1 0,2 1,-3-8,0 0,0 0,0 0,1 1,-1-1,1-1,0 1,0 0,-1 0,1-1,0 1,0-1,1 1,-1-1,0 0,0 0,1 0,-1 0,0 0,1 0,-1-1,1 1,-1-1,1 0,-1 0,1 0,-1 0,1 0,-1 0,1-1,-1 1,1-1,-1 0,1 0,-1 1,1-2,28-10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54:08.225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2 0,'-1'223,"2"228,-1-440,0-6,0 0,0 0,1 0,-1 0,1 0,0 0,1 0,1 4,0-5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54:08.683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35 1,'-1'24,"-1"0,-2 1,-4 13,-6 56,10-36,3-1,5 42,-3-83,0 0,2 0,0 0,1-1,0 1,1-1,1 0,1-1,0 1,0-1,2-1,4 6,-10-14,1-1,0 1,0-1,0 0,1 0,0 0,-1-1,1 0,0 0,1 0,-1 0,0-1,1 0,0 0,-1-1,1 1,0-1,0 0,0-1,0 1,0-1,-1-1,1 1,5-1,-4-2,1 1,0-1,-1 0,0-1,0 1,0-1,0-1,-1 1,1-1,-1 0,0-1,-1 0,0 0,1 0,-2 0,1-1,-1 0,0 0,2-4,0-1,-1 0,-1 0,0-1,-1 0,0 1,0-1,-2 0,0 0,0 0,-1 0,-1-1,0 1,0 0,-2 1,1-1,-2 0,0 1,0-1,-2 0,-1-4,-1-1,-1 1,-1 0,-1 1,0 0,-1 1,-1 0,0 1,-1 0,0 1,-1 1,0 0,-6-2,-28-16,42 26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54:10.165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1 228,'0'0,"0"0,0 0,3 0,3 0,3 0,5-1,4-1,4-2,4 2,3-2,1-2,1-4,-1-1,0-3,3-6,-4 0</inkml:trace>
  <inkml:trace contextRef="#ctx0" brushRef="#br0" timeOffset="226.393">498 1,'-4'247,"-19"100,19-316,-3 56,7-80,0-1,0 0,1 1,0-1,0 1,0-1,1 0,0 0,1 0,-1 0,3 3,-4-8,-1 1,2-1,-1 0,0 1,0-1,0 0,0 0,1 0,-1 0,1 0,-1 0,1-1,-1 1,1 0,-1-1,1 1,-1-1,1 1,0-1,-1 0,1 0,0 0,-1 0,1 0,0 0,-1 0,1 0,0-1,-1 1,1-1,19-5</inkml:trace>
  <inkml:trace contextRef="#ctx0" brushRef="#br0" timeOffset="665.543">901 120,'-5'12,"-1"1,2 0,0 0,1 1,0-1,1 1,0 0,1 8,0 26,4 38,-1-66,0-1,2 0,0 1,1-1,1 0,1-1,0 0,1 0,3 3,-7-14,0 1,1-2,-1 1,1 0,0-1,1 0,0 0,0-1,0 0,1 0,-1 0,1-1,0 0,1 0,-1 0,1-1,-1 0,1-1,0 0,0 0,0-1,0 0,4 0,-7-1,0 0,0 0,0 0,0-1,0 0,-1 0,1-1,0 1,0-1,-1 0,1 0,-1 0,0-1,0 0,0 1,0-2,0 1,0 0,-1-1,0 1,1-1,-1 0,-1 0,1-1,-1 1,1 0,-1-1,0 1,-1-1,1 0,-1 0,1-4,0-5,0-1,0 1,-2-1,0 0,0 1,-1-1,-1 1,-1-1,0 1,-4-10,1 8,0 0,-2 1,0 0,-1 1,0-1,-1 2,0-1,-2 1,1 1,-1 0,-1 1,0 0,-1 1,0 0,0 1,-1 1,0 0,-1 1,0 1,0 1,0 0,-1 0,-16-1,-38-1,-2 2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54:09.123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0 43,'3'3,"-1"0,0 0,0 0,0 0,0 0,0 0,-1 1,1-1,-1 1,0-1,9 20,203 351,-166-295,-32-54,24 42,32 40,-58-89,1-1,1-1,0 0,1-1,0-1,1 0,1-1,4 1,-20-12,0-1,1 0,-1 1,1-1,-1 0,1 0,-1-1,1 1,-1 0,1-1,0 0,-1 0,1 1,-1-1,1-1,0 1,-1 0,1-1,0 1,-1-1,2 0,-1-1,0 0,0 0,0 0,-1 0,1-1,-1 1,1-1,-1 1,0-1,0 0,0 0,0 0,-1 0,1 0,0-3,11-26</inkml:trace>
  <inkml:trace contextRef="#ctx0" brushRef="#br0" timeOffset="306.472">546 0,'-2'1,"0"-1,0 0,0 1,0-1,0 1,0 0,0-1,0 1,1 0,-1 0,0 0,1 1,-1-1,1 0,-1 1,1-1,-1 2,-25 33,18-24,-188 300,-3 2,190-300,7-11,0 1,0-1,0 1,1 0,-1 0,1 0,0 0,0 1,1-1,-1 2,2-5,0-1,0 0,0 0,1 1,-1-1,0 0,0 0,1 0,-1 1,0-1,0 0,1 0,-1 0,0 0,0 0,1 0,-1 1,0-1,1 0,-1 0,0 0,1 0,-1 0,0 0,0 0,1 0,-1 0,0 0,1-1,-1 1,0 0,1 0,-1 0,0 0,0 0,1 0,-1-1,0 1,0 0,1 0,-1 0,0-1,0 1,0 0,1 0,14-9,40-39,-24 16</inkml:trace>
  <inkml:trace contextRef="#ctx0" brushRef="#br0" timeOffset="555.645">834 256,'0'0,"0"1,0 0,2 1,3 1,3-1,6 1,6 1,5-1,5 0,3-2,2-2,0-2,-1-3,4-4,-6-2</inkml:trace>
  <inkml:trace contextRef="#ctx0" brushRef="#br0" timeOffset="801.497">967 550,'0'0,"0"0,0 0,0 0,4 1,5 1,7 0,6 0,15-4,9-1,2-4,-1-4,-3-3,1-6,-8 0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54:07.159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1 275,'0'5,"1"0,0 0,0-1,0 1,1 0,0-1,0 0,0 1,0-1,1 0,-1 0,4 3,45 51,-29-34,445 523,-451-529,53 58,-62-69,0-1,1 0,-1 0,1 0,0-1,1-1,-1 1,1-2,2 2,-9-5,0 1,0-1,0 1,0-1,-1 0,1 0,0 0,0 0,0 0,0 0,0-1,0 1,0-1,0 1,-1-1,1 0,0 1,0-1,-1 0,1 0,-1 0,1-1,-1 1,1 0,-1-1,1 1,-1 0,0-1,0 0,0 1,0-1,13-20</inkml:trace>
  <inkml:trace contextRef="#ctx0" brushRef="#br0" timeOffset="284.874">612 1,'-1'5,"0"0,0-1,-1 1,0-1,1 1,-2-1,1 1,0-1,-3 3,-6 13,-215 520,89-201,102-254,32-80,4-8,1-5</inkml:trace>
  <inkml:trace contextRef="#ctx0" brushRef="#br0" timeOffset="532.395">759 484,'0'0,"0"0,2 2,5 1,2 1,4-1,4 0,5-1,3 0,4-2,4 0,4 1,0-2,-1 0,4-6,-6 0</inkml:trace>
  <inkml:trace contextRef="#ctx0" brushRef="#br0" timeOffset="772.456">943 640,'1'1,"3"5,2 4,4 4,4 3,4 0,5-3,5-2,4-5,3-3,2-5,11-9,12-11,-4-1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54:06.014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24 281,'0'0,"1"0,1 0,6 0,5 0,7-2,7-1,6-2,5-1,3 1,2-3,-1 1,-3-2,2-2,-7 0</inkml:trace>
  <inkml:trace contextRef="#ctx0" brushRef="#br0" timeOffset="161.311">0 428,'0'0,"0"2,0 0,0 2,3 4,2 1,7 2,8 1,8 0,18-2,19-5,8-5,-2-6,-5-5,-3-8,-11-1</inkml:trace>
  <inkml:trace contextRef="#ctx0" brushRef="#br0" timeOffset="543.457">929 135,'-4'3,"1"0,0 1,-1 0,1 0,1 0,-1 0,1 1,0-1,0 1,0-1,0 1,1 0,-1 1,-3 8,-9 20,2 2,1-1,1 1,0 15,8-36,1 0,0 0,1 0,0 0,2 1,0-1,0 0,1-1,1 1,1 0,0-1,2 3,0-2,0 0,1-1,1 0,0 0,1-1,0-1,1 0,1 0,0-1,0 0,7 4,-10-9,-1-1,1-1,-1 1,1-1,1-1,-1 0,0 0,1 0,0-1,-1-1,1 0,0 0,0-1,0 0,0-1,-1 0,1 0,0-1,4-2,-3 1,-1 0,1-1,-1-1,0 0,0 0,0-1,-1 0,1 0,-2-1,1 0,-1-1,0 0,0-1,-1 1,6-10,-9 10,1 0,-1-1,0 0,-1 1,0-1,-1 0,1-1,-2 1,1 0,-1-1,-1 1,0 0,0-1,-1 1,0-1,-1 1,0 0,0 0,-1-2,-6-12,0 1,-2 0,0 1,-1 1,-2 0,0 0,0 1,-2 1,-1 1,0 0,-1 1,0 1,-1 1,-16-9,-39-21,-1 3,-2 4,-36-10,18 8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54:05.476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185 914,'-19'24,"2"0,0 1,2 0,0 1,2 1,1 0,2 1,-7 23,16-43,-1 0,1 0,0 0,1 0,-1 0,2 0,-1 0,1 0,0 0,1 0,0 0,0 0,1 0,0-1,0 0,1 1,0-1,4 5,-5-7,1-1,0 1,0-1,1 0,-1 0,1 0,0-1,0 0,0 0,1 0,-1 0,1-1,-1 0,1 0,0 0,0-1,0 0,0 0,0-1,0 1,0-1,0-1,0 1,0-1,3-1,-4 2,1-1,-1 0,1-1,-1 1,0-1,0 0,0 0,0-1,0 1,0-1,-1-1,1 1,-1 0,0-1,0 0,0 0,-1 0,1 0,-1-1,0 0,0 1,0-1,-1 0,0 0,0 0,0-1,-1 1,1 0,-1-1,-1 1,1-1,-1 1,0-4,0-7,-1 0,-1 0,-1 0,0 0,-1 1,-1-1,0 1,-1 0,0 0,-10-13,0 2,-2 1,-1 1,-1 1,-1 0,-8-5,-45-50,63 64,1 0,1 0,0-1,1-1,1 0,0 0,-2-9,-5-22</inkml:trace>
  <inkml:trace contextRef="#ctx0" brushRef="#br0" timeOffset="300.498">237 0,'4'1,"0"0,0 1,0-1,0 1,0 0,-1 0,1 0,-1 1,1-1,1 2,13 9,28 13,0 2,-2 3,-1 1,-2 2,-1 2,-2 1,-1 2,-3 2,-1 1,-2 2,-2 1,-1 1,-3 1,19 50,-25-43,-3-1,-1 2,-4 0,-1 1,-3 0,-3 0,-1 0,-4 3,-2 11,-4-1,-2 1,-4-2,-2 0,-4 0,-10 20,26-78,2-5,0-1,-1 1,0 0,1-1,-1 1,-1-1,1 1,-1-1,1 0,-1 0,-1 0,1 0,-3 2,5-6,1-1,-1 1,1 0,-1-1,1 1,-1-1,1 1,0 0,-1-1,1 1,0-1,-1 1,1-1,0 1,-1-1,1 1,0-1,0 0,0 1,-1-1,1 1,0-1,0 0,0 1,0-1,0 1,0-1,0 0,0 1,0-1,1 0,-1 0,-1-19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17:32.659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2834 166,'871'22,"100"-1,-267-45,108 0,-797 24,-11 1,1-1,0 0,0 0,-1-1,1 1,0-1,-1 0,3-1,-6 2,-1 0,0 0,0-1,0 1,1 0,-1 0,0-1,0 1,0 0,0 0,1-1,-1 1,0 0,0-1,0 1,0 0,0 0,0-1,0 1,0 0,0-1,0 1,0 0,0 0,0-1,0 1,0 0,0-1,0 1,-1 0,1 0,0-1,0 1,0 0,0 0,0-1,-1 1,1 0,0 0,0-1,-1 1,1 0,0 0,0 0,-1 0,1-1,0 1,0 0,-1 0,1 0,0 0,-1 0,1 0,0 0,0 0,-1 0,1 0,0 0,-22-12,21 12,-141-63,98 43</inkml:trace>
  <inkml:trace contextRef="#ctx0" brushRef="#br0" timeOffset="918.177">2848 0,'5'111,"6"1,13 56,-3-29,-4 28,-16-152,1 34,2 1,3-2,11 46,-15-81,1-1,0 0,0 0,2-1,-1 1,1-1,1 0,0-1,0 1,1-2,0 1,1-1,0 0,1-1,0 0,0 0,10 5,4-2,1 0,1-1,-1-2,2 0,-1-2,20 2,44 2,33-2,-65-4,1606 135,-1346-113,-138-14,18 10,-191-21,34 6,-40-6,1-1,-1 0,1 1,0-1,-1 1,1-1,-1 1,1 0,-1 0,0-1,1 1,-1 0,0 0,1 1,-1-1,0 0,0 0,0 0,0 2,-1-2</inkml:trace>
  <inkml:trace contextRef="#ctx0" brushRef="#br0" timeOffset="24016.013">62 2042,'1'6,"-1"0,2 0,-1 0,0 0,1 0,0-1,1 1,-1-1,1 0,0 1,0-1,1 0,0-1,-1 1,3 1,12 13,1-2,21 16,-27-22,21 14,0-1,2-2,0-2,2-1,19 6,201 66,-244-86,147 46,3-8,166 22,-254-55,1-3,0-3,1-4,-1-3,0-3,0-4,51-15,-94 16,0-1,0-2,-2-1,1-2,-2-1,0-2,-1-1,-1-1,0-1,-2-2,9-11,-16 14,-1-1,-1-1,-2-1,0 0,-1-1,-1-1,-1 0,-2-1,0 0,-2-1,-1 0,-1 0,-1-1,0-17,-2 2,-2-1,-2 0,-2 0,-2 0,-2 1,-2 0,-2 0,-1 0,-2 1,-3 1,0 1,-20-33,8 24,-2 2,-2 1,-1 2,-3 1,-2 1,-1 2,-2 2,-1 2,-43-27,17 18,-1 4,-2 2,-2 4,-1 3,-1 3,-2 4,0 2,-2 5,0 2,-1 4,0 4,-1 3,-6 4,32 3,0 2,0 3,1 2,0 3,0 1,-12 8,29-7,1 1,0 2,1 1,1 2,1 2,1 1,1 1,1 1,-3 6,5-3,1 2,1 1,1 1,2 1,2 1,1 1,1 1,0 6,6-9,2 1,1 0,1 0,3 1,0 0,2 1,2-1,1 1,3 11,2 5,2 0,3 0,2-1,2-1,3 0,1-1,3 0,2-2,2 0,1-2,3-1,2-1,1-1,3-2,1-1,10 6,-22-22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54:04.091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1 132,'1'13,"2"0,-1-1,2 0,0 0,0 0,1 0,0 0,1-1,6 8,3 11,49 87,4-3,5-3,5-4,4-3,5-3,42 33,-124-129,1 1,-1-1,1 0,0 0,0-1,1 1,-1-1,1-1,0 1,0-1,0 0,0-1,1 0,9 0</inkml:trace>
  <inkml:trace contextRef="#ctx0" brushRef="#br0" timeOffset="287.329">422 52,'-2'28,"-2"0,0-1,-2 1,-2-1,0-1,-1 0,-14 25,3-1,-42 101,18-46,4 1,-11 59,49-160,1 0,0 0,0 0,1 0,-1 0,1 0,0 1,1-1,-1-4,0-1,0 1,0-1,1 1,-1 0,0-1,0 1,1-1,-1 1,0 0,1-1,-1 1,1-1,-1 1,0-1,1 0,-1 1,1-1,-1 1,1-1,0 0,-1 1,1-1,1 0,-1 1,1-1,-1 0,1 0,-1 0,1 0,-1 0,1-1,-1 1,1 0,-1-1,0 1,1-1,1 0,25-12</inkml:trace>
  <inkml:trace contextRef="#ctx0" brushRef="#br0" timeOffset="737.983">1280 0,'-32'723,"31"-710,-8 57,9-67,-1 1,0-1,0 0,0 0,0 0,-1 1,1-1,-1 0,0-1,0 1,0 0,0 0,0-1,-1 1,1-1,-1 0,-2 2,3-4,0 1,0-1,0 0,0 1,0-1,0 0,0 0,-1 0,1-1,0 1,0 0,0-1,0 0,0 1,0-1,0 0,0 0,0 0,1 0,-1 0,0-1,0 1,1 0,-1-1,1 1,-1-1,0-1,-41-50,38 46,-11-14,1 0,1-1,1 0,1-1,1-1,1 0,-6-23,16 46,0 0,0 1,0-1,0 1,0-1,0 0,0 1,0-1,0 1,0-1,0 0,0 1,0-1,0 1,1-1,-1 0,0 1,0-1,1 1,-1-1,0 1,1-1,-1 1,1 0,-1-1,1 1,-1-1,1 1,-1 0,1-1,-1 1,1 0,-1 0,1-1,-1 1,1 0,0 0,-1 0,1 0,-1 0,1 0,0 0,-1 0,1 0,-1 0,1 0,0 0,-1 0,1 0,0 1,40 7,-29-4,27 3,1-1,0-1,0-3,1-1,-1-2,0-2,0-2,0-1,-1-2,0-2,0-1,32-15,-25 4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54:02.978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90 925,'-1'14,"-1"-1,0 1,-1 0,-1-1,0 0,-2 3,-8 30,10-32,-11 44,3 0,2 1,0 29,8-73,1-1,1 1,1-1,0 1,1-1,0 0,1 1,1-1,0 0,1-1,0 1,1-1,1 0,0 0,1-1,0 0,1 1,-4-8,-1 0,1 0,0-1,0 1,1-1,-1-1,1 1,0-1,0 1,0-2,1 1,-1-1,1 0,-1 0,1-1,-1 1,1-2,0 1,0-1,0 0,-1 0,1-1,0 0,-1 0,1 0,0-1,-1 0,0-1,1 1,-1-1,0 0,0-1,-1 0,2 0,5-4,-1-1,0 0,-1-1,0 0,0 0,-1-1,0 0,-1-1,-1 0,0 0,0-1,-1 1,-1-1,0-1,-1 1,1-5,-1-1,-2 0,0 0,-1 0,-1-1,-1 1,0 0,-2 0,0 0,-1 0,-1 1,-1-1,-6-13,5 17,0 1,-1 0,0 0,-1 1,-1 0,0 1,-1 0,0 0,0 1,-2 0,1 1,-1 1,-1 0,1 1,-9-3,-36-11,47 19,0 0,0-1,1 0,0-1,-1 0,1-1,1 0,-4-3,11 7,0 0,1 0,-1 0,0 0,1-1,0 1,-1 0,1-1,0 1,-1-3,-2-11</inkml:trace>
  <inkml:trace contextRef="#ctx0" brushRef="#br0" timeOffset="383.161">578 1,'1'3,"1"1,0 0,-1-1,1 1,1-1,-1 0,0 0,1 1,0-2,-1 1,1 0,0 0,2 0,10 11,77 89,-3 4,72 117,-129-173,-2 2,-3 0,-2 2,-3 1,-2 1,-2 0,-3 2,0 14,-5-5,-4 0,-2 1,-4-1,-2 1,-8 39,2-53,-2-1,-2 0,-3-1,-2 0,-2-1,-3-2,-6 9,9-25,-1 0,-2-2,-6 6,19-26,0-1,-1 0,-1-1,1 0,-2-1,1 0,-1-1,0 0,-1 0,-3 0,15-8,-1 1,0 0,1-1,-1 1,0-1,0 1,1-1,-1 0,0 0,0 0,0 0,0 0,1 0,-1-1,0 1,0 0,0-1,1 0,-1 1,0-1,0 0,-13-10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54:01.212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631 1,'-10'6,"-1"1,2 1,-1-1,1 2,0-1,1 1,0 1,0-1,0 2,-17 26,-16 34,21-36,-53 100,7 3,6 3,6 3,6 1,6 3,7 1,7 2,6 1,-2 152,21-199,5-1,13 86,-9-147,1 1,2-1,3-1,1 0,2-1,1 0,3-1,1 0,-15-32,1 1,-1-1,1 0,1 0,-1 0,1-1,0 0,1-1,0 1,7 3,-10-7,0-1,1 1,-1-1,1 0,-1-1,1 0,-1 1,1-2,0 1,0-1,-1 0,1 0,0 0,-1-1,1 0,0 0,-1-1,1 1,2-2,46-22,-4-5</inkml:trace>
  <inkml:trace contextRef="#ctx0" brushRef="#br0" timeOffset="378.488">830 1053,'2'11,"0"0,0-1,0 1,2-1,-1 0,1 0,1 0,0 0,1 1,7 17,87 178,8-4,9-5,98 120,-207-306,39 52,19 16,-52-62,2-1,0-1,1 0,1-1,0-1,1-1,0 0,-16-11,0 1,0 0,0-1,0 0,0 1,0-1,1 0,-1-1,0 1,0-1,1 1,-1-1,0 0,1 0,-1 0,0-1,1 1,-1-1,0 0,0 0,1 0,-1 0,0 0,1-1,0-2,1 0,-1 0,1-1,-1 0,0 1,-1-1,1 0,-1-1,0 1,-1-1,1 1,0-3,17-43</inkml:trace>
  <inkml:trace contextRef="#ctx0" brushRef="#br0" timeOffset="664.546">1508 1147,'-1'9,"-1"-1,0 1,0-1,-1 0,0 0,-1 0,1 0,-1 0,-1-1,-5 7,-6 14,-182 343,-76 222,269-582,2-7,1 1,0 0,0 0,0-1,1 1,-1 0,1 0,0 1,1-1,-1 0,1 0,0 2,4-6,2-5</inkml:trace>
  <inkml:trace contextRef="#ctx0" brushRef="#br0" timeOffset="945.28">2062 1678,'4'1,"1"-1,-1 2,0-1,0 0,0 1,0 0,0 0,0 0,1 1,28 13,9-6,0-3,1 0,0-3,-1-2,33-2,-11-4,0-2,0-3,32-10,-77 14,1 0,-1-2,16-8,1-3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54:58.346"/>
    </inkml:context>
    <inkml:brush xml:id="br0">
      <inkml:brushProperty name="width" value="0.1" units="cm"/>
      <inkml:brushProperty name="height" value="0.2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1046 1,'1'0,"-1"1,1-1,-1 0,0 1,1-1,-1 1,1 0,-1-1,0 1,0-1,1 1,-1 0,0-1,0 1,0-1,0 1,0 0,0-1,0 1,0 0,0-1,0 1,0-1,0 1,0 0,0-1,-1 1,1-1,0 1,0 0,-1-1,1 1,-9 22,3-19,0 0,0 0,0 0,0-1,-1 0,0 0,1-1,-1 1,0-2,0 1,-1-1,1 0,0 0,-7-1,-5 2,-262 22,140-15,-117 24,256-33,-5 1,-1 0,0 0,1 1,-1 0,1 0,0 1,-1 0,1 1,0-1,1 1,-1 0,1 1,-1 0,7-4,0-1,-1 1,1-1,0 1,0-1,0 1,0-1,0 1,-1-1,1 1,0-1,0 1,0-1,1 1,-1-1,0 1,0-1,0 1,0-1,0 1,1-1,-1 1,0-1,0 0,1 1,-1-1,0 1,1-1,-1 0,0 1,1-1,-1 0,0 1,1-1,-1 0,1 1,-1-1,1 0,-1 0,1 0,-1 0,1 1,-1-1,1 0,-1 0,1 0,-1 0,1 0,-1 0,1 0,-1 0,1 0,35 5,-32-5,196 11,18-10,140 6,-98 11,-305-18,0 3,-25 4,-5 1,-143 11,0 9,-164 46,359-69,9-2,1 0,0 0,0 2,1-1,-1 2,1-1,0 2,-7 4,19-11,0 0,-1 0,1 0,0 1,-1-1,1 0,0 0,0 0,-1 1,1-1,0 0,-1 0,1 0,0 1,0-1,0 0,-1 1,1-1,0 0,0 1,0-1,0 0,0 1,-1-1,1 0,0 1,0-1,0 0,0 1,0-1,0 0,0 1,0-1,0 0,0 1,1-1,-1 1,0-1,0 0,0 1,0-1,0 0,1 0,-1 1,0-1,0 0,0 1,1-1,-1 0,0 0,1 1,-1-1,0 0,0 0,1 0,-1 0,0 1,1-1,-1 0,27 5,86-1,0-5,109-16,-58 3,-103 10,99-6,96 7,-256 3,0 0,-1 0,1 0,0 1,0-1,0 0,0 0,0 0,0 0,0 0,0 0,0 0,0 0,0 0,-1 0,1 0,0 0,0 1,0-1,0 0,0 0,0 0,0 0,0 0,0 0,0 0,0 0,0 1,0-1,0 0,0 0,0 0,0 0,0 0,0 0,0 0,0 0,0 1,0-1,0 0,0 0,0 0,-21 7,-33 7,-289 44,157-30,1 8,-43 20,219-53,0-1,0 0,0 1,1 0,-1 1,1 0,0 0,0 1,0 0,-3 3,11-8,-1 1,1-1,-1 0,1 0,0 1,0-1,-1 0,1 1,0-1,-1 0,1 1,0-1,0 0,0 1,-1-1,1 1,0-1,0 0,0 1,0-1,0 1,0-1,0 0,0 1,0-1,0 1,0-1,0 1,0-1,0 0,0 1,0-1,0 1,1-1,-1 0,0 1,0-1,0 1,1-1,-1 0,0 1,1-1,-1 0,0 0,1 1,-1-1,0 0,1 0,-1 1,0-1,1 0,-1 0,1 0,-1 0,0 0,1 1,-1-1,1 0,-1 0,1 0,-1 0,0 0,1 0,-1 0,36 4,-33-4,160 2,127-17,-17 0,252 23,-654 6,30-6,-209 17,-258 57,553-80,8-1,0 0,0-1,1 1,-1 1,0-1,1 1,-1 0,1 0,0 0,-1 0,-1 3,7-4,0 0,1 0,-1-1,1 1,-1 0,1 0,-1-1,1 1,0-1,-1 0,1 1,0-1,-1 0,1 0,0 0,-1 0,2 0,128 1,119-13,-26-1,179 15,-469 16,-350 53,141-27,-59 25,318-65,6-2,0 1,-1 0,1 0,0 1,1 1,-10 4,20-9,-1 0,0 0,1 0,-1 0,0 0,0 1,1-1,-1 0,0 0,1 0,-1 0,0 0,0 1,1-1,-1 0,0 0,0 0,1 1,-1-1,0 0,0 0,0 1,1-1,-1 0,0 0,0 1,0-1,0 0,0 1,0-1,0 0,0 1,1-1,-1 0,0 1,0-1,-1 0,1 1,0-1,0 0,0 0,0 1,0-1,0 0,0 1,0-1,0 0,-1 0,1 1,0-1,0 0,0 0,-1 1,1-1,0 0,0 0,-1 1,1-1,0 0,0 0,-1 0,1 0,0 0,-1 1,1-1,0 0,-1 0,32 4,-28-4,437 4,-89-5,-251 6,-1 4,52 13,-149-22,0 0,-1 0,1 1,0-1,-1 0,1 1,0-1,-1 1,1-1,0 1,-1 0,1 0,-1 0,1 0,-1 0,0 0,2 1,-4-1,1 0,0-1,-1 1,1 0,0-1,-1 1,1 0,-1-1,1 1,-1-1,1 1,-1-1,1 1,-1-1,0 1,1-1,-1 1,0-1,1 0,-1 1,0-1,1 0,-1 0,0 0,0 0,0 1,-73 18,66-17,-367 58,12-2,359-57,-39 10,43-11,0 0,0 0,-1 0,1 0,0 0,0 1,0-1,-1 0,1 0,0 0,0 0,0 0,-1 0,1 0,0 0,0 0,0 1,-1-1,1 0,0 0,0 0,0 0,0 0,0 1,0-1,-1 0,1 0,0 0,0 1,0-1,0 0,0 0,0 0,0 1,0-1,0 0,0 0,0 0,0 1,0-1,0 0,0 0,0 0,0 1,0-1,0 0,0 0,23 7,64 2,0-4,81-7,-157 2,84-3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55:24.115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8083 7889,'-187'9,"38"0,-231-9,-207-33,-383-72,209 19,-72 24,-2 37,-438 56,1042-15,229-16,2 1,0-1,0 0,-1 0,1 0,0 0,0 0,-1 0,1 0,0 0,0 0,-1 0,1 0,0 0,-1 0,1 0,0 0,0 0,-1 0,1 0,0 0,0 0,-1 0,1 0,0 0,0-1,-1 1,1 0,0 0,0 0,-1 0,1-1,0 1,0 0,0 0,0 0,-1-1,1 1,0 0,0 0,0-1,0 1,0 0,0 0,0-1,0 1,0 0,3-6</inkml:trace>
  <inkml:trace contextRef="#ctx0" brushRef="#br0" timeOffset="809.432">4767 8595,'-5'-10,"1"0,-1 1,-1 0,1-1,-2 2,1-1,-1 1,-3-2,-65-60,56 54,-26-23,-40-25,70 53,0 1,-1 1,-1 1,1 0,-1 1,-1 1,1 0,-1 2,16 3,0 0,-1 1,1-1,0 1,-1-1,1 1,0 0,0 0,-1 0,1 0,0 1,-1-1,1 1,0-1,0 1,-1 0,1 0,0 0,0 0,0 0,0 0,0 0,0 1,1-1,-1 1,0-1,1 1,-1 0,1 0,-1 0,1 0,0 0,0 0,0 0,0 0,0 0,1 0,-1 0,0 1,1-1,0 0,-1 1,1-1,0 1,0 10,0 1,1 0,0-1,1 1,1-1,4 13,14 39,3-1,3-2,13 20,-12-26,-2 1,-3 1,-2 1,-1 7,-17-52,-1 0,0 0,-1 1,0-1,-1 0,-1 0,0 1,-1-1,-1 5,2-14,0-1,0 1,-1-1,0 1,1-1,-2 1,1-1,0 0,-1 0,0 0,0 0,0-1,0 1,0-1,-1 1,0-1,0-1,0 1,0 0,0-1,0 0,0 0,-1 0,1 0,-1-1,0 0,1 0,-1 0,-2 0,-7-1,1 0,-1-1,1 0,-1-1,1 0,-1-2,1 1,0-1,1-1,-1-1,1 0,0 0,0-1,1 0,-1-1,2-1,-9-7,13 10,-1 0,1-1,0 0,0 0,1 0,0 0,0-1,1 0,0 0,1 0,-1-1,2 1,-1-1,1 1,0-1,1 0,0 0,0 0,1 0,0 0,1 0,0 0,0 0,1 0,0 1,1-1,0-1,3-4,1 1,0 1,0-1,1 1,1 0,0 1,1 0,0 1,1 0,-1 0,2 1,0 0,0 1,0 1,1 0,3-1,32-12,0 1,1 3,49-9,-30 8,-54 13,0-1,-1 0,0-1,1 0,-2-1,1 0,-1-1,6-6,2-3</inkml:trace>
  <inkml:trace contextRef="#ctx0" brushRef="#br0" timeOffset="-2055.244">2260 5681,'1'2,"-1"1,1 0,0-1,0 1,0-1,0 1,0-1,1 0,-1 1,1-1,-1 0,1 0,0 0,0 0,0 0,0-1,0 1,0 0,1-1,-1 0,0 0,1 1,-1-1,1-1,-1 1,1 0,0-1,15 6,0-1,0-1,11 0,-23-2,46 3,1-2,-1-2,1-3,41-7,-41 5,-49 3,0 1,0 0,0 0,0 0,0 0,0 0,0 1,-1 0,1 0,0 0,0 0,0 1,-1-1,1 1,-1 0,1 0,-1 1,0-1,0 0,0 1,0 0,1 1,1 3,-1-1,-1 1,1 0,-1 0,0 0,-1 1,0-1,0 1,-1-1,1 1,-1 2,6 66,-3 1,-3-1,-4 1,-4 11,-49 306,36-273,16-105,2 0,0 1,0-1,2 1,0-1,1 1,1-1,1 6,-3-21,0 0,0-1,0 1,0-1,0 1,1-1,-1 1,0-1,0 1,0-1,1 1,-1-1,0 1,1-1,-1 1,0-1,1 1,-1-1,1 0,-1 1,1-1,-1 0,1 1,-1-1,1 0,-1 0,1 1,-1-1,1 0,-1 0,1 0,0 0,-1 0,1 0,-1 0,1 0,18-11,0-6</inkml:trace>
  <inkml:trace contextRef="#ctx0" brushRef="#br0" timeOffset="-2816.77">1407 5672,'2'1,"0"0,0 0,0 0,1 0,-1 0,0-1,1 1,-1 0,0-1,1 0,-1 0,1 0,-1 0,1 0,0 0,8 0,92 17,-73-11,0 0,1-3,-1 0,1-2,24-2,-52 1,0 0,-1 0,1 0,-1-1,1 1,-1-1,1 1,-1-1,1 0,-1 0,0 0,1 0,-1-1,0 1,0-1,0 1,0-1,0 0,0 0,-1 1,1-1,0-1,-1 1,0 0,1 0,-1 0,0-1,0 1,0 0,-1-1,1 1,0-1,-1 1,0-1,0 0,1 1,-1-1,-1 1,1-1,0 1,-1-1,1 1,-1-1,0 1,0-1,0 1,0-2,-12-29</inkml:trace>
  <inkml:trace contextRef="#ctx0" brushRef="#br0" timeOffset="-2569.342">1592 5383,'-5'10,"1"1,0 0,0 0,1 1,1-1,0 1,1-1,0 1,0 1,6 109,-3-97,1 27,10 90,-11-124,2 0,0-1,1 1,1-1,0 0,6 10,-10-25,0 1,-1 0,1-1,0 1,0-1,0 1,0-1,1 0,-1 0,1 0,9 5</inkml:trace>
  <inkml:trace contextRef="#ctx0" brushRef="#br0" timeOffset="-46334.169">127 1621,'0'1,"1"0,-1 0,0 1,1-1,-1 0,1 0,-1 0,1 0,0 0,-1 0,1 0,0 0,0 0,0 0,0 0,-1-1,1 1,0 0,0-1,1 1,-1 0,0-1,0 1,0-1,0 0,0 1,1-1,-1 0,0 0,0 0,1 0,51 5,-30-5,39 7,-25-2,0-1,1-2,0-2,0-1,-1-2,1-1,4-3,15-9,-4-2</inkml:trace>
  <inkml:trace contextRef="#ctx0" brushRef="#br0" timeOffset="-45085.52">2828 1649,'145'-1,"154"3,-293-2,-1 0,1 0,0 1,0 0,0 0,-1 1,1-1,-1 1,1 1,-1-1,0 1,0-1,0 2,0-1,0 0,-1 1,1 0,-1 1,1 1,0 0,-1 1,0 0,-1 0,0 0,0 1,0-1,-1 1,0-1,0 1,-1 0,0 0,0 1,1 31,-1 0,-1-1,-3 1,-3 17,-33 156,36-198,0-8,1-10,0-14,1-9</inkml:trace>
  <inkml:trace contextRef="#ctx0" brushRef="#br0" timeOffset="-44687.605">3563 787,'23'14,"0"0,-1 1,0 1,-1 1,-1 1,2 4,25 28,31 43,-40-41,-2 1,-2 2,-3 1,-2 2,-3 1,-2 1,-3 1,-3 1,-2 0,-3 1,-3 1,-3 0,-1 54,-5-63,-3-1,-2 0,-2-1,-3 1,-2-1,-3-1,-1 0,-3-1,-2-1,-3-1,-1-1,-3 0,-1-3,-3 0,-1-2,-25 25,16-26,-2-2,-35 24,5-11</inkml:trace>
  <inkml:trace contextRef="#ctx0" brushRef="#br0" timeOffset="-45884.467">1696 929,'-7'22,"-2"1,0-2,-2 1,-4 6,-12 23,-13 39,3 2,4 1,-2 28,18-51,3 1,3 0,4 1,1 63,7-28,5 0,13 71,-12-137,1-1,2 0,2 0,1-1,3-1,0 0,3-1,12 17,-26-45,1 0,1-1,-1 0,1 0,1 0,-1-1,1 0,0-1,1 0,0 0,0-1,0 0,0 0,1-1,0-1,0 1,0-1,7 0,20 2</inkml:trace>
  <inkml:trace contextRef="#ctx0" brushRef="#br0" timeOffset="-45538.785">2051 1787,'1'1,"-1"0,0 1,1-1,-1 0,1 1,0-1,-1 0,1 0,0 1,0-1,0 0,0 0,0 0,0 0,0 0,0 0,0 0,1-1,-1 1,0 0,0-1,1 1,-1-1,0 1,1-1,-1 0,1 1,-1-1,1 0,56 7,-41-6,44 5,1-4,0-2,0-3,12-4,-15-2</inkml:trace>
  <inkml:trace contextRef="#ctx0" brushRef="#br0" timeOffset="-40887.155">4776 2071,'1'3,"3"4,3 3,1 3,4 0,5-1,4-2,5-3,5-3,5 1,5-2,4 1,1-2,2-1,-2-1,8-2,-6-1</inkml:trace>
  <inkml:trace contextRef="#ctx0" brushRef="#br0" timeOffset="-41384.524">4837 1489,'1'1,"-1"0,0 1,1-1,0 0,-1 1,1-1,0 0,-1 0,1 0,0 0,0 1,0-1,0 0,0-1,0 1,0 0,0 0,1 0,-1-1,0 1,0 0,1-1,-1 1,0-1,1 0,-1 1,1-1,-1 0,0 0,1 0,-1 0,1 0,-1 0,63 0,-45-1,15 1,4 1,0-1,0-3,0 0,0-3,-1-1,24-8,-36 6</inkml:trace>
  <inkml:trace contextRef="#ctx0" brushRef="#br0" timeOffset="-41141.663">5060 1199,'12'246,"1"-1,-13-208</inkml:trace>
  <inkml:trace contextRef="#ctx0" brushRef="#br0" timeOffset="-39938.311">5624 2313,'1'4,"-1"-1,1 1,0 0,0 0,0-1,1 1,-1-1,1 1,0-1,0 0,0 1,0-1,0 0,1 0,0-1,48 46,-28-27,57 54,59 74,-116-121,-2 1,0 1,-2 1,-1 1,-2 0,-1 1,6 23,6 39,-27-95,0 0,0 1,0-1,0 0,0 1,0-1,1 0,-1 0,0 1,0-1,0 0,0 0,0 1,1-1,-1 0,0 0,0 0,0 1,0-1,1 0,-1 0,0 0,0 0,1 1,-1-1,0 0,0 0,1 0,-1 0,0 0,1 0,-1 0,0 0,0 0,1 0,-1 0,0 0,1 0,6-9,4-21,16-94,-6 0,-5-2,-2-90,-4 28,-9-1,-8 1,-8 0,-8 1,-20-60,33 203,0 7,2 0,2 0,1-1,2 0,2-20,2 54,0 0,0 0,1 0,-1 0,1 0,0 0,0 0,1 1,-1-1,1 1,-1 0,1-1,0 1,0 0,0 1,1-1,-1 1,1-1,0 1,-1 0,1 0,0 1,0-1,0 1,4-1,16-6,1 2,1 1,21-2,-35 5,164-15,161 6,-117 6,1654-39,-1397 51,279-6,-730-5,-21 1</inkml:trace>
  <inkml:trace contextRef="#ctx0" brushRef="#br0" timeOffset="-39474.621">6804 1564,'-2'6,"1"-1,-1 0,1 0,-1 0,-1-1,1 1,-1 0,1-1,-1 1,-2 0,-9 19,-26 55,5 1,3 2,3 1,-15 76,33-105,2 0,2 1,3 0,2 0,3 0,2 0,2 0,7 22,-7-56,0-1,1 0,2 0,0-1,1 0,0 0,2-1,9 12,-15-22,1 0,0-1,0 1,1-1,0-1,0 0,0 0,1 0,0-1,0 0,1 0,-1-1,1 0,0 0,0-1,0-1,0 1,1-2,-1 1,1-1,-4-1,1-1,-1 1,1-1,-1-1,1 1,-1-1,0 0,0-1,0 1,0-1,4-3,27-17</inkml:trace>
  <inkml:trace contextRef="#ctx0" brushRef="#br0" timeOffset="-39218.236">6951 2208,'0'0,"0"0,0 0,1 0,-1 0,3 0,3-2,6 0,5-2,9 0,5 0,5-1,4 1,2-3,1-3,-2-3,4-8,-6 1</inkml:trace>
  <inkml:trace contextRef="#ctx0" brushRef="#br0" timeOffset="-38851.083">7443 1867,'1'1,"-1"0,1 0,-1-1,1 1,0 0,-1-1,1 1,0-1,-1 1,1-1,0 1,0-1,-1 1,1-1,0 0,0 1,0-1,0 0,-1 0,1 0,0 0,0 0,0 0,0 0,0 0,0 0,0 0,33 0,-29 0,24 0,1-1,1 1,-1 2,0 1,0 1,15 5,-37-7,-1 1,1-1,-1 1,0 1,0-1,0 1,0 0,-1 1,0-1,0 1,0 1,0-1,-1 1,0 0,0 0,-1 0,1 1,-1 0,-1 0,1 0,-1 0,-1 0,2 7,2 10,-2 0,-1 1,-1 0,-1 0,-1-1,-1 1,-5 22,-6 31,-20 62,26-110,5-20,-1 1,-1-1,0 0,0 0,-1 0,0 0,0-1,-3 4,1-54,7 6</inkml:trace>
  <inkml:trace contextRef="#ctx0" brushRef="#br0" timeOffset="-38457.27">7756 1247,'14'12,"1"0,0-1,1-1,0 0,5 1,45 29,-31-14,-1 0,-1 3,-2 0,-1 2,-1 1,-2 2,-1 1,-2 0,-1 2,-2 1,-2 0,-1 2,-2 0,-2 1,-1 0,-3 1,-1 0,-2 1,-2 0,-1 20,-3 14,-3 1,-4-1,-3 0,-3-1,-3 0,-4-1,-3-1,-6 4,28-76,-1 1,0 0,0-1,0 1,-1-1,1 1,-1-1,1 0,-1 0,0 0,0 0,0 0,0 0,-2 1,4-3,-1 1,1-1,-1 0,1 0,-1 0,1 0,-1 0,1 0,-1 0,1 0,-1 0,1 0,-1 0,1 0,-1 0,1-1,-1 1,1 0,-1 0,1 0,-1-1,1 1,0 0,-1-1,1 1,-1 0,-12-22,3-9</inkml:trace>
  <inkml:trace contextRef="#ctx0" brushRef="#br0" timeOffset="-37905.926">8216 1085,'0'-1,"0"-1,0 0,0 1,1-1,-1 1,1-1,-1 0,1 1,-1-1,1 1,0-1,0 1,0 0,0-1,0 1,0 0,0 0,0 0,1-1,-1 1,0 0,1 0,3-1,-1-1,1 1,0 0,-1 0,1 1,0-1,0 1,1 0,12-1,1 0,-1 1,17 2,-28-1,0 1,0-1,0 2,0-1,0 1,0 0,-1 0,1 0,-1 1,1 0,-1 1,0-1,0 2,-3-3,0 0,-1 1,1 0,-1 0,0 0,1 0,-1 0,-1 0,1 1,0-1,-1 1,1-1,-1 1,0-1,-1 1,1 0,0-1,-1 1,0 0,0 0,0-1,0 1,-1 0,0 0,0 0,-4 14,-1 1,-1-1,-1 0,0 0,-1-1,-1 0,-1-1,0 0,-12 12,-40 65,62-93,1 1,0-1,0 1,0-1,-1 1,1-1,0 1,0-1,0 1,0 0,0-1,0 1,0-1,0 1,0-1,0 1,1 0,-1-1,0 1,0-1,0 1,1-1,-1 1,0-1,1 1,-1-1,0 1,1-1,-1 0,1 1,-1-1,0 0,1 1,-1-1,1 0,-1 1,1-1,-1 0,1 0,0 0,-1 1,1-1,-1 0,1 0,-1 0,1 0,0 0,-1 0,1 0,-1 0,1 0,0 0,40 0,-33 0,38-1,-1-1,0-3,1-1,16-7,-30 5</inkml:trace>
  <inkml:trace contextRef="#ctx0" brushRef="#br0" timeOffset="-37618.556">8818 1934,'4'1,"1"1,-1-1,1 0,0-1,-1 1,1-1,0 0,-1 0,1-1,0 1,5 0,32 1,-14 2,0-2,0-1,0-2,1 0,-1-2,-1-1,1-1,2-2,10-8</inkml:trace>
  <inkml:trace contextRef="#ctx0" brushRef="#br0" timeOffset="-37249.855">9651 1612,'-3'44,"-1"0,-3-1,-2 1,-12 37,-12 58,33-137,0-1,0 1,0-1,0 1,0-1,0 1,0-1,0 1,0-1,1 0,-1 1,1-1,-1 1,1-1,-1 0,1 1,0-1,0 0,-1 0,1 1,0-1,0 0,0 0,1 0,-1 0,0 0,0-1,0 1,1 0,-1 0,0-1,1 1,-1-1,1 1,-1-1,0 0,1 1,-1-1,2 0,8 1,1 1,0-2,1 0,10-1,-2 0,-5 1,26-1,0-1,12-3,-41 3,0-1,0 0,-1 0,1-2,-1 1,0-2,0 0,0 0,3-3,20-17</inkml:trace>
  <inkml:trace contextRef="#ctx0" brushRef="#br0" timeOffset="-36953.322">9936 1365,'-6'123,"-6"-1,-18 80,-5 32,26-157,-2-1,4 1,3 0,3 0,4 17,-2-90,-1-1,0 0,0 0,0 0,0 0,1 1,0-1,-1 0,1 0,0 0,1 0,-1-1,0 1,1 0,0 0,-1-1,1 1,0-1,0 1,1-1,0 1,12 3</inkml:trace>
  <inkml:trace contextRef="#ctx0" brushRef="#br0" timeOffset="-36533.442">10499 1531,'-4'67,"-3"0,-3-1,-3 0,-11 31,-1 4,0 33,21-100,1-1,1 1,2 0,1-1,2 1,2 2,-2-20,0-1,2 1,0-1,0 0,2 0,0-1,0 0,1 0,1-1,6 7,-12-15,1-1,-1 0,1 0,0 0,1 0,-1-1,1 1,-1-1,1 0,0 0,0-1,1 0,-1 0,0 0,1 0,-1-1,1 0,0 0,-1 0,1-1,0 0,-1 0,1 0,0-1,-1 0,1 0,-1 0,1-1,-1 0,5-2,33-21,-4-7</inkml:trace>
  <inkml:trace contextRef="#ctx0" brushRef="#br0" timeOffset="-36168.889">10855 1858,'-2'27,"-2"0,0-1,-2 0,0 0,-2 0,-1 0,-6 8,3-1,0-1,2 2,-5 32,15-63,0 0,-1 0,1 0,1 0,-1 0,0 0,1 0,-1 0,1 0,0 0,0 0,0 0,0-1,1 1,-1 0,1 0,0-1,-1 0,1 1,0-1,1 0,-1 0,0 0,1 0,-1 0,1 0,-1-1,1 1,0-1,0 0,-1 0,1 0,0 0,0 0,0-1,0 1,1-1,17 4,0-1,1-2,-1 0,1-1,1-1,-2 0,13 1,0-2,26-6,-49 6,1 0,-1-1,0-1,0 0,0 0,-1-1,1-1,-1 0,8-6,15-15</inkml:trace>
  <inkml:trace contextRef="#ctx0" brushRef="#br0" timeOffset="-35921.433">11153 1990,'0'8,"-2"-1,1 1,-1-1,0 0,-1 0,0 1,-7 24,0 11,2 1,2-1,2 1,1 0,3 0,4 38,5-53,-1-22,2-19,-1-17,0-7</inkml:trace>
  <inkml:trace contextRef="#ctx0" brushRef="#br0" timeOffset="-35602.341">11163 1351,'23'40,"2"0,26 31,30 48,-57-77,-2 0,-2 2,-1 0,-3 1,-2 1,-1 1,-3 0,-1 0,-3 1,-2-1,-2 1,-2 1,-4 24,-3-4,-4 0,-9 27,12-65,-1 0,-2 0,-1-1,-1 0,-1-1,-7 7,4-14,17-22,0 0,0 0,-1 0,1 0,0 0,0 0,0 0,0 0,0 0,-1 0,1 0,0 0,0 0,0 0,0 0,0 0,-1 0,1 0,0 0,0 0,0 0,0 0,0 0,-1 0,1 0,0 0,0 0,0 0,0-1,0 1,0 0,-1 0,1 0,0 0,0 0,0 0,0 0,0-1,0 1,0 0,0 0,0 0,0 0,0 0,0-1,0 1,0 0,0 0,0 0,0 0,0 0,0-1,0 1,0 0,0 0,0 0,0 0,0 0,0-1,0 1,0 0,0 0,0 0,10-46,3 5</inkml:trace>
  <inkml:trace contextRef="#ctx0" brushRef="#br0" timeOffset="-35272.273">11921 1489,'-3'40,"-2"0,-2-1,-1 1,-3-1,0-1,-5 5,-9 37,5-14,-6 18,4 1,-4 41,22-102,1 0,2-1,0 1,1 0,1 0,2 0,0 0,2-1,0 1,2-1,3 7,-5-17,2 0,-1 0,1-1,1 0,0-1,1 1,0-2,1 1,10 8,-15-15,0 0,0 0,0-1,1 0,-1 0,1 0,0-1,0 1,-1-1,2-1,-1 1,0-1,0 0,0-1,0 1,1-1,-1 0,0-1,0 0,1 0,-1 0,0-1,3-1,44-23,-4-7</inkml:trace>
  <inkml:trace contextRef="#ctx0" brushRef="#br0" timeOffset="-34671.862">12172 1896,'0'-1,"1"-1,-1 1,1 0,-1 0,1 0,0 0,0-1,-1 1,1 0,0 0,0 0,0 1,0-1,0 0,0 0,0 0,1 1,-1-1,0 0,0 1,0 0,1-1,-1 1,0-1,1 1,33-8,-25 7,0 1,0-1,0 2,0-1,0 2,0-1,-1 1,1 1,0-1,-1 2,0-1,0 1,0 1,3 1,-9-4,0 1,0-1,0 0,0 1,-1 0,1-1,-1 1,1 0,-1 0,0 0,0 1,0-1,-1 0,1 1,-1-1,0 1,0 0,0-1,-1 1,1 0,-1 0,0-1,1 1,-2 0,1 0,0-1,-1 1,0 0,0-1,0 1,0 0,-1-1,1 1,-1-1,0 0,0 0,0 0,-2 2,-6 8,0-1,-1 0,0-1,-1 0,-1 0,0-2,0 1,-1-2,0 0,0 0,-15 4,-45 28,144-37,-54-4,35 1,0 1,-1 3,3 2,-40-4,1 0,-2 1,1 1,0 0,-1 1,1 0,-1 0,-1 2,1-1,-1 2,0-1,-1 1,0 1,2 2,-8-6,0-1,-1 1,0-1,0 1,0 0,-1 0,1 0,-1 1,-1-1,1 1,-1-1,1 1,-2-1,1 1,-1 0,0-1,0 1,0 0,-1 4,-1-2,0 0,0 0,-1 0,0 0,0 0,-1 0,0-1,0 0,-1 0,0 0,0 0,-6 5,6-7,0 0,0-1,0 1,0-1,-1 0,0-1,0 1,0-1,0-1,-1 1,1-1,-1 0,1 0,-1-1,-2 1,4-2,-1 0,1-1,0 1,0-1,0 0,0 0,0 0,1-1,-1 1,0-1,1-1,-1 1,1-1,0 1,-1-1,1 0,1-1,-1 1,0-1,1 0,0 1,-2-3,-2-6,-1 0,2 0,-1-1,2 1,-5-13,-5-21</inkml:trace>
  <inkml:trace contextRef="#ctx0" brushRef="#br0" timeOffset="-34356.722">12641 1484,'4'1,"0"1,0-1,-1 1,1 0,-1 1,0-1,0 1,0-1,0 1,0 0,0 1,9 7,17 12,-2 2,0 1,-2 1,-1 2,-2 0,0 1,-2 1,1 6,-8-12,-1 0,-1 0,-2 2,0-1,-2 1,-1 0,-1 1,-1-1,-2 1,-1 0,-1 5,-1 8,-3 1,-7 34,9-65,0 0,-1 0,-1 0,0 0,0 0,-1-1,0 1,-1-1,0-1,-1 1,1-1,-7 6,12-14,-1 1,1-1,-1 0,0 1,1-1,-1 0,0 0,0 0,0 0,0 0,0-1,0 1,0-1,0 1,0-1,0 1,0-1,0 0,0 0,0 0,0 0,0-1,-1 1,0-1,-1 0,1-1,-1 0,1 0,-1 0,1 0,0-1,0 1,0-1,0 0,0 0,1 0,-2-1,-19-29</inkml:trace>
  <inkml:trace contextRef="#ctx0" brushRef="#br0" timeOffset="-33854.122">12973 773,'-1204'-41,"610"13,237 24,1 16,1 16,-63 24,306-33,-24 12,131-30,1 0,-1 0,0-1,1 1,-1-1,0 0,0 0,0-1,0 1,-12-5</inkml:trace>
  <inkml:trace contextRef="#ctx0" brushRef="#br0" timeOffset="-32784.135">14380 3639,'-31'8,"0"-2,-1-2,0 0,0-3,-27-1,-121-21,1-8,-136-42,-7-1,-1376-175,329 135,1021 88,-839-37,-134-10,-1665-60,1850 124,670 23,-200 41,-167 59,8 50,514-97,291-66</inkml:trace>
  <inkml:trace contextRef="#ctx0" brushRef="#br0" timeOffset="-31932.176">6084 3729,'-2'3,"0"-1,0 0,0 0,0 0,0 0,-1 0,1-1,0 1,-1-1,0 1,1-1,-1 0,0 0,1 0,-1 0,0-1,-2 1,3-1,0 0,1 0,-1 0,0 0,0 0,1 0,-1 0,0-1,1 1,-1-1,0 1,1-1,-1 0,1 0,-1 1,1-1,0 0,-1 0,1-1,0 1,-1 0,1 0,0-1,0 1,0 0,0-1,0 1,1-1,-1 1,0-1,0 0,1 0,0-1,0 1,0 0,0 0,0 0,0 0,0 0,1 0,-1 0,1 0,-1 0,1 0,0 0,0 0,0 0,0 1,0-1,0 0,0 1,1-1,-1 1,0-1,1 1,0-1,-1 1,1 0,0 0,0 0,-1 0,1 0,0 0,0 1,1-1,5-3,1 0,-1 1,1 0,0 1,0 0,0 0,3 0,1 2,0 0,0 1,0 0,-1 1,1 0,0 1,-1 1,1 0,-1 0,0 2,-1-1,1 1,7 6,-13-8,0 1,0-1,0 1,-1 0,1 1,-1-1,-1 1,1 0,-1 0,0 0,0 1,-1 0,0-1,0 1,-1 0,1 1,-2-1,1 0,-1 0,0 1,0-1,-1 1,0-1,-1 3,-2 9,-1 0,-1 0,0-1,-2 0,0 0,-1 0,-1-1,0 0,-1-1,-1 0,-1-1,0 0,-1 0,-10 8,-2 0,-1 0,-1-2,-1-1,0-1,-2-1,0-2,-29 11,26-14,-1-1,0-2,0-2,-1-1,0-2,0-1,-1-1,1-2,0-2,-13-3,44 4,0 0,0-1,0 0,0 0,0 0,0-1,1 1,-1-1,0 0,1 0,-1 0,1 0,0-1,0 1,0-1,0 0,0 0,0 0,1 0,0-1,-2-2,3 3,0 0,0-1,0 1,0 0,1-1,0 1,-1-1,1 1,1-1,-1 1,0 0,1-1,0 1,0-1,0 1,0 0,0 0,1 0,-1 0,1 0,0 0,0 0,0 0,0 1,3-3,-2 1,1-1,0 1,1 0,-1 0,1 1,0-1,-1 1,2 0,-1 0,0 1,0 0,1 0,0 0,-1 0,1 1,5-1,-2 2,0-1,0 2,0-1,0 1,0 1,0 0,0 0,0 1,-1 0,5 2,8 5,-1 1,0 1,0 0,-1 2,-1 0,-1 1,0 1,4 6,39 58,-46-58,1-1,1 0,1-2,4 4,-16-18,0-1,0 1,0-2,0 1,1 0,0-1,-1 0,1 0,0-1,1 0,-1 0,0 0,1-1,-1 0,1 0,-1-1,1 1,1-1,18-3</inkml:trace>
  <inkml:trace contextRef="#ctx0" brushRef="#br0" timeOffset="-31590.277">6804 3478,'-2'16,"0"0,-1 0,-1-1,0 1,-1-1,-1 0,-6 11,-3 11,-30 81,-45 123,73-185,2 1,2 1,0 19,9-41,1 0,3 32,0-56,1 0,0-1,1 1,0 0,1 0,1-1,-1 0,2 0,0 0,3 6,-7-16,0 1,0 0,0-1,0 1,0 0,1-1,-1 0,0 1,1-1,-1 0,1 0,-1 1,1-1,0-1,-1 1,1 0,0 0,0 0,0-1,-1 1,1-1,0 0,0 1,0-1,0 0,0 0,0 0,0-1,0 1,0 0,0-1,19-7</inkml:trace>
  <inkml:trace contextRef="#ctx0" brushRef="#br0" timeOffset="-31200.952">7154 3744,'-2'21,"-1"0,-1 0,-1 0,0-1,-2 0,-1 0,0 0,-1-1,-10 14,6-9,1 0,1 2,2-1,0 1,-2 13,11-36,-1-1,1 1,0 0,0-1,0 1,0-1,0 1,1 0,-1-1,1 1,-1-1,1 1,0-1,0 1,0-1,0 1,1-1,-1 0,1 0,-1 0,1 0,0 0,0 0,0 0,0 0,0-1,0 1,0-1,1 0,-1 1,0-1,1 0,-1 0,1-1,-1 1,1 0,13 3,1-1,-1 0,1-2,-1 1,9-2,-6 0,-2 2,1-2,-1 0,1-1,-1-1,1 0,-1-2,0 0,0-1,0 0,13-8,7-7</inkml:trace>
  <inkml:trace contextRef="#ctx0" brushRef="#br0" timeOffset="-30923.923">7401 3748,'-14'340,"0"-60,13-178,1-120</inkml:trace>
  <inkml:trace contextRef="#ctx0" brushRef="#br0" timeOffset="-30636.987">7585 3426,'1'3,"1"0,-1 0,0 0,1 0,-1-1,1 1,0 0,0-1,0 1,1-1,0 1,8 11,19 32,-2 1,-2 2,-2 1,-3 0,10 36,-19-46,-2 1,-2 0,-1 0,-3 1,-1-1,-2 1,-4 35,-1-29,-3 0,-1 0,-3-1,-2 0,-2-1,-2 0,-1-1,-3-2,-2 0,-1-1,-3-1,-7 7,-17 13</inkml:trace>
  <inkml:trace contextRef="#ctx0" brushRef="#br0" timeOffset="1866.339">7325 81,'2'43,"-1"-32,0 0,-1 0,0 1,0-1,-2 0,0 2,-3 8,-2 0,0-1,-3 3,3-8,1 1,1-1,0 1,1 0,1 0,-1 4,4-18,0 0,1 0,-1 0,0-1,1 1,-1 0,1 0,-1-1,1 1,0 0,0-1,0 1,0-1,0 1,0-1,0 1,0-1,0 0,1 0,-1 1,1-1,-1 0,1 0,-1-1,1 1,-1 0,1 0,0-1,0 1,-1-1,1 1,0-1,0 0,-1 0,2 0,11 2,1-1,-1 0,1-1,5-1,-2 0,46 2,70-2,-121 0,1-1,-1 0,0-1,0 0,0-1,0 0,-1-1,6-4,-13 6,-1 0,1 0,-1 0,0-1,0 0,0 0,-1 0,1 0,-1 0,0-1,0 0,0 1,-1-1,0 0,0 0,0-1,0 1,-1 0,0-2,3-18</inkml:trace>
  <inkml:trace contextRef="#ctx0" brushRef="#br0" timeOffset="2129.641">7638 20,'-4'258,"3"143,1-395,0-1,0 1,1 0,0-1,0 1,0 0,1-1,0 0,0 1,1-1,-1 1,-1-5,0 0,0 0,-1 0,1 0,0-1,0 1,0 0,0 0,0 0,0-1,0 1,1-1,-1 1,0-1,0 1,0-1,1 0,-1 1,0-1,1 0,0 0,1 0,-1-1,1 1,-1 0,1-1,-1 0,1 0,-1 0,0 0,1 0,-1 0,0-1,2 0,17-14</inkml:trace>
  <inkml:trace contextRef="#ctx0" brushRef="#br0" timeOffset="2847.287">8225 290,'1'-1,"0"1,0-1,0 1,0-1,-1 0,1 0,0 1,0-1,-1 0,1 0,0 0,-1 0,1 0,-1 0,0 0,1 0,-1 0,1 0,-1 0,0 0,0 0,0 0,0 0,0 0,0 0,0 0,0 0,0 0,0 0,-1-1,-3-36,1 30,0 0,-1 0,0 0,0 0,0 1,-1-1,-1 1,1 0,-1 1,0-1,0 1,-1 0,0 1,0 0,0 0,-6-2,7 3,-1 1,1 0,-1 1,0-1,0 1,0 1,0-1,0 1,-1 0,1 1,0 0,-1 0,1 1,0 0,0 0,0 0,-1 1,1 0,1 0,-2 2,-1 0,-1 1,2 0,-1 1,1 0,-1 0,2 1,-1 0,1 1,0-1,0 1,1 1,0-1,-3 7,7-12,1 1,-1-1,1 1,-1-1,1 1,0-1,0 1,1 0,-1-1,1 1,0 0,0 0,0 0,0-1,1 1,0 0,0-1,0 1,0 0,0-1,0 1,1-1,0 0,0 1,0-1,0 0,0 0,1 0,-1-1,1 1,0 0,0-1,0 0,0 0,0 0,0 0,0 0,2 0,7 4,0-1,0 0,0 0,0-2,1 1,0-2,-1 0,1 0,0-1,0-1,0 0,0 0,0-2,6-1,-3 1,-1-2,0 0,0-1,0-1,0 0,-1 0,0-2,-1 0,1 0,-1-2,8-7,-21 17,0 0,0 0,0-1,0 1,1 0,-1 0,0 0,0 0,0 0,0-1,0 1,0 0,1 0,-1 0,0 0,0 0,0 0,0 0,1 0,-1 0,0 0,0 0,0 0,0-1,1 1,-1 0,0 0,0 0,0 0,1 1,-1-1,0 0,0 0,0 0,0 0,1 0,-1 0,0 0,0 0,0 0,0 0,0 0,1 1,-1-1,0 0,0 0,0 0,0 0,0 0,0 0,0 1,1-1,-1 0,0 0,0 0,0 0,0 1,0-1,0 0,0 0,0 0,0 1,0-1,-1 20,-7 23,-9 17,-17 74,31-119,1 1,0 0,1 0,1 0,0 0,2 0,0 5,-2-20,0 0,0 0,1 0,-1 0,0 0,0 0,1 0,-1 0,0 0,1 0,-1 0,1 0,0-1,-1 1,1 0,-1 0,1 0,0-1,0 1,0 0,-1-1,1 1,0 0,0-1,0 1,0-1,0 0,0 1,0-1,0 0,0 0,0 1,1-1,0 0,1-1,-1 1,1-1,-1 0,1 1,-1-1,1 0,-1-1,0 1,0 0,0 0,1-1,-1 0,10-8</inkml:trace>
  <inkml:trace contextRef="#ctx0" brushRef="#br0" timeOffset="3094.785">8652 418,'0'0,"0"1,0 0,1 2,2 0,5 0,1-1,3-1,5-1,5 1,7-1,5 0,4-1,3 1,12-5,4-3,5-3,-8 1</inkml:trace>
  <inkml:trace contextRef="#ctx0" brushRef="#br0" timeOffset="3863.634">9547 2763,'1'1,"-1"1,0-1,1 0,-1 0,1 1,0-1,-1 0,1 0,0 0,0 0,0 0,-1 0,1 0,0 0,0 0,0 0,1-1,-1 1,0 0,0-1,0 1,1-1,-1 1,0-1,0 1,1-1,-1 0,1 0,50 8,-37-6,259 26,2-12,72-13,-246-9,-1-5,29-9,14-2,-43 13,-81 9</inkml:trace>
  <inkml:trace contextRef="#ctx0" brushRef="#br0" timeOffset="8716.43">9600 76,'-2'88,"-1"-41,3 0,2 0,5 24,-7-68,1 0,0 0,0 1,0-1,0 0,0 0,1 0,-1-1,1 1,0 0,-1 0,1-1,1 1,-1-1,0 0,1 0,-1 0,1 0,-1 0,3 1,0-1,1 1,0-1,0 0,0-1,0 1,1-1,-1 0,0-1,0 0,4 0,16-2,1-1,-1-1,-1-2,19-5,-40 10,17-5,5-1,0-1,20-9,-39 14,0 0,-1-1,1 0,-1 0,0-1,0 1,0-1,-1 0,0-1,0 0,0 1,1-3,1-4</inkml:trace>
  <inkml:trace contextRef="#ctx0" brushRef="#br0" timeOffset="9010.058">9955 0,'-10'57,"7"33,-2 1,5 0,3 0,4 0,5 1,1-46,-13-45,1 0,-1-1,0 1,0 0,0-1,1 1,-1 0,0-1,0 1,1-1,-1 1,1-1,-1 1,0-1,1 1,-1-1,1 1,-1-1,1 1,-1-1,1 0,0 1,-1-1,1 0,-1 0,1 1,0-1,-1 0,1 0,0 0,-1 0,1 0,0 0,-1 0,1 0,0 0,-1 0,1 0,0 0,-1 0,1-1,0 1,-1 0,1 0,-1-1,1 1,-1 0,1-1,-1 1,1-1,-1 1,1-1,-1 1,1-1,-1 1,1-1,-1 1,0-1,0 0,1 1,-1-1,0 1,0-1,1 0,8-15</inkml:trace>
  <inkml:trace contextRef="#ctx0" brushRef="#br0" timeOffset="9685.932">10447 190,'0'-3,"0"0,0 1,0-1,0 0,-1 1,1-1,-1 0,0 1,1-1,-1 1,-1-1,1 1,0 0,-1-1,1 1,-1 0,1 0,-1 0,-1-1,-2-1,1 1,-1 1,0-1,0 1,1 0,-2 0,1 0,0 1,-3-1,-9-2,-1 1,1 0,-1 1,1 1,-3 1,15 0,0 0,1 0,-1 0,1 1,-1 0,0 0,1 0,-1 0,1 1,0 0,-1-1,1 2,0-1,0 0,0 1,1 0,-1 0,1 0,-1 0,1 0,-2 3,4-3,0 0,0 0,0 0,0 0,1 0,-1 1,1-1,0 0,0 0,0 0,0 1,0-1,1 0,-1 0,1 0,0 1,0-1,0 0,1 0,-1-1,1 1,-1 0,1 0,0-1,0 1,2 1,9 12,1-1,1 0,15 11,-14-12,3 3,4 3,-1 0,-1 2,5 8,-21-25,-1 1,0 0,0 0,0 0,-1 0,0 1,0-1,-1 1,1 0,-2-1,1 1,-1 0,0 0,0 1,-1-1,0 3,-1-6,1 0,-1-1,-1 1,1-1,-1 1,1-1,-1 1,0-1,0 0,0 0,-1 0,1 0,-1 0,1-1,-1 1,0-1,0 0,0 0,-1 0,1 0,0 0,-1-1,1 1,-1-1,1 0,-1 0,0 0,0-1,0 1,0 0,0 0,-1 0,1-1,-1 0,1 0,0 0,-1-1,1 1,0-1,-1 0,1 0,0-1,0 1,0-1,0 0,0 0,0 0,1 0,-1-1,1 0,-1 0,1 0,-1-1,3 2,0 0,0 0,0 0,0-1,0 1,0-1,0 1,1-1,-1 1,1-1,0 1,0-1,0 1,0-1,0 1,0-1,1 1,-1-1,1 1,0-1,0 1,0-1,0 1,0 0,0 0,1 0,-1-1,2 0,6-9,0 1,0 0,2 0,5-4,-11 10,11-10,1 0,0-2,-1 0,0-1,5-10,-17 22,0 0,-1 0,1-1,-2 1,1-1,-1 0,0 0,0 0,-1 0,0 0,0 0,0 0,-1-1,0 1,-1 0,0-6,-20-60,9 44</inkml:trace>
  <inkml:trace contextRef="#ctx0" brushRef="#br0" timeOffset="-1656.542">3866 5601,'0'364,"0"-363,0 0,0 1,1-1,-1 0,0 0,0 0,-1 0,1 0,0 0,0 0,0 0,-1 0,1 0,0 0,-1 0,1 0,-1 0,0 0,1 0,-1 0,0 0,1 0,-1 0,0-1,0 1,0-1,-1 0,1-1,0 1,0 0,0-1,0 0,0 1,0-1,0 0,0 1,0-1,0 0,0 0,0 0,0 0,1 0,-1 0,0 0,1 0,-1 0,1 0,-1-1,-10-15</inkml:trace>
  <inkml:trace contextRef="#ctx0" brushRef="#br0" timeOffset="-1399.468">3672 5757,'0'0,"0"0,0 0,0 0,0 0,2 0,5 0,4 0,7 0,7 2,4 1,2-1,-5-1,-1 0,-5 0,1-1,-4 0</inkml:trace>
  <inkml:trace contextRef="#ctx0" brushRef="#br0" timeOffset="-1156.122">3515 6113,'0'0,"0"4,0 0,0 0,0 1,3 1,4 1,7 2,8 1,14 2,7-1,3-1,1-2,-1-5,-5-3,-3-2,-2-8,-7-2</inkml:trace>
  <inkml:trace contextRef="#ctx0" brushRef="#br0" timeOffset="-537.741">4221 6117,'2'8,"0"-1,1 1,0-1,0 0,1 0,0 0,0 0,0 0,1-1,0 0,0 0,3 2,11 16,29 44,-4 2,-3 2,-3 2,-3 1,-4 2,10 40,-31-79,-7-24,1 0,0 0,1 0,1-1,5 11,-10-24,-1 1,0-1,1 1,-1-1,0 0,1 1,-1-1,0 0,1 1,-1-1,1 0,-1 1,1-1,-1 0,1 0,-1 0,1 1,-1-1,1 0,-1 0,1 0,-1 0,1 0,-1 0,1 0,-1 0,1 0,-1 0,1 0,-1 0,1-1,-1 1,1 0,-1 0,1-1,-1 1,0 0,1 0,-1-1,1 1,-1 0,0-1,1 1,-1-1,0 1,1 0,-1-1,0 1,1-1,-1 1,0-1,0 1,0-1,0 1,16-30,-15 28,22-60,-2-1,-3-1,4-31,2-46,-4-12,-4-65,-10-8,1-14,-7 230,1-1,0 1,1-1,0 1,0 0,1 0,1 0,-1 0,3-4,-2 8,0 0,0 0,1 1,-1 0,1 0,0 0,1 0,-1 1,1 0,0 0,0 0,0 1,0 0,6-2,18-6,1 1,-1 1,1 2,1 2,21-2,165-4,-167 10,1070-9,-967 5,370 4,-505 1,0 2,0 1,-1 0,1 1,-1 1,0 1,10 4,-6 1</inkml:trace>
  <inkml:trace contextRef="#ctx0" brushRef="#br0" timeOffset="14378.505">5790 5980,'2'35,"1"1,5 19,4 46,6 418,-18-471</inkml:trace>
  <inkml:trace contextRef="#ctx0" brushRef="#br0" timeOffset="17848.172">8998 6742,'0'0,"0"0,0 0,0 0,0 1,0-1,0 0,1 0,-1 0,0 0,0 0,0 0,0 0,0 0,0 0,0 0,0 0,0 0,0 1,0-1,0 0,0 0,0 0,0 0,0 0,0 0,0 0,0 0,0 1,0-1,0 0,0 0,0 0,0 0,0 0,0 0,0 0,0 0,0 1,0-1,0 0,0 0,0 0,0 0,0 0,0 0,0 0,0 0,0 0,-1 0,1 0,0 1,19 8,29 9,44 6,0-4,2-4,0-4,54-2,-5-13,-1-6,0-6,-1-7,-1-5,46-20,87-37,-4-12,40-30,189-108,-347 151,-4-7,24-25,-13-5,-4-8,-7-5,1-14,32-48,-9-8,-3-15,328-487,-96 133,26 20,-251 349,27-9,-93 108,4 4,94-62,-127 107,1 4,3 4,1 3,73-25,-89 44,1 3,1 3,0 3,2 4,-1 2,52 1,-121 10,0-1,-1 0,1 0,0 0,0-1,-1 1,1-1,0 1,-1-1,1 0,0 0,-1 0,0 0,1 0,-1-1,1 1,-1-1,2-1,-3-1,1 1,-1 0,0 0,0-1,0 1,-1 0,1-1,-1 1,0-1,0 1,0-1,0 1,-1 0,0-4,-1-11,1 3</inkml:trace>
  <inkml:trace contextRef="#ctx0" brushRef="#br0" timeOffset="18176.825">16389 1403,'-3'0,"0"0,0 0,1 1,-1-1,0 1,0-1,1 1,-1 0,0 0,1 0,-1 1,1-1,-2 2,4-3,-1 1,1-1,-1 0,1 1,-1-1,1 1,0-1,-1 1,1-1,0 1,0-1,-1 1,1-1,0 1,0 0,0-1,0 1,0-1,-1 1,1-1,0 1,0 0,1-1,-1 1,0 0,1 1,-1-1,1 0,0 0,-1 0,1 0,0 1,0-1,0 0,0-1,0 1,0 0,0 0,0 0,0-1,1 1,34 20,1-3,1 0,1-3,0-1,6-1,9 5,0 2,11 8,-60-26,0 0,0 1,-1-1,1 1,-1 0,0 0,0 1,0-1,0 1,-1 0,1 0,-1 0,0 1,0-1,-1 1,1-1,-1 1,0 0,0 2,0 1,-1-1,-1 1,0 0,0-1,0 1,-1-1,0 1,0 0,-1-1,0 0,0 1,-1-1,0 1,-72 159,14-36,47-97</inkml:trace>
  <inkml:trace contextRef="#ctx0" brushRef="#br0" timeOffset="21734.57">17043 2815,'22'0,"65"-1,28-5,-7-8,-51 5,0 3,15 2,-67 4,1 0,-1 0,1 1,-1-1,1 1,-1 0,0 1,1 0,-1-1,0 2,0-1,0 0,-1 1,1 0,-1 0,3 3,-3-2,1 1,-1 0,-1 1,1-1,-1 1,0-1,0 1,0 0,-1 0,0 0,0 1,-1-1,0 0,0 2,5 39,-2 1,-2-1,-2 1,-2 0,-3 2,-39 239,33-230,3-24,2 1,1 0,2 0,1 24,2-60,-1 0,1 1,0-1,0 0,0 0,0 0,0 0,0 1,0-1,0 0,0 0,0 0,0 0,0 1,-1-1,1 0,0 0,0 0,0 1,1-1,-1 0,0 0,0 0,0 0,0 1,0-1,0 0,0 0,0 0,0 1,0-1,0 0,1 0,-1 0,0 0,0 0,0 0,0 1,0-1,1 0,-1 0,0 0,0 0,0 0,0 0,1 0,-1 0,0 0,0 0,0 0,0 0,1 0,-1 0,0 0,0 0,0 0,1 0,-1 0,0 0,0 0,0 0,1 0,-1 0,8-11,-8 11,10-17</inkml:trace>
  <inkml:trace contextRef="#ctx0" brushRef="#br0" timeOffset="22076.061">18280 2753,'1'0,"0"1,0-1,0 1,0-1,0 1,0 0,0-1,0 1,0 0,0 0,0 0,0 0,-1 0,1 0,0 0,-1 0,1 0,-1 0,1 0,-1 0,1 0,-1 0,0 0,0 0,1 1,-1-1,0 0,0 1,3 42,-2-38,0 28,3 147,-4-151,-3 1,0-1,-2 0,-8 25,1-26,11-28,0 0,1 0,-1 0,0-1,1 1,-1 0,0-1,0 1,1 0,-1-1,0 1,0-1,0 1,0-1,0 0,0 1,0-1,0 0,0 0,0 0,0 1,0-1,0 0,0 0,0-1,0 1,0 0,-1 0,-6-3</inkml:trace>
  <inkml:trace contextRef="#ctx0" brushRef="#br0" timeOffset="22314.268">18161 3066,'0'0,"0"0,0 0,0 0,1 0,2 0,5 0,0 0,4 0,6 0,6-1,5-1,13-3,7-3,-1 0,3 0,-6 1</inkml:trace>
  <inkml:trace contextRef="#ctx0" brushRef="#br0" timeOffset="22916.085">18128 3431,'0'0,"0"0,0 0,0 0,0 0,1 1,1 1,4 2,2 0,4 0,5-2,5 0,4-1,3 0,3 0,2 0,6-1,-3 1</inkml:trace>
  <inkml:trace contextRef="#ctx0" brushRef="#br0" timeOffset="23281.649">19043 2715,'16'328,"1"-29,-17-262</inkml:trace>
  <inkml:trace contextRef="#ctx0" brushRef="#br0" timeOffset="24110.565">16972 3748,'19'7,"1"0,0-1,0-1,1-2,-1 1,1-2,18-1,5 3,381 21,157-20,27 0,-426-2,-183-3,0 0,-1 1,1-1,0 0,-1 0,1 1,0-1,-1 0,1 0,0 1,-1-1,1 0,0 1,0-1,-1 0,1 1,0-1,0 0,0 1,0-1,0 1,-1-1,1 0,0 1,0-1,0 1,0-1,0 1,0-1,0 0,0 1,0-1,1 1,-1-1,0 0,0 1,0-1,0 0,1 1,-1-1,0 1,0-1,0 0,1 1,-1-1,0 0,1 0,-1 1,0-1,1 0,-1 0,0 1,1-1,-1 0,0 0,1 0,-1 0,1 0,-1 0,0 0,1 1,-1-1,1 0,-1 0,1 0,-1-1,0 1,1 0,-1 0,1 0,-8 7</inkml:trace>
  <inkml:trace contextRef="#ctx0" brushRef="#br0" timeOffset="24879.627">18455 4393,'-14'-13,"-1"1,0 1,-1 1,0 0,-1 0,1 1,1 1,0 0,-1 1,0 1,0 0,-1 1,1 1,-1 0,-16 0,27 3,-1 1,0 0,0 1,1-1,-1 1,0 0,1 1,-1 0,1 0,-1 0,0 1,3 0,0-1,0 0,0 1,1 0,-1 0,1 0,0 0,0 1,0-1,0 1,1 0,0 0,-1 0,1 0,0 0,1 0,-2 3,2-1,0-1,0 1,1 0,0 0,0-1,0 1,0 0,1 0,0-1,0 1,1-1,0 1,0-1,0 1,0-1,1 0,0 0,0 0,1 0,11 17,1-1,1-1,12 11,-16-18,250 238,-259-246,1 0,0 0,-1 0,0 0,0 1,-1-1,0 1,0 0,0 1,0-1,-1 0,0 1,-1-1,1 1,-1-1,0 1,-1 0,0-1,0 1,0 0,-1 0,0-1,0 1,-1-1,0 1,0-1,0 1,-1-1,0 0,0 0,0-1,-1 1,0 0,0-1,-1 0,1 0,-1-1,0 1,0-1,-1 0,1 0,-1-1,-1 1,-2 2,0-1,0-1,-1 0,0 0,0-1,0 0,0 0,0-1,0-1,-5 1,12-2,0 0,0 0,0-1,0 1,0-1,1 1,-1-1,0 0,0 0,1 0,-1 0,1-1,-1 1,1-1,0 0,-1 1,1-1,0 0,0 0,0 0,0-1,1 1,-1 0,0-1,1 1,0-1,0 0,-1 1,2-1,-1 0,0 0,0 1,1-1,0 0,-1 0,1 0,0 0,1 0,-1-2,0-16,2 0,0 0,1 0,1 1,0-1,2 1,1 0,0-1,19-39,32-53,-35 72,-1-2,-3-1,-1 0,3-17,-17 46</inkml:trace>
  <inkml:trace contextRef="#ctx0" brushRef="#br0" timeOffset="25826.066">13864 6283,'7'-2,"1"0,0-1,-1 1,1-1,-1-1,0 1,0-1,0-1,0 1,5-6,13-7,51-29,-11 4,3 3,1 4,22-7,-87 40,1 1,-1-1,1 1,-1 0,1 0,0 0,0 0,-1 1,1 0,0 0,0 0,-1 1,1-1,0 1,-1 0,4 1,-5 0,1 0,-1 1,0-1,0 0,0 1,0 0,0-1,-1 1,1 0,-1 1,0-1,0 0,0 1,0-1,-1 1,1-1,-1 1,0 0,0 0,0 1,6 26,-2 0,-1-1,-2 1,-1 1,-1 0,-13 161,5-106,-17 127,6-68,18-115,1-20,1-14,0-9</inkml:trace>
  <inkml:trace contextRef="#ctx0" brushRef="#br0" timeOffset="26126.173">14986 5980,'1'0,"0"0,-1 0,1 0,0 1,-1-1,1 0,-1 1,1-1,0 0,-1 1,1-1,-1 1,0-1,1 1,-1-1,1 1,-1-1,0 1,1-1,-1 1,0 0,1-1,-1 1,0 0,0-1,0 1,0 0,0-1,1 2,1 24,-1-18,9 74,11 134,-19-184,-3 1,0-1,-2 1,-2-1,-4 16,8-44,0-1,0 0,0 0,0 0,0 0,-1 0,1 0,-1-1,0 1,-2 2,-6 4</inkml:trace>
  <inkml:trace contextRef="#ctx0" brushRef="#br0" timeOffset="26363.038">14925 6416,'40'-1,"1"-1,-1-2,0-2,-1-1,1-2,-2-2,15-7,-20 6</inkml:trace>
  <inkml:trace contextRef="#ctx0" brushRef="#br0" timeOffset="26616.342">15626 5804,'-1'193,"8"317,-3-462,2-3</inkml:trace>
  <inkml:trace contextRef="#ctx0" brushRef="#br0" timeOffset="27064.536">15759 7027,'-9'7,"-1"0,0 0,0-1,0 0,-1-1,0 0,0 0,0-1,-1-1,0 0,-28 6,0-2,-11-1,-286 28,49-7,-60 24,-94 41,316-59,2 6,-54 27,117-39,30-12,-1-2,-1-1,0-1,-30 5,53-14</inkml:trace>
  <inkml:trace contextRef="#ctx0" brushRef="#br0" timeOffset="27848.054">14864 7827,'-5'2,"0"0,0-1,0 0,0 0,0 0,0-1,0 1,0-1,0 0,0-1,0 1,-3-2,-8 2,-19-1,0 2,0 2,0 1,-34 9,59-10,0 0,1 0,-1 1,1 0,0 1,0 0,0 1,1 0,-2 1,6-3,0 0,0 0,0 0,1 1,0 0,-1-1,2 1,-1 0,0 1,1-1,0 0,0 1,1-1,-1 1,1-1,0 5,1-2,0-1,1 0,-1 0,1 1,1-1,-1 0,1 0,1 0,-1-1,1 1,0-1,1 1,0-1,0 0,0 0,0 0,1-1,5 5,14 13,1-1,2 0,18 10,16 13,-49-34,1 0,-1 0,-1 1,0 0,0 1,-1 0,-1 1,-1 0,5 9,-10-15,0-1,-1 1,0-1,0 1,-1 0,0 0,-1 0,1 0,-1 0,-1 0,0 0,0 0,0-1,-1 1,0 0,0-1,-1 1,0-1,-1 0,-3 6,0-1,-1 0,0-1,-1 0,0-1,-1 0,-6 5,13-13,0 1,1-1,-1 0,-1 0,1 0,0-1,0 1,-1-1,1 0,0 0,-1 0,1 0,-1-1,2 0,0 0,1 0,-1 0,0-1,1 1,-1-1,0 1,1-1,-1 1,1-1,-1 0,1 0,-1 0,1 0,-1 0,1 0,0 0,0-1,-1 1,1 0,0-1,0 1,1-1,-1 1,0-1,0 1,0-1,-2-8,-1 1,1-1,1 0,0 0,0 0,1 0,0 0,0 0,2 0,-1-1,13-105,-9 91,15-70,5 0,3 2,5 0,13-19,-40 98,8-20,-2 4</inkml:trace>
  <inkml:trace contextRef="#ctx0" brushRef="#br0" timeOffset="28843.269">14347 5459,'-31'32,"-2"-1,0-2,-20 13,-39 33,53-39,1 1,3 1,0 2,3 2,2 1,1 1,-7 18,23-35,1 0,1 1,1 0,2 0,1 1,1 0,1 1,2-1,0 1,3 0,0-1,2 1,5 24,-1-20,1-1,2 0,1 0,2-1,1-1,2 0,1 0,1-2,1 0,7 6,-7-14,0 0,1 0,1-2,1-1,1 0,0-2,1 0,1-2,0 0,1-2,1-1,21 7,10-2,0-2,0-3,1-3,1-2,-1-3,1-2,0-2,-1-4,50-9,-17-4,-1-3,0-4,-2-5,-1-3,69-38,-118 53,-2-3,0-1,-2-1,0-2,-2-2,0 0,-2-3,-2 0,20-27,-31 33,0-1,-2 0,-1-1,-1 0,-2-1,0-1,-2 0,-1 0,-1-1,-2 0,0 0,-2 0,-1-1,-2-8,-1 5,-2-1,-1 1,-2 0,-1 0,-1 1,-2 0,-1 0,-2 1,-1 1,-1 0,-2 1,-1 0,-1 2,-1 0,-1 1,-2 1,0 1,-2 1,0 2,-2 0,0 2,-1 0,-1 2,-1 2,0 0,-5 1,-11-2,0 3,0 2,-2 2,1 2,-1 2,0 2,0 2,-24 4,12 2,0 2,0 4,1 2,0 2,2 3,-31 15,49-15,0 1,1 2,1 2,2 1,0 2,1 1,2 2,1 1,1 1,2 2,-17 25,24-28</inkml:trace>
  <inkml:trace contextRef="#ctx0" brushRef="#br0" timeOffset="30098.838">14916 4682,'0'-4,"0"1,0 0,-1 0,1-1,-1 1,1 0,-1 0,0 0,0 0,0 0,-1 0,1 0,-1 0,0 1,0-1,0 1,0-1,0 1,0-1,0 1,-3-1,0 0,1 0,-1 1,0 0,-1 0,1 0,0 0,0 1,-1 0,1 0,-1 0,1 1,-3 0,-5 0,0 0,0 2,0-1,-1 2,2 0,-1 0,0 1,1 1,-1 0,-4 3,8-2,1-1,-1 1,1 1,1-1,-1 1,1 1,0-1,1 1,0 0,0 1,1-1,0 1,0 0,-1 5,4-8,0-1,1 0,0 1,0-1,0 1,1-1,0 1,0 0,0-1,1 1,0-1,0 1,0-1,0 1,1-1,0 0,0 0,1 0,-1 0,1 0,0 0,1-1,-1 0,1 1,-1-1,5 3,8 5,0 0,0-1,1-1,0-1,1 0,0-2,0 0,13 3,1 1,-1 2,9 5,-31-13,1 1,-1 0,0 0,-1 1,1 0,-1 0,-1 1,1 0,0 2,-7-7,0-1,1 1,-1-1,0 1,0 0,0 0,-1 0,1 0,-1-1,0 1,0 0,0 0,0 0,0 0,0 0,-1 0,1 0,-1 0,0-1,0 1,0 0,0-1,-1 1,1 0,-1-1,1 1,-1-1,0 0,0 0,0 0,-1 1,-2 3,-1-1,1 1,-1-1,0-1,0 1,0-1,0 0,-1-1,0 1,0-1,-6 2,10-5,0 1,0 0,0-1,0 0,0 0,1 1,-1-2,0 1,0 0,0-1,0 1,0-1,0 0,0 0,1 0,-1 0,0 0,1-1,-1 1,1-1,-1 0,0-1,0 0,0-1,0 1,1-1,-1 0,1 1,0-1,0 0,1 0,-1-1,1 1,0 0,0-1,-2-9,1 0,1 0,0 0,1 0,1 0,0 0,0 0,3-6,10-30,2 0,7-11,0 0,-12 31</inkml:trace>
  <inkml:trace contextRef="#ctx0" brushRef="#br0" timeOffset="31195.663">16479 8258,'0'0,"0"0,0 0,0 1,0 3,0 0</inkml:trace>
  <inkml:trace contextRef="#ctx0" brushRef="#br0" timeOffset="31594.591">16209 8467,'6'8,"1"0,-1 0,-1 1,0-1,0 1,0 0,-1 1,1 4,10 20,74 155,-8 3,-9 4,12 73,-80-254,-3-8,1-1,-1 0,2-1,-1 1,0 0,3 4,-2-11,-1-9,-2-11,-2-11</inkml:trace>
  <inkml:trace contextRef="#ctx0" brushRef="#br0" timeOffset="31925.627">16597 8083,'0'6,"-1"0,0-1,-1 1,1 0,-1-1,0 1,-1-1,0 2,-7 17,-150 570,104-364,32-136,-4 10,4 1,6 0,2 16,15-112,1-2,-1 0,1-1,-1 1,-1 0,0 0,0 0,0 1,2-9,0 1,0 0,0 0,0 0,-1 0,1-1,0 1,0 0,0 0,0 0,0-1,0 1,0 0,0 0,0 0,-1 0,1 0,0-1,0 1,0 0,0 0,0 0,-1 0,1 0,0 0,0 0,0 0,0 0,-1 0,1 0,0-1,0 1,0 0,-1 0,1 0,0 0,0 0,0 0,-1 1,1-1,0 0,0 0,0 0,0 0,-1 0,1 0,0 0,0 0,0 0,0 0,-1 1,1-1,0 0,0 0,0 0,0 0,0 0,0 1,-1-1,1 0,-3-17,3 17,-3-25</inkml:trace>
  <inkml:trace contextRef="#ctx0" brushRef="#br0" timeOffset="32163.403">16588 8765,'288'-135,"-272"128,-4 2</inkml:trace>
  <inkml:trace contextRef="#ctx0" brushRef="#br0" timeOffset="32378.794">16749 8884,'3'2,"0"0,0 0,0-1,0 1,0-1,0 1,1-1,-1 0,0 0,1-1,-1 1,1-1,-1 1,1-1,-1 0,1 0,-1-1,1 1,-1-1,1 0,-1 0,0 0,1 0,-1 0,2-2,9-3,1-1,-1-1,-1 0,1-1,1-2,7-7,-2-1,0 0,-1-2,-1 0,-1-1,0-1,-2 0,7-16,3-10</inkml:trace>
  <inkml:trace contextRef="#ctx0" brushRef="#br0" timeOffset="32614.964">17370 8031,'3'6,"-1"0,0 1,0-1,-1 0,0 1,0-1,0 1,-1-1,0 1,0-1,-1 1,0 3,0 14,10 262,17 45,-17-206,-7-88</inkml:trace>
  <inkml:trace contextRef="#ctx0" brushRef="#br0" timeOffset="33409.101">17507 9376,'6'-1,"0"-2,0 1,0 0,0-1,0 0,-1-1,0 1,0-1,0 0,2-2,3-1,16-15,0 0,-1-1,-2-2,0 0,-1-2,-2 0,-1-1,-1-1,-2-1,-1-1,-1 0,5-17,-5 3,-1 0,-3-1,-1 0,-3-1,-1 0,-3 0,-2 0,-4-40,-3 22,-2-1,-3 2,-3-1,-2 2,-3 0,-3 1,-3 1,-2 2,-4 0,13 26,-1 2,-2 0,-1 1,-1 1,-2 2,-1 0,-1 2,-1 0,-1 3,-1 0,-1 2,0 1,-2 2,0 1,-1 2,-17-4,16 9,0 1,0 2,0 2,-1 1,0 2,0 1,-17 4,-13 3,-1 4,1 2,-36 14,50-11,2 3,0 2,2 3,0 1,2 3,0 1,2 3,2 1,1 3,2 1,1 2,2 1,2 2,1 2,3 1,2 1,1 2,3 1,2 0,2 2,3 1,1 0,3 1,2 1,3 0,2 0,2 1,2 18,2 0,4-1,3 1,3-1,3 0,3-1,4-1,2 0,14 25,-19-60,2-2,1 0,1-1,2-1,1-1,1-1,2-1,1-1,1-1,1-2,1-1,1-1,8 3,-9-8,0-1,1-2,1-1,0-1,0-2,1-1,1-2,-1-1,1-1,0-2,0-2,0-1,0-2,27-4,-6-4,0-2,-1-3,0-2,-1-2,-2-3,0-2,-1-2,-1-2,-2-2,-1-3,-2-1,-1-2,-1-2,-3-2,-1-1,15-24,-12 6</inkml:trace>
  <inkml:trace contextRef="#ctx0" brushRef="#br0" timeOffset="38314.224">21488 2687,'-1'6,"0"0,0 0,-1-1,0 1,0 0,-2 5,-9 29,10-6,1 1,1-1,2 1,2-1,1 0,1 0,4 9,-2-15,1-1,1 0,1-1,2 1,0-2,2 0,1-1,0 0,2-1,-10-15,-1-1,1 0,0-1,1 1,0-1,0-1,0 1,1-2,-1 1,1-1,0 0,0-1,1 0,-1 0,1-1,1 0,-6-2,1 1,-1-1,0 0,0 0,0-1,0 0,0 0,1 0,-1 0,-1-1,1 0,0 0,0 0,-1 0,1-1,-1 0,0 0,0 0,0 0,0-1,0 0,-1 0,1 0,-1 0,0 0,-1 0,1-1,-1 0,0 1,0-1,0-1,1-1,-1-1,-1 0,1 0,-1 0,0-1,-1 1,0 0,0 0,-1 0,0 0,-1 0,1 0,-1 0,-1 0,-2-4,4 8,0 1,0 0,-1 0,0 0,1 0,-1 0,0 0,-1 0,1 0,0 1,-1-1,1 1,-1 0,0 0,0 0,0 0,0 0,0 1,0-1,0 1,-1 0,1 0,-1 0,1 0,0 1,-1-1,1 1,-1 0,1 0,-1 0,1 1,-1-1,1 1,-1 0,1 0,-3 1,0 0,1 1,0-1,0 1,0 1,1-1,-1 1,1-1,0 1,0 0,0 1,1-1,-1 1,1 0,0-1,0 2,-8 15,1 0,0 1,2 1,0-4,-7 20</inkml:trace>
  <inkml:trace contextRef="#ctx0" brushRef="#br0" timeOffset="34943.58">20218 4752,'0'1,"0"-1,0 1,0-1,0 1,0-1,1 1,-1-1,0 1,0-1,1 1,-1-1,0 0,0 1,1-1,-1 0,1 1,-1-1,0 0,1 1,-1-1,1 0,-1 1,1-1,-1 0,1 0,-1 0,1 0,-1 1,1-1,-1 0,1 0,-1 0,1 0,27-1,23-10,11-12,-1-2,20-13,-18 8,65-21,-127 50,1 0,0 1,0-1,-1 1,1-1,0 1,0 0,-1 0,1 0,0 0,0 0,0 0,-1 0,1 0,0 1,0-1,-1 1,1 0,0-1,-1 1,1 0,-1 0,1 0,-1 0,1 0,-1 0,1 0,-1 0,0 1,0-1,0 1,0-1,0 1,0-1,0 1,0-1,-1 1,1 0,0-1,-1 1,0 0,1 1,1 10,0 0,0 0,-2 0,1 0,-2 9,0-6,-7 215,1-70,8 33,7-142,-8-52,0 1,0 0,0 0,1 0,-1 0,1 0,-1-1,0 1,1 0,-1 0,1 0,-1-1,1 1,0 0,-1-1,1 1,0-1,0 1,-1-1,2 1,-1-1,0 0,0 0,0-1,-1 1,1 0,0-1,0 1,0-1,0 1,-1-1,1 0,0 1,0-1,-1 0,1 1,0-1,-1 0,1 0,-1 1,1-1,-1 0,1 0,-1 0,0 0,1 0,10-23,0-3</inkml:trace>
  <inkml:trace contextRef="#ctx0" brushRef="#br0" timeOffset="35228.563">21270 4814,'0'0,"1"1,1 1,0 1,0-1,-1 1,1-1,2 2,5 0,4-1,5 0,5-1,6-1,3-2,2-1,1-4,9-5,-4-1</inkml:trace>
  <inkml:trace contextRef="#ctx0" brushRef="#br0" timeOffset="35546.336">21999 4326,'-12'171,"18"-79,5 0,18 68,8 59,-32-180</inkml:trace>
  <inkml:trace contextRef="#ctx0" brushRef="#br0" timeOffset="35997.22">22331 5132,'0'2,"-1"1,0-1,0 1,0-1,0 1,0-1,0 0,0 0,-1 0,1 1,-1-1,0 0,0-1,1 1,-1 0,0-1,0 1,-1-1,1 1,0-1,0 0,-1 0,1 0,-1 0,0 0,-64 18,-385 60,135-26,83-9,3 11,2 9,-38 25,242-80,17-7</inkml:trace>
  <inkml:trace contextRef="#ctx0" brushRef="#br0" timeOffset="36711.509">21578 5705,'-23'-1,"0"-2,0 0,-4-3,3 1,-1 1,1 1,-14 1,32 2,0 0,-1 0,1 1,0 0,-1 0,1 1,0 0,0 0,0 0,1 0,-1 1,0 0,1 1,0-1,-3 3,7-5,-1 0,1 1,0-1,0 0,-1 0,1 1,0-1,0 1,1-1,-1 1,0-1,0 1,1 0,-1-1,1 1,-1 0,1-1,0 1,0 0,0 0,0-1,0 1,0 2,1-1,0 1,0-1,1 0,-1 1,1-1,0 0,-1 0,1 0,1 0,-1 0,2 1,9 8,0 0,0-1,1-1,9 5,-20-13,75 45,40 28,-103-64,-1 0,0 2,0 0,-1 0,-1 1,3 5,-12-13,0-1,0 1,0 0,-1 0,0 0,0 0,-1 0,1 1,-1-1,-1 0,1 1,-1-1,0 0,-1 1,1-1,-1 1,-1-1,1 0,-1 0,0 0,0 0,-1 0,0 0,-2 3,2-3,-1 0,1 0,-1 0,-1 0,1-1,-1 0,0 0,0 0,-1 0,1-1,-1 0,0 0,0-1,0 1,-1-1,1-1,-1 1,0-1,1 0,-1-1,0 1,-2-1,5-1,1 0,0 0,0 0,0 0,-1-1,1 1,0-1,0 0,0 0,0 0,0 0,0-1,0 1,0-1,1 0,-1 1,1-1,-1-1,1 1,0 0,-1-1,-1-2,1 0,0 0,1 0,-1-1,1 1,0-1,0 1,1-1,0 1,0-1,0-3,0-11,0 0,2 0,0 0,1 1,1-1,4-12,46-142,-30 104,-2 0,3-35,-15 47</inkml:trace>
  <inkml:trace contextRef="#ctx0" brushRef="#br0" timeOffset="37646.5">21369 3900,'-55'1,"0"4,0 1,0 4,1 1,1 3,-1 2,-16 9,1 2,1 3,2 3,-15 13,40-21,2 1,0 3,2 0,1 3,2 1,1 1,1 2,-22 34,40-49,0 1,1 1,1 0,2 1,0 0,1 0,2 1,0 0,2 1,1-1,1 1,1 0,1 0,1 0,1 0,2 0,1 0,0-4,1-1,1 0,1 0,0 0,2-1,0 0,2-1,0 0,1 0,1-1,0-1,2 0,10 9,-2-6,0-1,2-1,0-1,1-1,0-1,1-1,1-2,0-1,19 4,23 5,1-4,0-3,1-4,1-2,-1-3,1-4,0-3,-1-3,0-3,5-5,29-8,0-5,-3-4,0-5,-3-5,-1-4,37-25,-96 48,-1-1,-1-2,-2-2,28-25,-53 42,-1-1,0 0,0 0,-1-1,0 0,-1-1,-1 1,0-2,0 1,-1-1,-1 0,-1 0,0 0,0-1,-2 1,1-9,-3-2,-1-1,-1 0,-2 1,0-1,-2 1,-1 1,-1-1,0 1,-2 0,-1 1,-1 0,-13-18,2 5,-2 2,-1 0,-2 2,-1 1,-2 1,0 2,-17-10,20 18,-1 1,-1 2,-1 1,0 1,-1 1,-1 2,0 2,0 1,-1 1,0 2,-1 1,-16 1,13 3,-1 2,1 1,0 1,0 3,0 1,0 2,1 1,1 2,0 2,0 1,-2 4,14-7,4-1</inkml:trace>
  <inkml:trace contextRef="#ctx0" brushRef="#br0" timeOffset="40434.13">19426 8022,'5'1,"-1"1,0-1,0 1,0 0,-1 1,1-1,0 1,-1-1,1 1,-1 0,0 0,3 4,6 5,47 46,-3 3,-3 2,-2 2,21 39,45 58,-114-158,40 45,-41-47,0 0,0-1,0 1,0 0,0-1,0 1,0-1,1 0,-1 1,0-1,1-1,-1 1,1 0,-1 0,1-1,0 1,-1-1,1 0,0 0,-1 0,3 0,-3-1,-1 0,0 1,0-1,1 0,-1 0,0 0,0 1,0-1,0 0,0 0,0-1,0 1,-1 0,1 0,0 0,0-1,-1 1,1 0,-1-1,1 1,-1 0,0-1,5-32,-4 28,2-37</inkml:trace>
  <inkml:trace contextRef="#ctx0" brushRef="#br0" timeOffset="40697.457">19929 7676,'-1'11,"-1"0,0 0,-1 0,0 0,0 0,-1 0,-3 5,-9 24,-61 204,11 3,-9 106,50-141,24-231</inkml:trace>
  <inkml:trace contextRef="#ctx0" brushRef="#br0" timeOffset="40949.227">20070 8069,'0'0,"0"0,0 0,2 0,2 0,3-1,4-2,2-1,5-1,3-2,3-1,1 0,-2 2,-4 1,-5 2,-3 1,-3 1,-3 0</inkml:trace>
  <inkml:trace contextRef="#ctx0" brushRef="#br0" timeOffset="41112.787">20156 8292,'0'0,"0"2,0 0,0 0,0-1,0 0,0 0,0 0,2-1,3-2,5-4,3-5,4-4,5-12,2-7,3-7,-3 3</inkml:trace>
  <inkml:trace contextRef="#ctx0" brushRef="#br0" timeOffset="41877.216">20767 7287,'-1'15,"2"-4,21-16,47-31,-55 27,1 1,-1 1,2 0,-1 1,1 0,6 0,-21 5,0 1,1 0,-1-1,0 1,0 0,0 0,1 0,-1 0,0 0,0 0,1 0,-1 0,0 0,0 1,0-1,1 1,-1-1,0 1,0-1,0 1,0-1,0 1,0 0,0 0,0-1,1 2,-2 0,1 0,0-1,-1 1,1 0,-1 0,0 0,1-1,-1 1,0 0,0 0,0 0,0 0,-1-1,1 1,0 0,-1 0,-3 11,0-1,-1 1,0-1,-4 7,-59 92,41-68,-20 39,47-82,0 0,0 0,1 0,-1 0,0 0,0 0,0 0,0 0,0 0,0 0,0 0,0 0,0 0,1 0,-1 0,0 0,0 0,0 0,0 0,0 0,0 0,0 0,0 0,1 0,-1 0,0 0,0 0,0 0,0 0,0 0,0 0,0 0,0 0,0 0,0 0,0 1,0-1,1 0,-1 0,0 0,0 0,0 0,0 0,0 0,0 0,0 0,0 1,0-1,0 0,0 0,0 0,0 0,0 0,0 0,0 0,0 0,0 0,0 1,0-1,0 0,0 0,0 0,0 0,-1 0,1 0,0 0,0 0,0 0,14-6,20-15,-29 18,4-3,1 0,1 1,-1 0,1 1,0 0,0 0,10-1,-19 5,0-1,0 1,1-1,-1 1,0 0,0 0,1 0,-1 0,0 1,0-1,0 1,1-1,-1 1,0 0,0-1,0 1,0 0,0 0,0 1,0-1,-1 0,1 1,0-1,-1 1,1-1,-1 1,1 0,-1 0,0 0,0 0,0 0,0 0,0 0,0 0,0 0,-1 0,1 0,-1 0,0 1,1-1,-1 0,0 0,0 1,0 11,-1 0,0 0,-1-1,0 1,-1 0,0-1,-1 1,-1-1,0 0,-1-1,-3 5,-7 13,-2-1,-1-1,-1 0,-3 1,17-22,-1 0,1 0,-1 0,0-1,-1 0,-5 4,12-9,-1-1,1 1,0 0,-1 0,1-1,-1 1,0-1,1 1,-1-1,1 1,-1-1,0 0,1 0,-1 0,0 0,1 0,-1 0,1-1,-1 1,0 0,1-1,-1 1,1-1,-1 0,1 1,-1-1,1 0,0 0,-1 0,1 0,0 0,0 0,-1 0,1-1,0 1,0 0,0-1,1 1,-1 0,0-2,-5-7</inkml:trace>
  <inkml:trace contextRef="#ctx0" brushRef="#br0" timeOffset="42196.186">21436 7287,'-3'31,"-1"-1,-2 1,-1-1,-1 0,-1-1,-5 9,-2 10,-84 227,-20 13,17-40,101-245,-6 15,8-18,0 0,0 0,0 0,0 0,0 0,0-1,0 1,0 0,0 0,0 0,0 0,0 0,0-1,-1 1,1 0,0 0,0 0,0 0,0 0,0 0,-1 0,1 0,0 0,0 0,0-1,0 1,0 0,-1 0,1 0,0 0,0 0,0 0,0 0,-1 0,1 0,0 0,0 0,0 0,0 0,0 1,-1-1,1 0,0 0,0 0,0 0,0 0,0 0,-1 0,1 0,0 0,0 1,0-1,0 0,0 0,0 0,0 0,0 0,0 0,-1 1,0-11</inkml:trace>
  <inkml:trace contextRef="#ctx0" brushRef="#br0" timeOffset="42813.559">21308 8159,'0'250,"0"-247,0 1,0-1,0 0,1 0,-1 1,1-1,0 0,0 0,1 0,-1 0,0 0,1 0,0 0,0-1,0 1,0 0,0-1,0 0,0 1,1-1,0 0,-1 0,1 0,0-1,0 1,0-1,0 1,0-1,0 0,1 0,2 1,1-1,-1 0,1 0,0 0,0-1,-1 0,1 0,0-1,0 0,-1 0,1 0,-1-1,7-2,-6 1,0 0,0 0,0-1,-1 0,1 0,-1 0,0-1,0 0,-1 0,1-1,-1 1,0-1,0-1,0-2,-1 1,0-1,0 0,-1 0,0 0,-1 0,0-1,0 1,-1-1,0-2,7-47,-4 38,-1 0,-1 0,-1 0,-1-1,-2-15,-8 124,8-68,-9 186,11-165,1 0,2 0,2-1,3 6,-2-20,0-7</inkml:trace>
  <inkml:trace contextRef="#ctx0" brushRef="#br0" timeOffset="43828.404">21771 8931,'0'11,"-2"0,1-1,-2 1,1 0,-1-1,-1 0,0 1,0-2,-5 8,-55 85,54-88,-31 43,-4-2,-1-3,-3-1,-29 22,-25 14,-100 62,137-104,-3-3,-2-3,-1-3,-1-3,-34 8,54-24,0-3,-1-2,0-2,0-3,-1-2,0-2,0-3,-20-4,3-2,0-4,1-4,0-2,1-3,1-3,2-4,0-2,-4-6,30 12,0-1,2-3,1-1,1-1,2-3,0 0,2-3,2 0,1-2,2-1,2-2,1 0,0-6,0-5,3-2,2 0,2-1,3-1,2-1,2 0,3 0,1-7,4-8,2 0,3 0,4 0,2 0,4 1,6-16,7-6,3 1,5 1,3 3,5 0,2 3,5 1,3 3,3 2,55-59,-48 70,3 2,3 4,2 2,3 3,2 3,2 4,55-24,-33 24,3 5,1 4,2 4,2 6,0 3,17 3,7 4,93-1,-146 18,-1 2,1 5,50 9,-81-6,0 2,0 2,-1 1,-1 3,0 2,16 10,-28-10,0 1,-2 1,0 2,-1 1,-2 1,0 1,-2 2,17 22,-15-14,-2 2,-2 1,-1 1,-2 1,-2 0,13 43,-13-24,-3 0,-2 1,-4 0,3 54,-10-13,-3 1,-5-1,-5 0,-4-1,-4-1,-7 7,0-10,-4-2,-5-1,-3-2,-5-1,-3-3,-4-1,-4-3,-17 17,37-56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20:03:05.298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1 191,'3'-2,"1"1,-1 0,0-1,0 0,1 0,-1 0,0 0,-1 0,1-1,2-1,10-8,3 0,0 2,1 0,1 1,0 1,0 1,0 0,1 2,0 0,0 2,0 0,1 1,-1 1,6 2,-26-2,1 1,0 0,0 1,0-1,0 0,0 1,0-1,0 1,0-1,-1 1,1 0,0 0,0-1,-1 1,1 1,-1-1,1 0,-1 0,1 1,-1-1,0 0,1 1,-1-1,0 1,0 0,0-1,0 1,-1 0,1 0,0 0,-1-1,1 1,-1 0,0 0,0 0,1 0,-1 0,0 0,-1 0,1 0,0 0,0 0,-1-1,0 1,1 0,-1 0,0 1,-4 11,-1 0,0 0,-1 0,0-1,-5 6,-22 30,-1-1,-12 8,-50 67,82-92,15-30,0 0,0 0,-1 0,1 0,0 0,0 0,0 0,1-1,-1 1,0 0,0 0,0 0,1 0,-1 0,0 0,1-1,-1 1,1 0,-1 0,1 0,0 0,2 1,0-1,0 1,0 0,0-1,1 0,-1 1,1-2,-1 1,1 0,-1-1,1 1,0-1,-1 0,1 0,-1 0,30 0,1 0,-1-2,-1-2,7-2,-23 3,-1-1,1 0,0-2,-1 0,0 0,-1-1,1-1,-1-1,4-3,1-3</inkml:trace>
  <inkml:trace contextRef="#ctx0" brushRef="#br0" timeOffset="270.406">545 245,'0'1,"-1"0,0 1,1-1,0 1,-1-1,1 1,0-1,-1 1,1-1,0 1,0-1,0 1,0-1,1 1,-1-1,0 1,1-1,-1 1,1-1,-1 1,1-1,-1 0,1 1,0-1,0 0,0 0,0 1,0-1,1 1,39 45,-29-33,37 47,30 35,-69-86,-1 0,2-1,-1-1,1 1,0-2,1 1,8 3,-1-4,-3-3</inkml:trace>
  <inkml:trace contextRef="#ctx0" brushRef="#br0" timeOffset="513.457">718 277,'0'0,"0"1,0 0,0 0,-2 1,-2 3,-1 4,-2 5,-1 5,-7 12,-2 8,-1 2,2 0,1-4,4-4,2-8,2-4,3-6</inkml:trace>
  <inkml:trace contextRef="#ctx0" brushRef="#br0" timeOffset="800.8">1067 208,'-3'52,"-6"39,-2 19,9-60,1-30</inkml:trace>
  <inkml:trace contextRef="#ctx0" brushRef="#br0" timeOffset="1048.859">894 363,'0'1,"0"1,2 2,1 0,0-1,4-1,3-1,4 0,5-1,5 0,4 0,3 0,3-3,0-2,9-3,-2 0</inkml:trace>
  <inkml:trace contextRef="#ctx0" brushRef="#br0" timeOffset="1389.778">1457 172,'-1'6,"0"0,-1 0,0 0,0 0,0-1,0 1,-3 4,-10 27,14-33,0-1,0 1,0 0,1 0,-1 0,1 0,0 0,0 0,1 0,-1 0,1 0,0 0,0 0,0-1,0 1,1 0,-1-1,1 1,0-1,0 1,0-1,1 0,-1 0,1 0,0 0,0 0,0-1,0 1,0-1,0 0,1 0,-1 0,1 0,-1 0,1-1,0 0,0 0,0 0,0 0,0 0,0-1,-1 0,1 0,0 0,0 0,1-1,8 0,0-1,-1 0,1 0,0-2,-1 0,0 0,0-1,0 0,0-1,-1-1,0 0,0 0,-1-1,0 0,0-1,-1 0,0-1,4-5,11-16</inkml:trace>
  <inkml:trace contextRef="#ctx0" brushRef="#br0" timeOffset="1581.593">1656 0,'0'2,"0"1,0 1,0 2,-1 1,-2 3,0 4,0 4,-2 5,-1 6,-2 13,-2 9,-2 4,1 1,-1-4,3-6,1 2,1-9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20:03:18.181"/>
    </inkml:context>
    <inkml:brush xml:id="br0">
      <inkml:brushProperty name="width" value="0.05" units="cm"/>
      <inkml:brushProperty name="height" value="0.05" units="cm"/>
      <inkml:brushProperty name="color" value="#66CC00"/>
      <inkml:brushProperty name="ignorePressure" value="1"/>
    </inkml:brush>
  </inkml:definitions>
  <inkml:trace contextRef="#ctx0" brushRef="#br0">1 1,'0'1,"0"0,1 0,-1 0,1 1,-1-1,1 0,-1 0,1 0,-1 0,1 0,0 0,0 0,0-1,-1 1,1 0,0 0,0-1,0 1,0 0,0-1,0 1,0-1,1 1,-1-1,0 0,0 1,0-1,0 0,1 0,-1 0,0 0,0 0,53 3,-38-4,190 3,224 10,-347-12,-46-4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20:02:46.052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  <inkml:brush xml:id="br1">
      <inkml:brushProperty name="width" value="0.05" units="cm"/>
      <inkml:brushProperty name="height" value="0.05" units="cm"/>
      <inkml:brushProperty name="color" value="#66CC00"/>
      <inkml:brushProperty name="ignorePressure" value="1"/>
    </inkml:brush>
  </inkml:definitions>
  <inkml:trace contextRef="#ctx0" brushRef="#br0">1271 912,'13'457,"-2"129,-14 126,4-447,-1-319,0 17</inkml:trace>
  <inkml:trace contextRef="#ctx0" brushRef="#br0" timeOffset="1344.112">1216 1052,'0'-4,"-1"-1,1 0,1 0,-1 0,1 1,0-1,0 0,0 1,0-1,1 1,0-1,0 1,0 0,1 0,-1 0,1 0,0 0,0 0,0 1,1-1,-1 1,1 0,0 0,0 1,0-1,0 1,0 0,1 0,-1 0,0 0,2 0,23-5,0 0,1 2,-1 1,1 2,0 0,-1 2,12 2,46-1,201-13,218-3,-489 15,110 6,-113-5,-1 1,0 0,0 1,0 1,0 0,-1 1,0 0,4 3,-12-5,0 1,0-1,0 1,-1 0,0 0,0 0,0 0,0 0,0 1,-1 0,0-1,0 1,0 0,0 0,-1 0,0 0,0 0,-1 0,1 0,-1 1,0-1,0 1,-1 22,0 1,-2 0,-5 15,5-23,-29 246,12 2,12 0,25 254,-17-515,17 184,-11-158,1-1,1 1,2-1,9 18,-18-49,0 1,0-1,0 1,0-1,0 1,-1 0,1-1,-1 1,0 0,1-1,-1 1,0 0,-1 0,1-1,0 1,-1 0,0-1,0-1,-1 1,1-1,0 1,-1-1,1 0,-1 0,1 1,-1-1,1 0,-1 0,0-1,1 1,-1 0,0-1,0 1,0-1,0 1,0-1,1 0,-1 0,0 0,-1 0,-105 7,1-4,-47-8,15 1,-282 10,-20 0,439-7,1 0,0 0,0 0,0 0,-1 0,1 0,0-1,0 1,1 0,-1 0,0-1,0 1,1-1,-1 1,0-1,0 0,-2-4</inkml:trace>
  <inkml:trace contextRef="#ctx0" brushRef="#br0" timeOffset="1826.241">1737 2567,'-3'37,"1"-29,1 0,0 0,1 1,0-1,1 8,0-12,1-1,-1 1,1-1,0 0,0 0,0 1,1-1,-1-1,1 1,0 0,-1-1,1 1,0-1,0 0,1 0,-1 0,0 0,1 0,-1-1,1 0,0 0,-1 0,1 0,0 0,0-1,-1 1,1-1,0 0,2-1,1 2,1-1,-1 0,0-1,0 0,1 0,-1 0,0-1,0 0,0 0,0-1,-1 0,1 0,-1-1,1 0,-1 0,8-11,-7 7</inkml:trace>
  <inkml:trace contextRef="#ctx0" brushRef="#br0" timeOffset="2062.664">1919 2458,'-1'95,"3"100,-2-191,0 0,0-1,1 1,0 0,0 0,0-1,0 1,0-1,1 1,0-1,0 1,0-1,0 0,5 5</inkml:trace>
  <inkml:trace contextRef="#ctx0" brushRef="#br0" timeOffset="2701.306">2291 1828,'-1'13,"-1"0,0 0,-1 0,-3 11,-8 36,11-34,-4 73,7-93,0 1,0-1,1 0,0 0,0 0,1 0,-1 0,1 0,1 0,-1-1,1 1,0-1,3 5,-4-8,-1-1,0 0,0 0,1 0,-1 0,1 0,-1 0,1-1,-1 1,1 0,0-1,-1 1,1-1,0 0,-1 1,1-1,0 0,-1 0,1 0,0 0,0 0,-1-1,1 1,0 0,-1-1,1 0,-1 1,1-1,0 0,-1 1,1-2,1 1,0-1,0 0,0 0,-1 0,1 0,0 0,-1-1,0 1,0-1,0 1,0-1,0 0,0 0,-1 0,1 0,-1-1,0 3,-1 1,0 0,0-1,1 1,-1-1,0 1,0-1,0 1,0-1,0 1,0-1,0 0,0 1,0-1,0 1,0-1,0 1,0-1,0 1,-1-1,1 1,0-1,0 1,-1 0,1-1,0 1,0-1,-1 1,1 0,0-1,-1 1,1-1,-1 1,1 0,-1 0,1-1,0 1,-1 0,1 0,-1-1,1 1,-1 0,1 0,-1 0,1 0,-1 0,1 0,-1 0,1 0,-1 0,0 0,0 0,0 0,-1 0,1 1,-1-1,1 0,0 1,0-1,-1 1,1 0,0-1,0 1,0 0,-1 0,1 0,0-1,0 1,0 0,0 1,1-1,-1 0,-1 1,1 1,-1-1,1 1,0-1,0 1,0-1,1 1,-1 0,0-1,1 1,0 0,0 0,0-1,0 1,0 0,1 2,1 1</inkml:trace>
  <inkml:trace contextRef="#ctx0" brushRef="#br0" timeOffset="5261.522">381 740,'-27'1277,"4"-290,20-917,1-49,0 0,2 0,0 0,2 0,2 15,-2-32,-1 0,1 0,0 0,0 0,1 0,-1 0,1 0,0-1,0 1,0-1,0 0,1 0,-1 0,1 0,0-1,0 1,0-1,0 0,0 0,0-1,0 1,1-1,-1 0,2 0,18 4,0 0,-1-2,1-2,5 0,-9 0,214 6,-69-3,42 11,52 5,0-11,1-11,79-19,104 10,-31 2,59-31,-468 40,-1-1,1 1,-1-1,1 0,-1 1,0-1,0 0,1-1,-1 1,0 0,0 0,0-1,0 0,0 1,-1-1,1 0,0 0,-1 0,1 0,-1 0,0 0,1 0,-1 0,0 0,-1-1,1 1,0-1,-1 1,1 0,-1-1,1 1,-1-1,0-1,0-12,0-1,0 0,-2 0,-2-14,0 5,-11-212,12-115,-1-27,1-141,28-86,-24 583,4-58,-4 0,-5-25,4 103,-1 0,0 0,0 1,0-1,-1 0,1 1,-1-1,0 1,0-1,0 1,-1 0,1 0,-1 0,1 0,-1 1,0-1,0 1,0-1,0 1,-1 0,1 0,-1 1,1-1,-1 1,1-1,-1 1,0 0,0 1,-1-1,-16-3,-1 1,0 1,1 1,-19 1,21 1,-1854 21,1308-1,-27 14,591-35,0 1,1-1,0 0,-1 0,1 0,-1 0,1 0,-1 0,1 0,-1 0,1 0,0 0,-1 0,1 0,-1 0,1 0,-1 0,1 0,-1 0,1 0,0-1,-1 1,1 0,-1 0,1-1,0 1,-1 0,1 0,0-1,-1 1,1 0,0-1,0 1,-1 0,1-1,0 1,0-1,-1 1,1-1,0 1,0 0,0-1,0 1,0-1,0 1,-1-3</inkml:trace>
  <inkml:trace contextRef="#ctx0" brushRef="#br0" timeOffset="6361.138">3824 581,'398'14,"-393"-14</inkml:trace>
  <inkml:trace contextRef="#ctx0" brushRef="#br0" timeOffset="7194.715">4078 645,'13'258,"1"12,-28 701,14-953,1 97,-4 0,-6-1,-10 33,6-49,4 0,5 0,5 37,0-59,-1-75,-1 0,1 0,0 0,0 0,0 0,0 0,-1 0,1 0,-1 0,1 0,-1 0,1 0,-1 0,1 0,-1 0,0-1,1 1,-1 0,0 0,0-1,1 1,-1 0,-1-1</inkml:trace>
  <inkml:trace contextRef="#ctx0" brushRef="#br0" timeOffset="7446.113">3760 3188,'0'4,"1"0,-1 0,1-1,0 1,0 0,1-1,-1 1,1 0,-1-1,1 0,0 1,0-1,1 0,-1 0,1 0,-1 0,1-1,0 1,0-1,0 0,0 0,1 0,-1 0,0 0,1-1,0 1,-1-1,3 1,15 4,1 0,0-1,1-2,12 1,-5 0,32 4,1-3,19-3,-47-2</inkml:trace>
  <inkml:trace contextRef="#ctx0" brushRef="#br0" timeOffset="11217.696">4454 1424,'6'-1,"1"0,-1-1,1 0,-1 0,0-1,0 0,0 0,0 0,0-1,22-11,-4 6,-10 1,1 2,1 0,-1 0,1 2,0 0,0 0,0 2,1 0,3 0,-18 2,-1 0,1 1,0-1,0 0,-1 0,1 1,0-1,-1 1,1 0,-1-1,1 1,0 0,-1 0,0 0,1 0,-1 0,0 0,1 0,-1 0,0 1,0-1,0 0,0 1,0-1,0 1,0-1,-1 1,1 0,-1-1,1 1,-1 0,1-1,-1 1,0 0,0-1,0 1,0 0,0 0,0-1,0 1,-1 0,1-1,-1 1,1 0,-1-1,0 1,0 0,-3 12,-1-1,-1 0,-1-1,1 1,-3 1,-26 37,-2-2,-3-1,-1-2,-7 2,-56 64,103-111,-1 0,1 0,0 0,0 0,1 0,-1 0,0 0,0 1,0-1,1 0,-1 1,1-1,-1 0,1 1,0-1,-1 0,1 1,0-1,0 1,0-1,0 1,0-1,0 1,0-1,1 0,0 1,0-1,0 0,0 0,0 0,0 0,0 0,0 0,0-1,1 1,-1 0,0-1,1 1,-1 0,0-1,1 0,-1 1,0-1,2 0,12 3,1-2,-1 0,0-1,8-1,-8 0,41 1,30 0,41-8,-109 6</inkml:trace>
  <inkml:trace contextRef="#ctx0" brushRef="#br0" timeOffset="11582.581">4844 1583,'1'3,"1"0,0 0,0 0,0-1,0 1,0-1,1 1,-1-1,1 0,0 0,-1 0,1 0,0 0,0-1,3 2,5 4,54 39,-1 3,-3 3,22 28,-71-68,-9-7,1 0,0-1,0 0,1 0,-1 0,1 0,0 0,0-1,0 0,0 0,1-1,2 2,-8-4,1 0,-1 0,1 0,-1 0,0 0,1-1,-1 1,1 0,-1 0,1 0,-1 0,1-1,-1 1,1 0,-1 0,0-1,1 1,-1 0,0-1,1 1,-1 0,0-1,1 1,-1 0,0-1,1 1,-1-1,0 1,0-1,0 1,0-1,1 1,-1 0,0-1,3-9</inkml:trace>
  <inkml:trace contextRef="#ctx0" brushRef="#br0" timeOffset="11830.397">5116 1533,'-1'7,"-1"0,0-1,-1 1,1-1,-1 1,0-1,-1 0,1 0,-1-1,0 1,-1-1,-16 29,-106 221,124-251</inkml:trace>
  <inkml:trace contextRef="#ctx0" brushRef="#br0" timeOffset="12146.573">5529 1551,'-6'127,"4"-113,0-1,0 0,-1 0,-1 0,-1 0,0-1,0 1,-3 3,-3-4,5-8</inkml:trace>
  <inkml:trace contextRef="#ctx0" brushRef="#br0" timeOffset="12396.101">5271 1665,'42'0,"-9"1,1 0,-1-3,1-1,-1-1,0-2,0-1,4-3,-31 8,1-1,-1 0,-1 0,1 0,0-1,1-2,10-8</inkml:trace>
  <inkml:trace contextRef="#ctx0" brushRef="#br0" timeOffset="12829.326">5860 1375,'-2'1,"0"1,0-1,0 1,0 0,0 0,1 0,-1 0,1 0,0 0,-1 0,1 0,0 1,0-1,1 0,-1 1,0 1,-9 45,8-41,-1 13,1 1,0 0,2 0,0 0,2 0,0 0,1-1,2 1,0-1,3 5,-6-18,1 1,1-1,-1 0,2 0,-1 0,1 0,0-1,1 0,-1 0,1 0,1-1,-1 0,1 0,0 0,1-1,-1 0,1-1,0 1,0-2,1 1,-1-1,1 0,-1-1,1 0,0 0,2-1,-5-1,0 0,0 0,1-1,-1 0,0 0,0-1,0 0,0 0,0 0,-1-1,1 0,0 0,-1 0,0 0,0-1,0 0,0 0,2-4,-5 6,1 0,-1 0,0-1,0 1,-1-1,1 1,0-1,-1 0,0 1,0-1,0 0,0 0,0 0,0 0,-1 0,1 0,-1 0,0-1,0 1,0 0,0 0,-1 0,1 0,-1 0,0 0,0 0,0 0,0 0,0 1,-1-1,1 0,-1 1,0-1,1 1,-1-1,-1 1,1 0,-1-1,2 1,-2 1,1-1,0 0,0 1,0-1,-1 1,1 0,-1 0,1 0,-1 0,0 0,1 0,-1 1,0-1,1 1,-1 0,0 0,-2 0,-1 0,1 1,-1 1,0-1,0 1,1 0,-1 0,1 0,-5 3,-7 5,1 1,0 1,1 0,-14 14,-40 43,56-58</inkml:trace>
  <inkml:trace contextRef="#ctx0" brushRef="#br0" timeOffset="13897.916">0 55,'1'5,"1"0,-1 0,1 0,-1 0,2 0,-1 0,0 0,2 1,8 19,-3 10,-2 1,-1 0,-2 0,-1 0,-2 1,-2-1,-1 0,-1 1,-5 13,8-49</inkml:trace>
  <inkml:trace contextRef="#ctx0" brushRef="#br0" timeOffset="14710.969">73 291,'0'1,"1"0,0 1,0-1,-1 0,1 0,0 0,0 0,0 0,0 0,0 0,0 0,0 0,1 0,-1-1,0 1,0 0,1-1,-1 1,0-1,1 1,-1-1,1 0,-1 0,0 0,1 1,0-1,49 6,-41-5,198 10,126-11,-130-2,848-14,-840 12,368-19,-220 10,-17 0,-339 13,-1-1,0 0,0 0,0-1,-1 1,1 0,0-1,0 0,-1 1,1-1,-1 0,1-1,-1 1,0 0,0-1,0 1,0-1,0 1,-1-1,1 0,-1 0,0 0,0 0,1-2,4-8</inkml:trace>
  <inkml:trace contextRef="#ctx0" brushRef="#br0" timeOffset="14962.219">3543 0,'8'199,"-2"-116,-4 1,-9 79,3-130</inkml:trace>
  <inkml:trace contextRef="#ctx0" brushRef="#br1" timeOffset="28814.66">581 921,'20'4,"0"0,0-1,0-1,1-1,-1-1,0 0,9-3,29 1,-27 1,9 0,-40 1,0 0,0 0,0 0,0 0,0 0,0 0,0 0,0 0,0 0,0 0,0 0,0 0,0 1,0-1,0 0,0 0,0 0,0 0,0 0,0 0,0 0,0 0,0 0,0 0,0 0,0 0,0 1,0-1,0 0,0 0,0 0,0 0,-27 5,-1 0,-75 11,0 5,0 4,-56 25,158-50,0 0,0 0,0 1,0-1,0 0,0 1,0-1,0 1,0-1,0 1,0-1,1 1,-1 0,0-1,0 1,1 0,-1 0,0-1,1 1,-1 1,15 5,41-4,-49-3,196 0,54 2,-252-2,1 1,-1-1,0 1,0 0,0 0,1 1,-1-1,2 2,-6-3,1 0,-1 1,1-1,-1 0,1 1,-1-1,1 1,-1-1,1 0,-1 1,0-1,1 1,-1-1,0 1,0-1,1 1,-1-1,0 1,0-1,0 1,1-1,-1 1,0 0,0-1,0 1,-1 0,1 1,0-1,-1 0,0 0,1 0,-1 0,0 0,1 0,-1 0,0 0,0 0,0 0,0 0,0 0,0 0,0-1,-1 1,-27 16,0-2,-1-1,-1-2,0 0,-1-3,-14 3,-14 5,20-6,25-7,0 0,0 0,0 2,1 0,-1 0,-11 8,26-14,-1 0,1 1,0-1,-1 0,1 0,0 0,-1 1,1-1,-1 0,1 1,0-1,0 0,-1 0,1 1,0-1,-1 1,1-1,0 0,0 1,0-1,0 0,-1 1,1-1,0 1,0-1,0 1,0-1,0 0,0 1,0-1,0 1,0-1,0 1,0-1,0 0,0 1,1-1,-1 1,0-1,0 0,0 1,0-1,1 1,20 9,31-2,160 0,-108-7,33 8,-133-9,-1 1,0-1,0 1,0-1,0 1,0 0,0 0,0 0,0 1,-1-1,1 1,0 0,1 1,-4-3,1 0,-1 1,0-1,0 1,1-1,-1 0,0 1,0-1,1 1,-1-1,0 1,0-1,0 1,0-1,0 1,0-1,0 1,0-1,0 1,0-1,0 1,0-1,0 1,0-1,-1 1,1-1,0 1,0 0,-20 16,-16 0,0-1,0-3,-1 0,-1-3,0-1,-11 0,-9 3,1 2,-13 8,68-22,0 1,0-1,0 1,0 0,1 0,-1 0,0 0,0 0,1 0,-1 0,1 0,-1 1,1-1,-1 1,2-2,0 1,0-1,0 1,0-1,0 1,0-1,0 0,0 1,1-1,-1 1,0-1,0 1,0-1,0 0,1 1,-1-1,0 0,0 1,1-1,-1 0,0 1,1-1,-1 0,0 0,1 1,-1-1,1 0,-1 0,0 0,1 1,-1-1,1 0,-1 0,0 0,1 0,-1 0,61 13,-49-11,94 11,62-2,19 2,-185-14,0 1,0 0,0 0,0 1,0-1,0 0,0 1,0-1,0 1,-1-1,1 1,0 0,0 0,0 0,-1 0,1 0,0 0,-1 0,1 1,-2-1,0 0,0 0,-1 0,1 0,0 0,-1 0,1 0,-1 0,1 0,-1 0,1-1,-1 1,0 0,1 0,-1-1,0 1,0 0,1-1,-1 1,0-1,0 1,0-1,0 1,0-1,0 0,-80 35,77-34,-249 74,51-18,200-57,1 1,-1-1,1 0,-1 1,1-1,-1 1,1-1,0 1,-1 0,1 0,0 0,0 0,-1 0,1 0,0 0,-1 1,2-2,1 1,-1-1,1 1,-1-1,0 1,1-1,-1 1,1-1,-1 1,1-1,-1 0,1 1,-1-1,1 0,0 0,-1 1,1-1,-1 0,1 0,0 0,-1 0,1 0,0 0,-1 0,1 0,56 5,90-6,-45-1,39 7,-101 4,-40-9,0 0,1 0,-1 0,0 0,0 0,1 0,-1 1,0-1,0 0,0 0,1 0,-1 0,0 1,0-1,0 0,0 0,1 0,-1 1,0-1,0 0,0 0,0 1,0-1,0 0,0 0,1 1,-1-1,0 0,0 0,0 1,0-1,0 0,0 0,0 1,0-1,-1 0,1 0,0 1,0-1,0 0,0 0,-20 12,-107 29,-18-1,-64 19,167-41,27-5,15-12,0-1,0 1,0-1,0 1,0-1,0 0,0 1,0-1,1 1,-1-1,0 1,0-1,1 0,-1 1,0-1,0 0,1 1,-1-1,0 0,1 1,-1-1,0 0,1 0,-1 1,1-1,-1 0,1 0,-1 0,0 0,1 1,-1-1,1 0,-1 0,1 0,-1 0,1 0,-1 0,0 0,1 0,26 3,0 0,1-2,-1-1,0-1,26-4,14-1,6 2,99-3,-171 7,0 0,-1 0,1 0,0 0,0-1,-1 1,1 0,0 0,-1 0,1 0,0 1,-1-1,1 0,0 0,-1 0,1 1,0-1,-1 0,1 0,0 1,-1-1,1 1,-1-1,1 0,-1 1,1-1,-1 1,1-1,-1 1,1 0,-1-1,0 1,1 0,-16 16,-39 14,-30 2,-76 17,59-19,-13 10,98-33,18-1,31-1,210 1,28 3,-261-9,-5-1,1 0,-1 0,0 1,0 0,0 0,0 0,0 1,0-1,0 1,0 1,-4-3,-1 1,0-1,0 1,1-1,-1 1,0-1,0 1,1-1,-1 1,0 0,0-1,0 1,0-1,0 1,0 0,0-1,0 1,0-1,0 1,0-1,-1 1,1 0,0-1,0 1,-1-1,1 1,0-1,0 1,-1-1,1 1,-1-1,1 0,0 1,-1-1,1 1,-1-1,1 0,-1 1,1-1,-1 0,0 1,-23 17,-15 3,-1-2,-1-1,-1-3,-1-1,-41 8,-77 26,123-29,38-19,-1 0,1 1,-1-1,1 0,-1 1,1-1,-1 1,1-1,0 1,-1-1,1 1,0-1,-1 1,1-1,0 1,0-1,0 1,-1-1,1 1,0 0,0-1,0 1,0-1,0 1,0 0,1 0,-1-1,1 1,0 0,-1 0,1 0,0 0,0-1,0 1,-1 0,1-1,0 1,0 0,0-1,0 1,0-1,0 0,0 1,0-1,1 0,27 9,0-2,0-1,0-1,1-2,0-1,156 1,-130-3,-9-1,-28-1,0 2,0 0,0 1,19 4,-38-1,-11 4,-15 5,-58 17,0-4,-2-3,-71 7,24-3,110-19,38-4,48-3,-55-1,22 0,180 4,-170-1,1 2,-1 2,0 1,3 3,-42-11,1 0,-1 0,1 1,-1-1,0 1,1-1,-1 1,0-1,1 1,-1 0,0 0,0 0,0 0,0-1,0 1,0 1,0-1,1 1,-2-2,0 1,0 0,-1-1,1 1,0-1,0 1,-1 0,1-1,0 1,-1-1,1 1,0-1,-1 1,1-1,-1 1,1-1,-1 0,1 1,-1-1,1 1,-1-1,1 0,-1 0,0 1,1-1,-1 0,0 0,-59 18,52-16,-154 35,25-7,-126 45,244-65,16-2,5-7,0 1,0-1,0 0,0 0,1 0,-1 0,0-1,0 1,1-1,-1 1,0-1,0 0,1 0,-1 0,1 0,92 4,58-7,-86-1,1 4,-1 2,1 3,42 10,-107-15,0 1,0 0,-1 0,1 0,0 0,0 0,-1 0,1 0,-1 1,1 0,-1-1,0 1,1 0,0 1,-3-2,0-1,1 1,-1-1,0 0,0 1,0-1,1 1,-1-1,0 1,0-1,0 1,0-1,0 1,0-1,0 1,0-1,0 1,0-1,0 1,-1-1,1 1,0-1,0 0,0 1,-1-1,1 1,0-1,0 1,-1-1,-23 14,-30 1,0-2,0-3,-1-2,-10-2,-11 3,63-8,-91 8,91-9</inkml:trace>
  <inkml:trace contextRef="#ctx0" brushRef="#br1" timeOffset="31147.66">3243 717,'1'0,"-1"0,1 0,-1 0,1 0,0 0,-1 0,1 0,-1 1,1-1,0 0,-1 0,1 1,-1-1,1 0,-1 0,1 1,-1-1,1 1,-1-1,0 0,1 1,-1-1,1 1,-1-1,0 1,1-1,-1 1,0 0,0-1,0 1,1-1,-1 1,0-1,0 1,0 0,0-1,0 1,0-1,0 1,0 0,0-1,0 1,0 0,-1 0,1 1,0-1,-1 1,1-1,-1 1,1-1,-1 1,0-1,0 0,1 1,-1-1,0 0,0 0,0 1,-1-1,1 0,-1 0,-43 24,-2-3,-1-2,0-2,-26 5,-14 7,30-11,30-11,0 1,0 2,1 1,0 1,1 1,-6 5,31-18,0-1,0 1,0-1,0 1,0 0,1-1,-1 1,0 0,1 0,-1-1,0 1,1 0,-1 0,1 0,-1 0,1 0,0 0,-1 0,1 0,0 0,0 0,-1 0,2 0,-1 0,0 0,1-1,-1 1,0 0,1-1,-1 1,1 0,-1-1,1 1,0-1,-1 1,1 0,-1-1,1 0,0 1,0-1,-1 1,1-1,0 0,0 1,50 10,72 0,85-5,-105-5,-1 4,1 5,0 4,-94-12,-4-2,-1 1,1 0,-1 0,1 0,-1 0,0 1,0 0,0 0,0 0,0 0,3 2,-7-3,0 0,1-1,-1 1,0-1,0 1,0-1,0 1,0-1,0 1,0 0,0-1,-1 1,1-1,0 1,0-1,0 1,0-1,-1 1,1-1,0 1,-1-1,1 1,0-1,-1 1,1-1,0 0,-1 1,1-1,-1 0,1 1,-1-1,1 0,-1 1,1-1,-1 0,1 0,-1 0,1 0,-1 1,0-1,1 0,-1 0,1 0,-31 11,31-11,-120 30,-71 6,91-19,1 4,-88 31,143-31,29-6,15-15,0 1,0-1,0 1,0-1,0 1,0-1,0 1,0-1,0 0,0 1,0-1,0 1,1-1,-1 1,0-1,0 1,1-1,-1 0,0 1,0-1,1 0,-1 1,0-1,1 0,-1 1,1-1,-1 0,0 0,1 1,-1-1,1 0,-1 0,1 0,-1 0,1 0,-1 0,1 0,-1 1,1-1,23 5,0-1,1 0,0-2,0-1,-1-1,6-1,19 1,82-2,-54 0,-1 3,77 12,-106-1,-47-12,1 0,0 1,-1-1,1 0,-1 1,1-1,-1 0,1 1,-1-1,1 0,-1 1,1-1,-1 1,1-1,-1 1,0 0,1-1,-1 1,0-1,1 1,-1 0,0-1,0 1,1 0,-2 0,1 0,-1 0,1 0,-1 0,0 0,1 0,-1 0,0 0,1 0,-1 0,0 0,0-1,0 1,0 0,0-1,0 1,0-1,0 1,0-1,-1 1,-43 19,-1-3,-1-1,0-2,-1-3,-24 2,-26 8,59-13,21-5,-1 1,1 1,0 0,1 1,-1 1,-8 6,26-13,-1 0,1 0,-1 0,0 0,1 1,-1-1,1 0,-1 0,1 1,0-1,-1 0,1 1,-1-1,1 0,0 1,-1-1,1 1,0-1,-1 1,1-1,0 1,-1-1,1 1,0-1,0 1,0-1,0 1,0-1,0 1,-1-1,1 1,0 0,0-1,1 1,-1-1,0 1,0-1,0 1,0-1,0 1,1-1,-1 1,0-1,0 1,1-1,-1 1,0-1,1 1,-1-1,0 1,1-1,-1 0,1 1,-1-1,1 0,-1 0,1 1,-1-1,1 0,-1 0,1 0,-1 1,1-1,-1 0,1 0,-1 0,1 0,39 11,-39-11,82 12,1-3,32-4,68 7,-174-11,-4-1,0 0,-1 1,1 0,0 0,-1 0,1 1,-1-1,1 1,-1 1,0-1,2 2,-7-4,0 0,1 1,-1-1,0 0,0 0,0 0,1 1,-1-1,0 0,0 0,0 1,0-1,0 0,1 0,-1 1,0-1,0 0,0 1,0-1,0 0,0 1,0-1,0 0,0 0,0 1,0-1,0 0,0 1,0-1,-1 0,1 0,0 1,0-1,0 0,0 0,0 1,-1-1,1 0,0 0,0 1,-1-1,-14 11,-24 5,-91 22,-79 10,85-21,1 5,-13 10,133-41,-46 21,47-22,1 1,-1-1,1 1,-1 0,1 0,0 0,-1 0,1 0,0 0,0 0,0 0,0 0,0 1,0-1,0 0,0 1,0-1,0 1,1-1,-1 1,1-1,-1 1,1-1,0 1,-1-1,1 1,0 1,1-1,0-1,0 1,0 0,1-1,-1 0,0 1,1-1,-1 0,1 1,-1-1,1 0,0 0,-1 0,1-1,0 1,0 0,-1-1,1 1,0-1,0 1,1-1,49 9,-40-8,108 11,37-5,-50-3,1 5,0 5,-103-14,0 1,0 0,0 1,0-1,0 1,-1 0,1 0,0 1,-5-3,0 0,1 1,-1-1,0 0,1 0,-1 1,0-1,1 0,-1 1,0-1,0 0,1 1,-1-1,0 0,0 1,0-1,0 1,1-1,-1 0,0 1,0-1,0 1,0-1,0 0,0 1,0-1,0 1,0-1,0 1,0-1,-1 0,1 1,0-1,-21 15,-43 10,-1-4,-1-2,-50 6,25-5,-56 22,143-41,-35 14,38-14,-1-1,1 0,0 1,0-1,0 1,0-1,0 1,0-1,0 1,1 0,-1-1,0 1,0 0,0 0,1 0,-1 0,0-1,1 1,-1 0,1 0,-1 0,1 0,-1 1,1-1,0 0,-1 0,1 0,0 0,0 1,1-1,0 0,1 1,-1-1,1 0,-1 0,1 1,-1-1,1 0,-1-1,1 1,0 0,-1 0,1-1,0 1,0-1,0 1,0-1,-1 0,2 0,45 5,-35-4,201 12,-86-8,0 7,-118-11,-6-1,1 0,-1 1,1-1,-1 1,0 0,1 1,-1-1,0 1,1 0,-1 0,0 0,2 2,-6-4,0 1,1 0,-1-1,0 1,0 0,0-1,0 1,0 0,0-1,0 1,0 0,0-1,0 1,0 0,-1-1,1 1,0 0,0-1,-1 1,1 0,0-1,-1 1,1-1,-1 1,1-1,-1 1,1-1,-1 1,1-1,-1 1,1-1,-1 0,1 1,-1-1,0 0,1 0,-1 1,0-1,-27 16,-33 8,-1-3,0-2,-48 7,43-11,2 2,0 4,-28 13,92-33,0-1,-1 0,1 1,0-1,0 1,0 0,-1-1,1 1,0 0,0 0,0-1,0 1,0 0,1 0,-1 0,0 0,0 0,0 0,1 1,-1 0,1-1,0-1,1 1,-1 0,0-1,1 1,-1 0,1-1,-1 1,1-1,-1 1,1-1,-1 1,1-1,0 1,-1-1,1 1,-1-1,1 0,0 0,0 1,-1-1,1 0,0 0,0 1,61 9,-62-9,529 40,-518-40,-4-1,-1 1,0-1,0 1,0 1,0-1,0 1,0 0,5 3,-11-5,1 0,-1 1,0-1,1 0,-1 0,0 0,1 1,-1-1,0 0,0 1,1-1,-1 0,0 0,0 1,0-1,0 0,1 1,-1-1,0 1,0-1,0 0,0 1,0-1,0 0,0 1,0-1,0 0,0 1,0-1,0 1,0-1,0 0,0 1,0-1,-1 0,1 1,0-1,0 0,0 1,-1-1,1 0,0 1,0-1,-1 0,1 0,0 1,0-1,-1 0,1 0,0 0,-1 1,1-1,-19 11,18-10,-46 18,-1-1,0-3,-1-2,-27 3,28-6,1 1,0 3,0 2,-43 21,89-37,0 0,0 1,-1-1,1 1,0-1,0 1,0-1,0 1,0 0,0-1,0 1,0 0,0 0,0 0,1 0,-1 0,0 0,0 0,1 0,-1 0,1 0,-1 0,1 1,0-1,-1 0,1 1,1-1,-1 0,1 0,0 0,0 0,-1 0,1 0,0 0,0 0,0-1,0 1,0 0,1 0,-1-1,0 1,0-1,0 1,1-1,-1 1,1-1,72 14,-73-14,209 15,13 1,-221-16,-1 0,0 0,1 0,-1 0,0 0,1 1,-1-1,0 0,0 1,1-1,-1 1,0-1,0 1,0-1,1 1,-1 0,0 0,0 0,0-1,0 2,-1-1,0 0,0-1,0 1,-1 0,1 0,0-1,-1 1,1 0,0-1,-1 1,1 0,-1-1,1 1,-1-1,1 1,-1-1,0 1,1-1,-1 1,0-1,1 1,-1-1,0 0,0 1,-59 25,54-24,-59 19,-26 4,-51 17,107-24,30-7,21 1,21-2,1-2,-1-1,1-1,0-3,29 0,-4 0,-29-1,-18-2,-1 1,0 0,0 1,0 1,4 1,-19-4,0 0,0 0,0 0,0 0,0 0,1 0,-1 0,0 0,0 0,0 0,0 1,0-1,0 0,1 0,-1 0,0 0,0 0,0 0,0 0,0 0,0 0,0 0,0 1,1-1,-1 0,0 0,0 0,0 0,0 0,0 0,0 1,0-1,0 0,0 0,0 0,0 0,0 0,0 0,0 1,0-1,0 0,0 0,0 0,0 0,0 0,0 1,0-1,0 0,0 0,0 0,0 0,-1 0,1 0,0 1,0-1,0 0,0 0,-11 7,-16 3,8-4,0-2,-1 0,0-1,0-1,0-1,0-1,-8-1,-4-2</inkml:trace>
  <inkml:trace contextRef="#ctx0" brushRef="#br1" timeOffset="41452.793">513 817,'2'-4,"0"1,0-1,0 1,0 0,1 0,0 0,0 0,-1 0,2 1,-1-1,0 1,2-1,6-6,-7 6,-2 0,0 1,0 0,1 0,-1 0,1 0,0 0,-1 0,1 1,3-2,-5 3,1 0,-1 0,0 0,0 0,0 0,1 1,-1-1,0 0,0 1,0-1,0 1,0-1,1 1,-1-1,0 1,0 0,-1 0,1-1,0 1,0 0,0 0,0 0,-1 0,1 0,0 0,-1 0,1 0,-1 0,1 0,-1 1,20 38,-2 1,-2 0,-2 2,-1 0,3 28,7 18,-22-86,-1 0,1 0,0 0,0 0,0 0,1-1,-1 1,1 0,-1-1,1 1,0-1,0 1,0-1,0 0,1 0,1 2,-2-4,-1 0,1 1,-1-1,1 0,0 0,-1 0,1 0,0 0,-1 0,1-1,-1 1,1-1,0 1,-1-1,1 1,-1-1,1 0,-1 0,0 1,1-1,-1 0,0 0,0-1,1 1,-1 0,0 0,0 0,0-1,0 1,-1-1,2 0,12-18,-1-1,0 0,-2-1,0 0,-2 0,6-20,5-24,8-53,-26 103,2-7,0 22,1 13,-5-10,1 0,-1 0,1 0,0 0,0 0,0 0,0 0,0 0,0 0,0-1,1 1,-1 0,1-1,-1 1,1-1,0 0,-1 0,1 1,0-1,0 0,0 0,0 0,0-1,0 1,0 0,0-1,0 0,0 1,0-1,0 0,0 0,1 0,-1 0,0 0,0-1,0 1,0-1,0 1,0-1,0 0,0 0,0 0,0 0,7-3,0-1,0 0,0 0,0-1,-1 0,0-1,0 0,1-1,36-54,-8 10,-36 52,0-1,-1 0,1 1,0-1,-1 1,1-1,0 1,-1 0,1-1,0 1,0 0,0-1,0 1,-1 0,1 0,0 0,0 0,0 0,0 0,-1 0,1 0,0 0,0 0,0 0,0 1,-1-1,1 0,0 0,0 1,0-1,-1 1,1-1,0 1,-1-1,1 1,0-1,-1 1,1 0,-1-1,1 1,-1 0,1-1,-1 1,1 0,-1 0,0-1,1 1,-1 1,22 44,-20-42,15 49,-15-41,1 0,1-1,0 0,0 0,1 0,0 0,1-1,5 6,-11-15,1 0,0-1,0 1,0 0,0-1,0 1,0-1,0 1,0-1,0 0,1 0,-1 1,0-1,0 0,0 0,0 0,0 0,0 0,1 0,-1 0,0 0,0-1,0 1,0 0,0-1,0 1,0-1,0 1,0-1,0 0,0 1,0-1,0 0,0 1,-1-1,1 0,0 0,0 0,32-39,-30 35,35-56,-28 42,1 1,0 1,14-16,-24 32,0 0,0 0,-1 1,1-1,0 0,0 1,0-1,0 0,0 1,0-1,0 1,0 0,0-1,0 1,0 0,0 0,0-1,0 1,0 0,0 0,0 0,0 0,0 1,0-1,0 0,0 0,1 1,-1-1,0 0,0 1,-1-1,1 1,0-1,0 1,0 0,0-1,0 1,0 0,-1-1,1 1,0 0,-1 0,1 0,-1 0,1 0,-1 0,1 0,-1 0,1 0,-1 0,25 59,-23-53,1 2,0 1,1-1,0 0,1 0,-1 0,1-1,5 6,-9-13,1 1,0 0,0-1,0 1,0-1,0 1,0-1,0 0,1 0,-1 0,0 0,1-1,-1 1,0 0,1-1,-1 0,1 1,-1-1,1 0,-1-1,1 1,-1 0,1-1,-1 1,0-1,1 0,-1 1,0-1,1 0,-1-1,0 1,0 0,0-1,9-5,0 0,0-1,-1-1,-1 0,0 0,0 0,2-4,43-41,-53 53,1 0,-1 0,0 1,0-1,1 1,-1-1,0 1,1 0,-1-1,1 1,-1 0,0 0,1 0,-1 0,1 0,-1 0,1 0,-1 1,0-1,1 0,-1 1,0-1,1 1,-1 0,0-1,0 1,1 0,-1 0,0 0,0-1,0 1,0 0,0 1,0-1,0 0,-1 0,1 0,0 0,-1 1,1 0,6 9,-1 0,0 0,0 1,0 3,-4-8,10 28,-10-28,0 1,0-1,0 0,1 0,0 0,0 0,1-1,0 1,0-1,0 0,1 0,0 0,5 4,-9-10,1 1,0-1,0 1,0-1,0 0,-1 0,1 0,0 0,0 0,0 0,0 0,0-1,-1 1,1-1,0 1,0-1,-1 0,1 0,0 1,-1-1,1 0,-1-1,1 1,-1 0,1 0,-1-1,0 1,0 0,1-1,0-1,38-56,-32 46,11-18,18-30,-34 57,-1 1,1-1,0 1,0 0,0 0,1 0,-1 0,1 0,-1 1,1 0,0-1,0 2,0-1,-2 1,0 1,0 0,0 0,0 0,0 0,0 0,0 0,0 0,0 1,0-1,0 1,0 0,0-1,0 1,0 0,0 0,-1 0,1 0,0 1,-1-1,1 0,-1 1,1-1,0 2,34 46,-19-24,-15-23,0 1,0-1,0 1,0-1,1 0,-1 0,1 0,0 0,-1-1,1 1,0-1,0 1,0-1,0 0,0 0,0 0,1-1,-1 1,0-1,0 0,0 0,1 0,-1 0,0 0,0-1,1 1,-1-1,0 0,0 0,0 0,0-1,0 1,0-1,-1 1,1-1,0 0,0 0,14-12,0 1,-1-2,-1 0,0-1,5-9,5-2,-18 19,1-1,0 0,1 0,1 1,-1 1,5-3,-12 8,0 1,0 0,1 0,-1-1,0 2,1-1,-1 0,0 0,1 1,-1-1,1 1,-1 0,1 0,-1 0,1 0,-1 0,1 0,-1 1,1-1,-1 1,1 0,-1 0,0 0,1 0,-1 0,0 0,0 1,1-1,6 7,-1-1,0 1,0 1,-1-1,0 1,0 1,-1-1,0 1,1 4,10 23,-2 0,-1 2,6 14,-11-31</inkml:trace>
  <inkml:trace contextRef="#ctx0" brushRef="#br1" timeOffset="42827.267">767 2839,'2'6,"0"-1,0 0,0 0,0 1,1-2,0 1,0 0,0 0,1-1,0 0,0 0,0 0,13 18,26 56,-36-62,1 0,0-1,1 0,0-1,1 0,1 0,12 11,-20-23,0 0,0-1,0 1,0-1,0 1,0-1,1 0,-1 0,0-1,1 1,-1-1,1 1,-1-1,0 0,1 0,-1-1,1 1,-1-1,1 0,-1 1,0-1,0-1,1 1,0-1,13-6,0 0,0-2,-1 0,1-1,3-2,23-18,-32 22,0 1,1 0,0 1,0 0,9-3,-19 10,-1-1,0 1,1 0,-1 0,1 0,-1 0,0 0,1 0,-1 0,1 1,-1-1,0 0,1 1,-1-1,0 1,1-1,-1 1,0 0,0 0,1-1,-1 1,0 0,0 0,0 0,0 0,0 0,-1 0,1 1,0-1,0 0,-1 0,1 1,0 0,19 53,-16-41,-1-5,0 0,0 0,0 0,1 0,0-1,0 0,1 0,1 2,-4-9,-1 1,1 0,-1-1,1 1,0-1,0 0,-1 0,1 1,0-1,0-1,0 1,0 0,1 0,-1-1,0 1,0-1,0 1,0-1,1 0,-1 0,0 0,0 0,0-1,1 1,-1-1,0 1,0-1,0 0,0 1,0-1,0 0,0-1,0 1,16-9,-1-1,-1-1,0-1,0 0,-1-1,-1 0,3-6,4-2,2 0,14-10,-36 31,-1 0,1 0,0 0,0 1,0-1,0 0,0 1,0-1,0 1,1-1,-1 1,0-1,0 1,0 0,0-1,1 1,-1 0,0 0,0 0,1 0,-1 0,0 0,0 0,0 1,1-1,-1 0,0 1,0-1,0 1,0-1,0 1,1-1,-1 1,0 0,-1 0,1-1,0 1,0 0,0 0,0 0,-1 0,1 0,0 0,-1 0,1 0,-1 0,1 0,-1 1,1-1,-1 0,0 0,0 1,4 12,-1-1,0 1,-1-1,0 12,-1-9,0-5,1 0,0 0,0 0,1 0,0-1,5 10,-7-18,0 0,0 0,0 0,1 0,-1 0,1-1,-1 1,1 0,-1-1,1 1,0-1,0 0,0 1,0-1,0 0,0 0,0 0,0-1,0 1,0 0,1-1,-1 1,0-1,0 0,1 0,-1 0,0 0,1 0,-1 0,0-1,0 1,1-1,-1 0,0 1,0-1,0 0,14-7,0 0,-1 0,0-1,-1-1,0-1,0 0,10-11,36-28,-59 49,0 0,1 0,-1 0,1 0,-1 0,1 0,-1 0,1 1,0-1,-1 0,1 1,0 0,0-1,-1 1,1 0,0 0,0 0,-1 0,1 0,0 0,0 0,-1 1,1-1,0 1,-1-1,1 1,0 0,-1 0,1-1,-1 1,1 0,-1 0,0 1,1-1,-1 0,0 0,1 1,5 7,-1 1,0 0,0 0,-1 0,-1 0,1 2,-2-3,2 0,-1 0,1 0,0-1,2 3,-4-9,0 1,-1-1,1 1,1-1,-1 0,0 0,0 0,1 0,-1-1,1 0,0 1,-1-1,1-1,0 1,0 0,-1-1,1 0,0 0,0 0,0 0,0 0,-1-1,1 0,0 0,-1 0,1 0,0-1,-1 1,4-3,12-6,0-1,-1 0,0-2,15-13,-12 10,33-31,-39 33,1 0,0 1,1 1,1 0,1 1,-17 10,0 0,0 0,0 0,0 0,0 1,0-1,1 1,-1-1,0 1,0 0,0 0,1 0,-1 0,0 0,0 1,1-1,-1 0,0 1,0 0,0 0,0 0,0 0,0 0,0 0,0 0,0 0,-1 1,1-1,0 1,-1-1,1 1,-1 0,1 0,-1-1,0 1,0 0,0 1,7 12,-1-1,-1 1,0 0,-2 1,2 3,6 19,-11-34,0-1,1 1,-1-1,1 0,0 0,0 0,0 0,0 0,1 0,-1-1,1 1,0-1,0 0,-1 0,1 0,1 0,-1 0,0 0,0-1,1 0,1 0,0 0,0 0,0-1,0 1,0-1,0-1,0 1,0-1,0 1,0-2,-1 1,1 0,1-2,17-7,0-1,-2-1,1-1,-1 0,8-9,-15 12,20-16,-5 4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20:03:44.934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998 55,'-23'-2,"1"-1,0 0,1-2,-1 0,-6-4,-66-13,64 19,0 1,-1 1,1 2,-1 1,1 2,0 1,0 1,1 1,0 2,0 1,0 1,2 1,-1 2,2 0,-15 12,19-11,0 1,0 1,1 1,2 1,0 0,0 2,2 0,1 1,1 1,0 0,2 1,1 1,1 0,1 0,1 1,1 0,-1 12,6-18,1-1,1 1,1 1,1-1,0 0,2-1,0 1,1 0,1-1,1 0,1 0,0 0,2-1,0 0,1-1,0 0,2 0,5 6,3 2,2-2,0 0,1-2,1 0,1-2,1 0,0-2,1-1,1-1,1-1,9 2,8-1,0-1,1-2,1-3,-1-1,1-3,1-1,-1-3,20-3,-14-1,0-3,0-3,-1-1,0-4,-1-1,-1-2,17-11,-45 18,-1-1,0-1,-1-1,0 0,-1-2,-1-1,0 0,-1-1,-1-1,2-5,-9 11,-1-1,-1-1,0 0,0 0,-1 0,-1-1,-1 0,0-1,-1 1,-1-1,0 1,-1-1,0 0,-2 0,0 0,-1-4,0 1,-2 0,0 1,-1-1,-1 1,0 0,-2 0,0 0,-1 1,-1 0,0 1,-1 0,-1 0,-12-12,8 12,0 0,-2 2,1 0,-2 1,0 0,0 2,-1 0,-1 1,1 1,-2 1,1 0,-3 1,-38-8,1 2,-2 3,-23 0,-186-4,268 14,-45-1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20:04:05.537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21 1,'-10'169,"0"-6,10-107,2 1,7 40,-7-82,1 0,0 1,1-1,0 0,2-1,0 1,0-1,1 0,1-1,0 1,1-1,5 5,-10-14,-1 0,1-1,-1 1,1-1,0 0,1 1,-1-2,0 1,1-1,0 1,0-1,-1 0,1-1,0 1,0-1,1 0,-1 0,0-1,0 0,0 0,0 0,1 0,-1-1,0 0,0 0,0 0,0 0,0-1,0 0,0 0,-1-1,1 1,-1-1,0 0,1 0,-1 0,2-3,2-1,-1 0,1-1,-2 0,1-1,-1 1,0-1,-1-1,0 1,0-1,-1 1,0-1,-1 0,0-1,-1 1,0-1,0 1,-1-1,-1-2,0 7,0 1,-1-1,0 0,0 1,-1-1,1 1,-1-1,0 1,-1 0,1 0,-1 0,0 0,0 1,-4-4,6 6,0 1,-1 0,1-1,0 1,-1 0,1 0,-1 0,0 1,1-1,-1 0,0 1,0-1,1 1,-1-1,0 1,0 0,0-1,1 1,-2 0,1 1,-1-1,0 1,1 0,-1 0,0 0,1 0,-1 0,1 1,-1-1,1 1,0 0,0-1,0 1,0 0,0 0,-1 1,-4 6,1 0,-1 1,2 0,-1 0,2 0,-1 0,1 1,1-1,0 1,-1 8,2-12,0 1,1-1,0 1,1-1,0 0,0 1,0-1,1 1,0-1,1 1,-1-1,1 0,1 0,0 0,-1 0,4 3,-6-10,0 1,0-1,0 0,0 1,0-1,0 1,0-1,1 0,-1 0,0 1,0-1,1 0,-1 1,0-1,0 0,1 0,-1 1,0-1,1 0,-1 0,0 0,0 1,1-1,-1 0,1 0,-1 0,0 0,1 0,-1 0,0 0,1 0,-1 0,0 0,1 0,-1 0,1 0,-1 0,0 0,1 0,-1 0,0 0,1-1,-1 1,0 0,1 0,-1 0,0-1,0 1,1 0,-1 0,0-1,0 1,1 0,-1 0,0-1,8-19,-5 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18:00.458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0 18,'2'1,"0"-1,0 1,0-1,0 1,-1 0,1 0,0-1,-1 1,1 0,0 1,-1-1,1 0,-1 0,0 1,1-1,-1 1,0-1,0 2,23 33,-18-25,23 38,-3 2,-2 1,-2 1,6 29,5 32,11 77,-42-183,14 67,-8-50,-6-23,0-10,8-61,4 1,2 0,3 1,5-3,8-32,11-26,-17 52,8-41,-25 105,-8 9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20:04:06.166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 63,'0'1,"0"0,0-1,0 1,0-1,0 1,0-1,0 1,0-1,1 1,-1-1,0 1,0-1,0 1,1-1,-1 1,0-1,1 1,-1-1,0 1,1-1,-1 0,1 1,-1-1,0 0,1 1,-1-1,1 0,-1 1,1-1,-1 0,1 0,-1 0,1 0,0 1,25-5,39-24,-46 19,-4 2,47-17,-58 23,-1 0,1 0,0 0,0 1,-1-1,1 1,0 0,0 0,0 0,0 1,-1-1,1 1,0 0,3 1,-6-1,1-1,-1 1,0 0,0 0,0 0,0 0,0 0,0 0,0 0,0 0,0 0,0 0,-1 1,1-1,0 0,-1 0,1 1,-1-1,1 1,-1-1,0 0,0 1,0-1,1 4,-1-1,0 1,-1-1,1 1,-1-1,0 1,0-1,0 1,-5 11,-1 0,0 0,-5 8,12-23,-29 45,-2 0,-1-2,-35 34,32-36,57-57,1 1,0 0,1 2,21-8,-30 15,-1 0,1 1,0 0,0 2,0-1,0 2,0 0,0 1,0 1,0 0,2 1,-12-2,1 1,0 1,0-1,-1 1,1 0,-1 0,1 1,-1-1,0 1,0 0,0 1,-1-1,1 1,-1 0,0 0,0 0,0 1,0-1,-1 1,0 0,0 0,0 0,-1 1,1-1,-1 1,-1-1,1 1,-1 0,0-1,0 2,0 2,-1 0,0 0,0 0,-1 0,0 0,-1 0,0 0,0 0,-1 0,0-1,-1 1,0-1,0 0,0 0,-1-1,0 1,-1-1,0 0,0 0,-3 1,-2 3,0-2,0 0,-1 0,-1-1,0 0,0-1,0-1,0 0,-1 0,0-2,-1 0,-2 0,-66 7,47-9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20:04:11.121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1 157,'111'-62,"-72"39,2 1,6-1,-37 18,1 1,0 0,-1 1,1 0,1 1,-1 0,0 0,4 1,-12 1,-1 0,1 0,-1 1,1-1,-1 1,0-1,1 1,-1 0,0 0,1 0,-1 0,0 1,0-1,0 0,0 1,0 0,0 0,0 0,0 1,0 0,0 0,-1 0,1 0,-1 0,0 0,0 1,0-1,0 0,-1 1,1-1,-1 0,0 1,0-1,0 1,-1 20,-1 0,-1 0,-1 0,-2 0,0-1,-1 0,-3 3,-23 56,-16 22,28-59,-68 122,51-102,4 2,-17 49,50-114,0 0,0-1,1 1,-1 1,1-1,-1 0,1 0,0 0,0 0,0 0,0 0,0 0,1 0,-1 0,1 1,-1-2,1 0,-1 0,1 0,-1 0,1 0,0 0,0 0,0 0,-1-1,1 1,0 0,0-1,0 1,0 0,0-1,0 1,0-1,0 1,0-1,1 0,5 2,1-1,0-1,0 1,0-1,0-1,0 1,1-2,-8 2,23-3,0-2,-1 0,1-1,-1-2,0 0,-1-2,0 0,-1-1,0-2,-1 0,0-1,1-2,0-3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20:04:11.651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50 0,'-2'4,"-1"-1,1 0,0 1,0-1,1 1,-1 0,1 0,0 0,0-1,0 1,0 0,0 0,1 3,-2 60,2-45,4 220,0-193,2-2,1 1,3-1,3 2,-11-40,2 0,-1 0,1-1,1 0,-1 0,1 0,1 0,-1-1,1 0,1 0,5 5,-10-10,0 0,1-1,-1 1,1 0,-1-1,1 1,0-1,0 0,-1 0,1 0,0 0,0-1,0 1,0-1,0 0,0 1,0-1,0-1,0 1,0 0,0-1,0 0,0 1,0-1,0 0,0-1,-1 1,1 0,0-1,-1 1,1-1,-1 0,0 0,0 0,1 0,-1 0,1-3,7-7,0-1,-1-1,0 1,-1-2,-1 1,0-1,-1 0,-1 0,0-1,-1 0,2-15,-1 0,-2 0,-1 0,-1 0,-2-1,-4-25,2 31,-2 0,-1 0,-1 0,-1 0,-2 1,0 1,-4-6,9 22,0-1,0 1,-1 0,-1 0,1 0,-1 1,0 0,-1 0,-6-3,9 6,0 1,0 1,-1-1,1 1,-1 0,0 0,1 0,-1 1,0 0,0 0,0 0,0 1,0 0,0 0,0 1,-4 0,3 0,1 1,0 0,0 0,-1 1,1 0,1 0,-1 0,0 1,1 0,0 0,-1 0,2 0,-1 1,0 1,-4 4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20:04:11.999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 37,'35'42,"-2"2,-1 1,15 32,-20-32,2 0,2-2,32 35,-60-74,0-1,0-1,1 1,-1 0,1-1,-1 1,1-1,0 0,0 0,0-1,0 1,0-1,1 1,-3-2,0 0,-1 0,1 0,0 0,-1-1,1 1,0 0,0-1,-1 1,1-1,-1 1,1-1,0 0,-1 0,1 1,-1-1,0 0,1 0,-1-1,0 1,0 0,1 0,-1-1,0 1,0-1,-1 1,1-1,0 1,0-1,-1 1,1-1,-1 0,1 1,-1-2,7-24,-2-1</inkml:trace>
  <inkml:trace contextRef="#ctx0" brushRef="#br0" timeOffset="248.388">322 1,'0'0,"0"5,-1 2,-3 5,-3 7,-6 13,-4 6,-1 4,0 1,2 2,2 0,1-1,-1-1,1 0,-2 9,3-5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20:04:07.162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245 178,'-3'2,"-1"0,1 1,0-1,0 1,0 0,0 0,1 0,-1 0,1 1,0-1,0 1,0-1,-1 5,-21 54,20-48,-72 235,-15 44,89-288,0 1,0 0,0-1,1 1,0 0,0 0,1-1,-1 6,1-10,0-1,1 1,-1 0,0-1,0 1,0-1,0 1,1-1,-1 1,0-1,1 1,-1-1,0 1,1-1,-1 1,0-1,1 1,-1-1,1 0,-1 1,1-1,-1 0,1 0,-1 1,1-1,-1 0,1 0,-1 0,1 1,0-1,2 0,-1-1,1 1,0 0,-1-1,1 1,0-1,-1 0,1 0,-1 0,0 0,3-2,86-47,-61 31,2 1,0 2,1 1,1 1,0 2,14-1,-7 6,0 2,43 0,46-5,-125 10,0-1,0 0,-1-1,1 1,0-1,0 0,-1 0,1 0,-1-1,1 1,-1-1,0 0,0-1,0 1,-1-1,1 1,2-5,7-13</inkml:trace>
  <inkml:trace contextRef="#ctx0" brushRef="#br0" timeOffset="352.189">776 1,'-3'90,"-7"19,-1 22,-31 460,12-191,29-340,2-41,-2-1,0 1,0 0,-5 16,1-28,-1-18,0-15,2-7</inkml:trace>
  <inkml:trace contextRef="#ctx0" brushRef="#br0" timeOffset="651.395">926 817,'2'0,"0"1,-1-1,1 1,0 0,0 0,-1-1,1 1,-1 0,1 1,-1-1,1 0,-1 0,1 1,-1-1,0 0,1 2,22 31,-15-20,87 117,-34-43,4-3,49 48,-108-126,-1-1,1 0,0-1,0 1,1-1,0-1,-1 1,2-1,2 0,-9-3,1 0,-1 0,1-1,-1 1,1-1,-1 0,1 0,0 0,-1 0,1 0,0 0,-1-1,1 1,-1-1,1 0,-1 0,0 0,1 0,-1 0,0 0,1-1,-1 1,0-1,0 0,0 1,0-1,-1 0,1 0,0 0,-1 0,0-1,1 1,-1 0,0-1,13-27,-2-2</inkml:trace>
  <inkml:trace contextRef="#ctx0" brushRef="#br0" timeOffset="916.191">1533 658,'-12'17,"1"0,0 0,1 2,1-1,1 1,-6 17,1-3,-29 82,6 1,-15 89,11-45,23-119,5-31,11-10,1 0,-1-1,0 1,1 0,-1-1,1 1,-1-1,0 1,1-1,-1 1,1-1,-1 0,1 1,0-1,-1 1,1-1,0 0,-1 1,1-1,0 0,0 0,-1 1,1-1,0 0,0 1,0-2,-4-13</inkml:trace>
  <inkml:trace contextRef="#ctx0" brushRef="#br0" timeOffset="1458.722">1615 300,'10'-2,"1"0,-1 0,1-2,-1 1,0-1,-1-1,1 0,-1 0,0-1,0 0,6-5,42-24,-54 33,0 0,0 1,0-1,1 1,-1 0,1 0,-1 0,1 1,-1-1,1 1,-1-1,1 1,0 1,-3-1,0 0,-1 0,1 1,0-1,-1 0,1 1,-1-1,1 1,0-1,-1 1,1-1,-1 1,1-1,-1 1,1-1,-1 1,0 0,1-1,-1 1,0 0,1-1,-1 2,1 28,-6-8,-1 0,0-1,-2 0,-1 0,0 0,-3 1,1 0,1 0,1 1,0 0,2 0,0 3,7-24,-1-1,1 1,-1 0,1-1,0 1,0 0,-1 0,1-1,0 1,1 0,-1 0,0-1,0 1,1 0,-1 0,1-1,0 1,-1-1,1 1,0 0,0-1,0 0,0 1,0-1,1 2,0-2,0-1,0 1,0 0,0-1,0 1,1-1,-1 0,0 0,0 0,0 0,0 0,0 0,0 0,0-1,1 1,-1-1,0 0,0 1,13-6,1-1,-1 0,-1-1,13-8,26-20,-2-2,-1-2,39-42,-39 31</inkml:trace>
  <inkml:trace contextRef="#ctx0" brushRef="#br0" timeOffset="3088.881">2454 658,'2'5,"-1"-1,0 1,1-1,-2 1,1-1,-1 1,1 0,-1-1,0 1,-1 0,1-1,-2 3,1 10,3 60,0-34,-2 0,-2 1,-2-1,-3 4,-3-19,4-20</inkml:trace>
  <inkml:trace contextRef="#ctx0" brushRef="#br0" timeOffset="3338.388">2332 939,'4'-2,"-1"-1,2 1,-1 0,0 0,0 0,1 0,-1 1,1 0,-1 0,4-1,3-1,92-36,18-7,-92 39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20:03:51.299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7302 341,'-3'70,"-11"63,6-68,2-1,3 20,4-47,1 0,2 1,1-1,9 32,-10-57,0 0,0 0,2-1,-1 1,1-1,1 0,5 6,-8-11,1-1,0 0,0 0,0 0,1 0,-1-1,1 0,0 0,1-1,-1 1,1-2,-1 1,6 1,-7-2,0-1,0 0,0 0,0 0,0-1,0 0,0 0,0 0,0 0,0-1,0 0,0 0,0 0,0-1,0 1,0-1,-1 0,1-1,2-1,0-1,-1 0,0-1,-1 1,0-1,0 0,0 0,0-1,-1 0,0 0,0 0,-1 0,0-1,4-11,0-1,-2-1,0 1,-1-1,-1 0,-1 0,-1 0,-1 0,-1-5,0 19,0 1,0 0,-1 0,0 0,0 0,0 0,0 0,-1 1,-1-3,3 7,1 0,-1 0,0 0,0 0,1 0,-1 0,0 0,0 1,0-1,0 0,0 0,0 1,0-1,0 1,0-1,0 1,-1-1,1 1,0-1,0 1,0 0,-1 0,1 0,0 0,0 0,0 0,-1 0,1 0,0 0,0 1,0-1,-1 0,1 1,0-1,0 1,0-1,0 1,0 0,0-1,0 1,0 0,0 0,0 0,0-1,1 1,-1 0,0 0,0 0,1 1,-9 10,0-1,1 2,1-1,0 1,1 0,0 1,1-1,0 1,1 0,1 0,1 1,0-1,0 1,1-1,1 1,1-1,1 14,-1-26,-1 1,1-1,0 0,-1 1,1-1,0 0,0 1,1-1,-1 0,0 0,1 0,-1 0,2 1,-2-2,0 0,0-1,0 1,0-1,0 1,0-1,0 1,0-1,0 0,0 0,0 1,0-1,0 0,0 0,0 0,0 0,0 0,0 0,0 0,1-1,-1 1,3-2,-1 1,1-1,-1 0,0 0,0 0,0 0,0-1,0 1,-1-1,1 0,-1 1,1-1,-1-1,0 1,0-1,17-31</inkml:trace>
  <inkml:trace contextRef="#ctx0" brushRef="#br0" timeOffset="590.978">7823 337,'14'-12,"0"1,1 1,0 1,1 0,0 0,0 2,1 0,0 1,0 1,0 0,1 1,-1 1,1 1,0 0,16 2,-30 0,0 0,-1 0,1 0,-1 1,1-1,0 1,-1 0,1 0,-1 0,1 1,-1-1,0 1,0 0,0 0,0 0,0 0,0 0,0 1,-1 0,1-1,-1 1,2 2,-2-1,0 1,-1-1,1 1,-1-1,0 1,0-1,0 1,-1 0,0-1,0 1,0 0,0 0,-1-1,0 1,0-1,0 1,-1 2,-6 12,0 0,-1 0,0-1,-2 0,0-1,-1 0,-1-1,-1-1,-7 8,-50 64,85-96,2 1,-1 0,12-3,-19 7,9-3,1 0,1 1,-1 1,1 0,0 2,0 0,0 1,5 1,-18 1,0 0,1 0,-1 0,1 1,-1 0,1 0,-1 1,0 0,0 0,1 0,-1 1,-1-1,1 2,0-1,-1 1,0-1,0 1,0 1,0-1,-1 1,1 0,-1 0,0 0,-1 1,4 4,-5-3,0-1,-1 0,1 1,-1-1,0 1,-1 0,0-1,0 1,0 0,-1-1,0 1,0-1,0 1,-1-1,0 0,0 1,-1-1,0 0,-1 1,-5 10,-1 0,0 0,-1-1,-1 0,-13 12,11-14,-1 0,-1 0,0-2,-1 0,0 0,-16 6,21-11,-1-2,0 1,0-2,0 0,0 0,-1-1,1-1,-1-1,0 1,-7-2,-7-2</inkml:trace>
  <inkml:trace contextRef="#ctx0" brushRef="#br0" timeOffset="-679.922">6494 622,'0'1,"0"0,1 1,2 0,2 2,3-1,4 0,5 0,3-1,5-1,6 0,3-1,2-1,-2-3,3-4,-5 0</inkml:trace>
  <inkml:trace contextRef="#ctx0" brushRef="#br0" timeOffset="-428.51">6676 803,'0'2,"0"0,0 0,0 0,4 2,4 3,4 1,4 0,7-3,2-2,2-4,9-8,2-6,-2-4,-1-9,-6 0</inkml:trace>
  <inkml:trace contextRef="#ctx0" brushRef="#br0" timeOffset="-1945.099">4998 591,'0'0,"1"0,1 1,2 2,-1 3,1 4,0 6,1 6,-2 8,1 15,0 8,0 4,-1-1,-2-4,-2-6,-2-7,-2-2,-2-7</inkml:trace>
  <inkml:trace contextRef="#ctx0" brushRef="#br0" timeOffset="-1782.376">4911 885,'1'0,"0"0,0 0,0 0,2 2,3 1,3 0,4-1,7 0,3 0,4-3,4-2,2-4,1-2,7-4,-3 1</inkml:trace>
  <inkml:trace contextRef="#ctx0" brushRef="#br0" timeOffset="-1462.394">5479 649,'-2'7,"0"0,0-1,0 1,0-1,-1 0,0 0,-1 0,1 0,-4 3,-8 16,0 6,2 0,0 1,0 7,10-28,0 1,0 0,1-1,1 1,0 0,1 0,0 0,0 0,1-1,1 1,0 1,-1-11,0 0,-1 0,1 1,0-1,0 0,0 0,0 0,0 0,1 0,-1 0,0-1,1 1,0 0,-1-1,1 1,0-1,0 1,0-1,0 0,0 0,0 0,1 0,1 0,0 0,0 0,0 0,1-1,-1 0,0 0,0 0,1 0,-1-1,0 0,4 0,10-5,1-1,-2 0,1-1,15-9,-31 16,20-11,-2-1,1-1,-2 0,3-4,-13 11,-1-1,0 0,-1-1,0 0,0 0,-1-1,0 1,0-1,3-10,2-12</inkml:trace>
  <inkml:trace contextRef="#ctx0" brushRef="#br0" timeOffset="-1213.538">5787 577,'-1'7,"0"-1,0 1,-1-1,0 1,0-1,-3 5,-7 26,-7 47,4 0,4 0,4 1,3 1,8 83,-3-144,-5-31,-7-36,4 6</inkml:trace>
  <inkml:trace contextRef="#ctx0" brushRef="#br0" timeOffset="-931.712">5665 287,'6'1,"0"0,0 0,0 1,-1 0,1 0,0 1,-1-1,1 1,-1 0,5 4,7 4,28 16,-1 2,-1 2,-2 2,-1 2,-1 2,11 16,-21-20,-1 2,-1 1,-3 1,0 1,-3 1,-1 1,11 34,-24-50,0 1,-2 1,-1-1,-1 1,-1 0,-1-1,-1 1,-4 24,0-14,-2-1,-2 1,-1-2,-1 1,-2-1,-3 2,11-26,-1 0,0 0,-1-1,0 0,-1 1,6-8,0-1,0 1,0-1,0 0,0 1,0-1,0 0,-1 0,1 0,0 0,-1 0,1 0,-1 0,1-1,-1 1,0 0,1-1,-1 0,0 1,1-1,-1 0,0 1,1-1,-1 0,0 0,1-1,-1 1,0 0,1 0,-1-1,0 1,1-1,-1 0,1 1,-2-2,-14-11</inkml:trace>
  <inkml:trace contextRef="#ctx0" brushRef="#br0" timeOffset="-3900.941">2462 686,'-3'109,"0"-33,5 37,0-91,0 0,1 0,2 0,0-1,1 0,1 0,4 6,-10-23,1 0,0-1,0 1,0 0,0-1,1 1,0-1,-1 0,1 1,1-1,-1-1,0 1,1 0,-1-1,1 0,0 0,-1 0,1 0,3 0,-3-1,0-1,-1 1,1-1,0 0,0-1,-1 1,1-1,0 1,-1-1,1 0,-1 0,1-1,-1 1,1-1,-1 0,0 0,0 0,0 0,0 0,0-1,0 0,1 0,3-5,0 0,0-1,-1 0,0 0,0 0,-1-1,-1 1,1-1,-1 0,0-3,-3 9,1 0,-1 0,0-1,0 1,0 0,-1-1,1 1,-1 0,0-1,-1 1,1-1,-1 1,0 0,0-1,0 1,0 0,-1 0,1 0,-1 0,0 0,-1 0,1 1,-1-1,1 1,-1-1,-1 1,3 1,-1 1,0 0,0 0,0 0,0 0,1 0,-1 1,0-1,0 1,-1-1,1 1,0-1,0 1,0 0,0 0,0 0,0 0,0 1,0-1,0 1,-1-1,1 1,0-1,1 1,-1 0,0 0,0 0,0 0,0 0,1 1,-1-1,1 1,-1-1,1 1,-1-1,1 1,0 0,0-1,-1 2,-4 5,0 1,0 0,0 0,1 1,1 0,0 0,-1 1,5-8,-13 44,13-45,-1 1,1-1,-1 1,1-1,0 0,0 1,0-1,0 1,1-1,-1 0,1 1,-1-1,1 0,0 1,0-1,0 0,0 0,0 1,0-3,0 0,0 0,0 0,-1 0,1 0,0 0,0 0,0 0,-1 0,1 0,0 0,0-1,0 1,-1 0,1 0,0-1,0 1,-1-1,1 1,0 0,-1-1,1 1,-1-1,1 0,0 1,-1-1,1 0,-1 1,0-1,1 0,-1 1,1-1,-1 0,0 0,0 1,1-1,-1 0,1-1,9-15</inkml:trace>
  <inkml:trace contextRef="#ctx0" brushRef="#br0" timeOffset="-3549.503">2712 300,'3'1,"1"0,-1 0,0-1,1 2,-1-1,0 0,0 1,0-1,0 1,0 0,0 0,1 2,38 34,-28-25,21 20,-1 2,-2 2,-1 0,-2 2,-2 1,3 10,-15-24,-1 1,-2 1,-1 0,-1 0,-1 1,-2 1,-1-1,-1 1,-1 0,-1 18,-4-1,-2 0,-2-1,-2 0,-3 9,2-24,0-1,-2 0,-1 0,-2-1,-1-1,-12 19,23-42,-1 1,0-1,0 0,-1 0,0 0,-1 1,5-5,0 0,1-1,-1 1,0 0,0-1,1 1,-1-1,0 1,0-1,0 1,0-1,0 0,0 0,0 1,0-1,0 0,0 0,0 0,0 0,0 0,1 0,-1 0,0 0,0 0,0-1,0 1,0 0,0-1,0 1,0 0,0-1,0 1,1-1,-1 0,0 1,0-1,1 0,-1 1,0-1,1 0,-1 0,1 1,-1-1,1 0,-1 0,-7-16</inkml:trace>
  <inkml:trace contextRef="#ctx0" brushRef="#br0" timeOffset="-3180.473">3378 251,'2'4,"-1"0,0 0,-1 0,1 1,-1-1,1 0,-1 0,-1 4,1-4,-10 341,0 13,13-282,2 0,4 0,12 48,-17-106,1-1,0 0,1 0,1 0,0-1,2 0,0 0,-8-13,1-1,-1 1,1 0,0-1,0 1,0-1,0 0,1 1,-1-1,0 0,1-1,0 1,-1 0,1-1,0 1,0-1,0 0,0 0,0 0,0 0,0-1,1 1,-1-1,0 0,0 0,0 0,0 0,1-1,-1 1,0-1,0 1,0-1,0 0,0-1,0 1,0 0,-1-1,1 0,0 1,-1-1,1 0,0-1,5-5,0 0,0 0,-1 0,0-1,0 0,-1-1,0 1,0-3,22-41</inkml:trace>
  <inkml:trace contextRef="#ctx0" brushRef="#br0" timeOffset="-2701.895">3778 668,'1'-5,"0"1,0-1,0 0,0 1,1-1,0 1,0 0,0 0,1 0,-1 0,1 0,0 0,0 1,0-1,1 1,-1 0,1 0,0 0,0 0,0 1,0-1,0 1,0 0,5-1,-3 1,-1-1,1 1,-1 0,1 1,0-1,0 1,-1 0,1 1,0-1,0 1,0 0,0 1,0 0,0 0,0 0,-1 0,1 1,0 0,-1 0,1 1,-3-1,1 1,-2 0,1 0,0 0,-1 1,1-1,-1 1,0-1,0 1,0 0,-1-1,1 1,-1 0,0 0,0 0,0 0,-1 0,1 0,-1 1,0-1,0 2,-1 13,0-1,-1 0,-1 0,-2 4,-12 38,-3-1,-2-1,-3-2,-2 0,-6 4,-17 38,48-96,1 1,-1 0,1 0,0-1,0 1,0 0,0 0,1 0,-1 0,1 0,0 1,0-1,0 0,0 0,0 0,1 0,-1 0,2 2,-1-3,0 0,1 0,-1 0,1-1,0 1,-1 0,1-1,0 1,0-1,0 1,0-1,0 0,1 0,-1 0,0 0,0-1,1 1,-1-1,1 1,-1-1,0 0,1 1,-1-1,1-1,16 2,0-2,0 0,0-1,0-1,-1-1,1-1,-1 0,0-2,0 0,-1 0,0-2,0 0,-1-1,0-1,-1 0,0-1,0-2,12-12</inkml:trace>
  <inkml:trace contextRef="#ctx0" brushRef="#br0" timeOffset="-2448.734">4363 727,'1'11,"2"1,-1-1,1 0,1 0,0 0,1 0,0-1,0 0,3 3,12 27,12 32,-6-8,3-2,3-2,17 25,-48-84,0 1,-1-1,1 0,0 0,0 1,0-1,0 0,0 0,0 0,0 0,0 0,1 0,-1 0,0 0,0-1,1 1,-1 0,1-1,-1 1,0-1,1 0,-1 1,1-1,-1 0,2 0,6-3</inkml:trace>
  <inkml:trace contextRef="#ctx0" brushRef="#br0" timeOffset="-2200.232">4662 686,'0'0,"0"3,-1 3,-3 4,-8 9,-4 7,-2 4,-5 12,0 6,2 3,3-1,4-2,2-3,3-4,0-5,2 1,1-6</inkml:trace>
  <inkml:trace contextRef="#ctx0" brushRef="#br0" timeOffset="-8297.091">331 1,'-7'16,"0"-1,0 1,-2-1,0-1,-5 7,-19 31,-7 25,3 2,3 2,4 1,4 1,3 1,5 1,2 1,-3 83,17-110,2 1,3-1,3 1,2-1,3-1,5 12,-3-23,3-1,1-1,2 0,3-2,1 0,2-2,30 38,-35-52,-11-12,2-1,0 0,0-1,2 0,-1 0,2-2,-1 1,2-2,-15-9,1-1,0 1,0-1,0 0,0 1,-1-1,1 0,0 0,0 0,0 0,0 1,0-1,0 0,-1-1,1 1,0 0,0 0,0 0,0 0,0-1,-1 1,1 0,0-1,0 1,0-1,-1 1,1-1,0 1,-1-1,1 1,0-1,-1 0,1 1,-1-1,1 0,-1 1,1-1,-1 0,1 0,-1 0,0 1,0-1,1 0,-1 0,0 0,0 0,0 0,0 0,5-16</inkml:trace>
  <inkml:trace contextRef="#ctx0" brushRef="#br0" timeOffset="-5445.044">621 668,'1'-2,"0"-1,-1 1,1 0,0 0,0-1,0 1,0 0,0 0,1 0,-1 0,0 0,1 1,0-1,-1 0,1 1,0-1,0 0,39-26,-33 23,21-15,2 2,12-5,-36 19,1 1,0-1,1 1,-1 1,0 0,1 0,-1 0,1 1,0 0,-1 1,1 0,4 1,-11-1,0 1,0 0,0-1,0 1,0 0,0 0,-1 0,1 0,0 0,-1 0,1 0,0 1,-1-1,0 1,1-1,-1 1,0-1,0 1,0 0,0 0,0-1,0 1,0 0,-1 0,1 0,-1 0,1 0,-1 0,0 0,0 0,0 0,0 0,0 0,0 0,-1 0,1 0,-1 0,-1 13,-1 0,0-1,-2 0,-4 12,6-17,-29 68,-4-2,-3-2,-3-1,-20 22,-15 29,72-116,1-1,0 1,1 0,0 0,0 0,0 1,1-1,0 1,0 4,2-9,0-1,0 1,1-1,-1 1,1-1,-1 1,1-1,0 1,0-1,0 0,0 1,1-1,-1 0,1 0,-1 0,1 0,0 0,-1 0,1-1,0 1,0 0,1-1,-1 0,0 1,0-1,1 0,-1 0,0 0,1-1,0 1,12 4,0 0,0-1,1-1,-1-1,1 0,0-1,-1 0,1-1,0-1,-1-1,1 0,-1-1,0-1,0 0,0-1,14-7,-2-3</inkml:trace>
  <inkml:trace contextRef="#ctx0" brushRef="#br0" timeOffset="-5167.814">1134 958,'3'0,"0"1,-1 0,1 0,0 0,-1 0,1 0,0 0,-1 1,1-1,-1 1,0 0,0-1,1 1,-1 0,0 1,1 1,34 45,-25-32,51 71,-16-20,54 59,-75-105,-25-21,0 0,0-1,0 1,0-1,0 1,0-1,0 1,0-1,1 0,-1 0,0 1,0-1,0 0,0 0,1 0,-1 0,0 0,0-1,0 1,0 0,1-1,-1 1,0 0,0-1,1 0,9-7</inkml:trace>
  <inkml:trace contextRef="#ctx0" brushRef="#br0" timeOffset="-4928.884">1474 863,'-2'1,"-1"2,-4 3,-3 3,-5 5,-5 13,-7 12,-2 8,1 3,2 0,4-1,5-1,3-4,2-4,0 1,3-7</inkml:trace>
  <inkml:trace contextRef="#ctx0" brushRef="#br0" timeOffset="-4651.757">1787 1012,'176'0,"-147"-9,-11 0</inkml:trace>
  <inkml:trace contextRef="#ctx0" brushRef="#br0" timeOffset="-4413.014">2027 799,'0'0,"-1"0,-3 0,0 0,0 0,-1 3,-2 3,-1 4,0 7,1 7,2 6,2 7,3 5,0 1,2 1,1-3,4 2,1-6</inkml:trace>
  <inkml:trace contextRef="#ctx0" brushRef="#br0" timeOffset="6754.932">1787 1643,'-2'14,"-1"0,0 0,0 0,-1-1,-1 1,0-1,-4 5,-10 31,-4 17,12-40,1 1,1 0,2 1,0 0,2 0,2 0,-1 24,4-50,0 0,1-1,-1 1,1 0,-1-1,1 1,0-1,-1 1,1-1,0 1,0-1,0 0,0 1,0-1,1 0,-1 0,0 0,1 0,-1 0,0 0,1 0,-1 0,1 0,-1-1,1 1,0-1,-1 1,1-1,0 0,-1 1,1-1,0 0,-1 0,1 0,0 0,0-1,13 1,0-1,0-1,0 0,3-2,6 0,52-2,-38 4,0-2,8-3,-35 5,-1-1,0 0,1 0,-1-1,0 0,0-1,-1 0,0-1,8-5,1-5</inkml:trace>
  <inkml:trace contextRef="#ctx0" brushRef="#br0" timeOffset="7070.252">2154 1488,'-19'158,"1"630,18-787</inkml:trace>
  <inkml:trace contextRef="#ctx0" brushRef="#br0" timeOffset="7371.244">2326 1897,'6'7,"-1"0,0 0,-1 1,0-1,0 1,0 1,1 5,9 19,36 64,-9-15,3-2,4-2,5 2,-50-76,0-1,0 1,1 0,-1-1,1 0,0 0,3 2,-6-4,0 0,0-1,0 1,0-1,0 1,0-1,1 0,-1 0,0 1,0-1,0 0,1 0,-1 0,0 0,0 0,0 0,1-1,-1 1,0 0,0-1,0 1,0 0,1-1,-1 0,0 1,0-1,0 1,0-1,0 0,0 0,-1 0,1 0,11-12</inkml:trace>
  <inkml:trace contextRef="#ctx0" brushRef="#br0" timeOffset="7619.232">2671 1955,'-17'30,"7"-16,-19 47,3 1,3 1,-14 60,16-53,16-53,-1-1,-1 0,-7 13,9-20</inkml:trace>
  <inkml:trace contextRef="#ctx0" brushRef="#br0" timeOffset="8102.518">2690 1702,'5'-2,"1"0,0-1,-1 0,1 1,-1-2,0 1,0 0,0-1,0 0,1-2,10-6,-9 6,55-32,-59 36,0 0,0 1,0-1,0 1,0 0,1 0,-1 0,0 1,1-1,-1 1,0 0,1 0,-1 0,0 0,1 0,-1 1,0-1,0 1,1 0,-2 1,0-1,-1 1,1-1,0 1,-1 0,0-1,1 1,-1 0,0 0,0 0,0 0,0 0,0 0,0 0,-1 1,1-1,-1 0,1 0,-1 1,0-1,0 0,0 0,0 1,-1-1,1 0,0 0,-1 2,-18 62,0-18,-14 46,32-93,1 0,0-1,0 1,0 0,-1 0,1 0,0 0,0 0,0 0,0-1,1 1,-1 0,0 0,0 0,0 0,1 0,-1-1,0 1,1 0,-1 0,1-1,-1 1,1 0,-1 0,1-1,-1 1,1-1,0 1,-1 0,1-1,2 1,-1 0,0 0,1 0,-1-1,0 1,1-1,-1 1,1-1,-1 0,0 0,2 0,57-11,41-29,-79 30,5-2</inkml:trace>
  <inkml:trace contextRef="#ctx0" brushRef="#br0" timeOffset="8351.779">3383 1747,'9'360,"-9"-340</inkml:trace>
  <inkml:trace contextRef="#ctx0" brushRef="#br0" timeOffset="8600.917">3324 2037,'0'0,"2"0,0 0,0 0,2 0,0 0,4 0,5 0,4-1,6-1,4-2,2-2,3-3,1-3,9-6,-3 0</inkml:trace>
  <inkml:trace contextRef="#ctx0" brushRef="#br0" timeOffset="9199.724">4095 1706,'-44'-11,"3"1,28 10,0 0,1 1,-1 0,0 1,1 0,-1 1,1 0,0 1,0 1,0 0,1 1,0 0,0 0,0 1,9-5,0-1,1 1,-1 0,0-1,1 1,0 0,-1 0,1 0,0 0,0 0,0 0,0 1,0-1,1 0,-1 0,1 1,-1-1,1 0,0 0,0 2,0 1,1 0,0 0,0 0,0 0,1-1,0 1,-1-1,1 1,3 3,6 9,0-1,1 0,1-1,8 7,-20-21,58 54,14 14,-66-62,-1 1,-1-1,1 1,-1 0,0 0,-1 0,0 1,-1 0,1 1,-3-7,0 1,-1 0,1-1,-1 1,0 0,0 0,-1-1,1 1,-1 0,1-1,-1 1,0-1,0 1,-1-1,1 1,-1-1,0 0,0 0,0 0,0 0,-2 2,-1 1,0-1,0 0,-1 0,1-1,-1 1,0-1,-1 0,1-1,0 0,-1 0,-3 1,5-2,1-1,-1 0,0 1,0-2,1 1,-1 0,0-1,0 0,0 0,0 0,0-1,1 0,-1 0,0 0,-3-2,5 2,1-1,-1 1,1-1,-1 0,1 0,0 0,0 0,0 0,0 0,0 0,0-1,1 1,-1-1,1 0,0 1,0-1,0 0,0 0,0 1,0-1,1 0,0 0,-1 0,1 0,0 0,0 0,1-1,0-12,1-1,1 0,1 1,0-1,1 1,1 0,0 1,1-1,1 1,1 0,18-30,1 2,23-25,-26 37,-17 20</inkml:trace>
  <inkml:trace contextRef="#ctx0" brushRef="#br0" timeOffset="9470.181">4290 1864,'3'13,"0"0,0 0,1-1,1 1,0-1,1 0,0 0,3 3,-1 0,0 0,19 37,2-1,2-1,11 10,-40-57,0-1,0 1,0-1,1 0,-1 0,0 0,1 0,0 0,-1-1,1 1,0-1,0 1,-1-2,-1 0,0 1,1-1,-1 0,1 0,-1 0,1 0,-1 0,1 0,-1-1,0 1,1 0,-1-1,0 1,1-1,-1 1,0-1,1 0,-1 0,0 1,0-1,0 0,0 0,0 0,0 0,0-1,16-17</inkml:trace>
  <inkml:trace contextRef="#ctx0" brushRef="#br0" timeOffset="9719.448">4567 1874,'0'1,"-2"1,-1 3,-4 4,-1 4,-6 9,-4 6,-1 3,2 3,1 2,1 1,1 0,3-2,1 5,3-4</inkml:trace>
  <inkml:trace contextRef="#ctx0" brushRef="#br0" timeOffset="9966.17">4953 1747,'0'0,"0"0,0 1,0 4,0 1,0 5,0 3,0 6,0 3,0 5,0 3,0 2,1 2,-1 0,-1 0,-3-1,-1 1,-1-4</inkml:trace>
  <inkml:trace contextRef="#ctx0" brushRef="#br0" timeOffset="10187.181">4911 1973,'0'0,"1"0,0 0,0 0,3 0,1 0,4 0,4 0,5 0,6-1,4-4,2-1,2-2,1-1,6-2,-3 1</inkml:trace>
  <inkml:trace contextRef="#ctx0" brushRef="#br0" timeOffset="10580.786">5551 1516,'1'0,"0"1,0 1,0-1,0 0,0 0,-1 0,1 0,0 0,-1 1,1-1,-1 0,1 1,-1-1,0 0,1 1,-1-1,0 1,0-1,0 0,0 1,-1 36,0-24,11 273,-1 40,-3-352,-1 5</inkml:trace>
  <inkml:trace contextRef="#ctx0" brushRef="#br0" timeOffset="11085.569">5732 1724,'3'-2,"-1"-1,1 1,0 0,0 0,0 0,0 0,0 1,0-1,0 1,0 0,1-1,6-2,16-11,0 1,18-5,-37 16,0 0,0 1,0 0,1 0,-1 1,0 0,1 0,-1 1,0 0,1 0,-1 0,1 1,1 1,-6-2,-1 1,0 0,0 0,0 0,0 0,0 0,0 0,-1 1,1-1,0 1,-1-1,1 1,-1 0,1-1,-1 1,0 0,1 0,-1 0,0 0,0 0,0 1,0 2,0 1,0-1,0 0,0 0,-1 1,0-1,0 0,-1 0,0 3,-3 13,0-1,-2 0,-1 0,-3 6,-32 65,30-69,1 0,1 0,1 0,1 1,1 1,1-1,1 1,1 1,4-23,0-1,0 0,0 0,0 0,0 1,0-1,1 0,-1 0,0 0,1 0,-1 1,1-1,-1 0,1 0,-1 0,1 0,0 0,0 0,-1 0,1 0,0-1,0 1,0 0,0 0,0 0,2 0,0 0,0 0,-1 0,1 0,0 0,0 0,0-1,0 0,0 1,2-1,8-1,0 0,0 0,0-1,6-3,-4 2,0-1,-1-1,0-1,0 0,0-1,0 0,-1-1,-1-1,1 0,-1 0,-1-1,11-12,-5 3</inkml:trace>
  <inkml:trace contextRef="#ctx0" brushRef="#br0" timeOffset="11332.874">6403 1769,'3'3,"0"1,0-1,0 1,-1-1,0 1,0 0,0-1,0 1,-1 0,1 1,0 3,3 4,14 30,19 39,4-2,-29-56,1 0,1-1,1-1,2-1,11 11,-28-30,12 10,-13-10,0-1,1 0,-1 0,0 0,0 1,1-1,-1 0,0 0,1 0,-1 0,0 1,1-1,-1 0,0 0,1 0,-1 0,0 0,1 0,-1 0,0 0,1 0,-1 0,0 0,1 0,-1 0,0 0,1 0,-1-1,0 1,1 0,-1 0,0 0,0 0,1-1,-1 1,0 0,1 0,-1-1,0 1,0 0,2-5</inkml:trace>
  <inkml:trace contextRef="#ctx0" brushRef="#br0" timeOffset="11563.532">6612 1769,'-2'13,"0"0,-1-1,0 1,-1-1,-1 0,0 0,-5 7,-7 22,-71 217,69-224,10-24</inkml:trace>
  <inkml:trace contextRef="#ctx0" brushRef="#br0" timeOffset="11834.663">7029 1669,'0'1,"1"3,0 1,0 4,0 3,0 3,-1 4,1 4,1 4,1 4,0 3,2 2,0-1,-2 0,0-4,-1-4,-2-1,1-4</inkml:trace>
  <inkml:trace contextRef="#ctx0" brushRef="#br0" timeOffset="12081.759">6998 1914,'0'0,"0"0,0 0,0 0,0 0,2 0,4 0,3 0,5 0,4 0,4-1,3-2,1-1,1-3,-1-2,3-6,-3 0</inkml:trace>
  <inkml:trace contextRef="#ctx0" brushRef="#br0" timeOffset="12580.319">7428 1715,'11'-1,"0"-1,0 0,-1 0,1-1,-1-1,1 0,5-3,51-17,-63 23,1 0,-1 1,0-1,1 1,-1 0,1 0,-1 0,0 1,1 0,-1-1,0 2,1-1,2 2,-4-2,0 1,-1 0,1 0,-1 0,1 0,-1 1,0-1,0 1,0-1,0 1,-1 0,1-1,-1 1,1 0,-1 0,0 0,0 0,0 1,-1-1,1 0,-1 0,0 0,1 1,-2-1,1 3,-1 7,0-1,0 1,-1-1,-1 0,0 0,-2 3,-11 24,-1 0,-2-1,-7 6,6-10,2 0,2 1,1 1,-2 8,15-14,2-29,0-1,0 1,1 0,-1-1,0 1,0-1,1 1,-1 0,1-1,-1 1,1-1,-1 0,1 1,-1-1,1 1,-1-1,1 0,-1 1,1-1,0 0,-1 1,1-1,-1 0,1 0,0 0,-1 0,6 0,0 0,0 0,-1-1,1 0,0-1,-1 1,1-1,1-1,30-6,0 1,1 2,-1 2,14 0,10-1,-56 5,0-1,-1 1,1-1,-1-1,1 1,-1-1,1 1,-1-1,0-1,5-3</inkml:trace>
  <inkml:trace contextRef="#ctx0" brushRef="#br0" timeOffset="12982.39">8036 1615,'-7'203,"1"-81,5 7,1-128,0 0,0-1,1 1,-1 0,0 0,1 0,-1 0,0 0,1 0,0 0,-1 0,1-1,-1 1,1 0,0 0,-1-1,1 1,0 0,0-1,0 1,-1-1,1 1,0-1,0 0,0 1,0-1,0 0,0 1,0-1,0 0,0 0,0 0,0 0,0 0,0 0,0 0,0 0,0-1,0 1,1 0,48-13,-40 10,80-18,25-8,-111 27,1 0,0 0,-1 0,0-1,0 0,1 0,-2 0,1 0,0 0,-1-1,1 1,-1-1,10-14</inkml:trace>
  <inkml:trace contextRef="#ctx0" brushRef="#br0" timeOffset="13270.422">8363 1507,'-2'41,"-2"1,-3 13,-4 28,2 44,5 34,6-101,2 0,2 0,13 46,-13-88,-2-32,-3-7</inkml:trace>
  <inkml:trace contextRef="#ctx0" brushRef="#br0" timeOffset="18316.741">3338 2432,'113'0,"1319"-39,-1037 11,165 19,-372 12,43 0,148 24,-374-26,5-1,0 1,0 1,0 0,0 1,0 0,0 0,-1 1,4 2,-13-6,0 0,0 0,0 0,0 0,0 0,0 0,0 0,0 0,-1 0,1 0,0 0,0 0,0 0,0 0,0 0,0 0,0 1,0-1,0 0,0 0,0 0,-1 0,1 0,0 0,0 0,0 0,0 0,0 0,0 0,0 1,0-1,0 0,0 0,0 0,0 0,0 0,0 0,0 0,0 0,0 0,0 1,0-1,0 0,0 0,0 0,0 0,0 0,0 0,0 0,0 0,0 0,0 1,0-1,0 0,1 0,-1 0,0 0,0 0,0 0,0 0,0 0,0 0,0 0,0 0,0 0,0 0,0 0,1 0,-1 0,0 0,-2 1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20:04:04.815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0 24,'64'-1,"0"-2,0-3,1-4,-41 7,-14 2</inkml:trace>
  <inkml:trace contextRef="#ctx0" brushRef="#br0" timeOffset="167.631">100 200,'0'0,"1"1,1 2,0 0,1 1,1 0,1 1,3 1,4-1,3-1,4-2,3-3,3-3,1-3,1-4,0-5,4-10,-3-2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20:04:24.903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 4,'289'-2,"-249"1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20:04:26.731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0 209,'1'2,"-1"-1,1 0,0 0,-1 1,1-1,0 0,0 0,0 0,0 0,0 0,0 0,0 0,0 0,0 0,0-1,1 1,-1 0,0-1,1 1,-1-1,0 1,1-1,-1 0,36 11,-35-11,14 4,-1-1,0-1,1 0,0-1,-1-1,1 0,0-1,-1-1,1 0,10-4,-11 1</inkml:trace>
  <inkml:trace contextRef="#ctx0" brushRef="#br0" timeOffset="232.828">131 499,'0'0,"0"1,0 0,0 0,0 0,3 0,1 2,4 0,3 1,3-1,5-1,2-3,3-3,1-3,1 0,1-2,6-2,-3 0</inkml:trace>
  <inkml:trace contextRef="#ctx0" brushRef="#br0" timeOffset="752.22">794 1,'-2'44,"-7"40,4-44,1 0,2 30,4-34,1 1,2-1,1-1,2 1,1-1,7 15,-10-36,0 1,1-1,1-1,0 0,1 0,0 0,8 7,-10-13,0 0,0-1,1 0,-1 0,1-1,1 0,-1 0,1-1,0 0,0-1,0 0,8 2,-8-4,-1 0,0-1,1 1,-1-2,1 1,-1-1,1-1,-1 0,0 0,0 0,0-1,0 0,0-1,-1 1,1-2,-1 1,0-1,0 0,-1 0,0-1,0 0,6-6,-1-1,0 0,-1 0,-1-1,0-1,0 1,-1-1,-1-1,-1 1,0-1,-1 0,-1-3,0-1,-2 0,0 0,-1 0,-1 0,-1 0,-1 0,0 0,-2 0,0 0,-2 1,0 0,-1 0,-1 0,-5-9,7 17,0 1,0-1,-1 1,-1 0,1 0,-2 1,1 0,-1 1,-1 0,0 0,0 1,0 0,-1 1,1 0,-2 1,1 0,-1 1,1 0,-1 1,0 0,0 1,-1 0,-11 0,-6 2,0 2,0 1,1 1,-1 2,-13 5,-22 8,-52 25,86-31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20:04:25.664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0 143,'19'-19,"-9"8,1 0,0 0,1 1,0 1,0 0,1 0,0 2,6-3,0 2,0 1,1 1,-1 1,11-1,-22 4,0 1,-1 0,1 0,0 1,0 0,0 1,-1-1,1 1,0 1,0 0,-1 0,0 0,2 1,-8-2,1 1,0-1,-1 0,1 1,-1-1,0 1,1-1,-1 1,0-1,0 1,0 0,0 0,0 0,0 0,-1 0,1 0,-1 0,1 0,-1 0,0 0,0 0,0 0,0 0,0 0,0 0,0 0,-1 0,1 0,-1 0,0 1,-2 9,-1 1,-1-1,0 0,-3 5,4-8,-26 46,-1-2,-3 0,-9 6,-39 60,90-125,1 0,-1 1,1 0,0 1,1-1,-1 2,7-3,6-2,1 1,-1 1,1 1,1 1,-15 3,-1 0,1 1,0 0,0 0,0 1,0 0,0 1,0 0,-1 1,1-1,-1 2,0-1,0 1,0 0,7 6,-10-6,0 0,0 1,0-1,-1 1,0 0,0 1,0-1,-1 1,0 0,0 0,0 0,-1 0,0 0,0 0,0 1,-1-1,0 1,0-1,-1 1,0-1,0 7,-2 5,-1 1,0-1,-1-1,-1 1,0 0,-1-1,-1 0,-8 13,3-8,-1 0,-1-1,-1 0,-1-2,0 0,-4 2,12-14,0 0,0-1,0 0,-1 0,0-1,-1 0,1-1,-1 0,0-1,0 1,0-2,0 0,0 0,-1-1,-1 0,8 0,0-1,0 0,0-1,-1 1,1-1,0 1,0-1,0-1,0 1,0-1,0 1,1-1,-1 0,1 0,-1-1,1 1,-1-1,1 1,0-1,0 0,1-1,-1 1,1 0,-1-1,1 1,0-1,0 0,1 1,-1-1,1 0,0 0,0 0,0 0,0-1,1 1,-1 0,1 0,1-1,0-47,2 29</inkml:trace>
  <inkml:trace contextRef="#ctx0" brushRef="#br0" timeOffset="789.629">998 293,'10'-9,"-8"8,-1 0,0 0,0 0,0 0,0 0,1 0,-1 0,-1-1,1 1,0 0,0-1,0 1,-1-1,1 1,-1-1,1 1,-1-1,0 1,1-1,-1 0,0-6,0 1,0 0,-1-1,1 1,-2 0,1-1,-1 1,0 0,-1 0,1 0,-2 1,1-1,-1 1,0-1,0 1,0 0,-1 1,-1-2,-2-2,-1-1,0 1,0 1,-1-1,0 2,0-1,-1 2,0-1,-1 1,-2 0,9 4,-1 0,1 0,0 1,-1-1,1 1,-1 1,1-1,-1 1,0 0,1 0,-1 1,1-1,-1 1,1 1,0-1,-1 1,1 0,-5 2,4 0,-1 0,1 1,1-1,-1 1,1 1,0-1,0 1,0 0,1 0,0 0,0 0,-3 7,-2 7,1 1,1 0,1 0,1 0,1 1,1-1,0 1,2 0,1 3,0-10,1 0,1 0,0 0,1 0,1-1,0 1,1-1,3 4,-7-14,0-1,0 0,1 1,0-1,-1 0,1 0,1 0,-1 0,0-1,1 1,-1-1,1 1,0-1,-1 0,1 0,0 0,1 0,-1-1,0 1,0-1,1 0,-1 0,1 0,-1 0,1-1,-1 1,1-1,-1 0,1 0,0 0,-1 0,1-1,-1 0,1 1,-1-1,4-2,6-3,-1 0,0-2,0 1,0-1,-1-1,0 0,0-1,-1 0,-1 0,0-1,0-1,-1 1,-1-1,7-13,12-26,-3-1,-2-2,-1-3,-16 47,11-47,-9 33,-5 22,-2 9,-14 108,1 115,6-68,-21 350,29-511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18:05.093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825 658,'-1'-7,"0"-1,-1 0,1 0,-2 1,1-1,-1 1,0 0,0 0,-1 0,0 0,-1 0,-53-71,44 62,0 1,-1 0,0 1,-1 0,-1 1,0 1,-9-4,22 14,-1 0,1-1,-1 2,0-1,1 0,-1 1,0 0,0 0,0 1,0 0,0-1,-1 1,1 1,-4 0,5 0,0 1,0-1,1 1,-1 0,0 0,1 0,-1 1,1-1,0 1,-1 0,2 0,-1 0,0 0,0 1,1-1,0 1,0-1,0 1,0 0,0 1,-4 9,1 0,0 1,2-1,-1 1,2 0,-1 9,-3 95,6-85,2 171,12 34,1 28,-15-264,1 10,-1 0,0 0,-1 0,-1 0,-1 3,3-15,0 0,0 1,0-1,-1 1,1-1,0 0,-1 1,1-1,-1 0,0 0,1 1,-1-1,0 0,0 0,0 0,0 0,0 0,0 0,0 0,0 0,0 0,0-1,0 1,-1 0,1-1,0 1,-1-1,1 1,0-1,-1 0,1 1,0-1,-1 0,1 0,-1 0,1 0,0 0,-1 0,1-1,0 1,-1 0,1-1,0 1,-1-1,1 1,0-1,0 0,-1 0,1 1,0-1,-1-1,-7-4,0-1,1 0,-1 0,1-1,-4-6,-8-7</inkml:trace>
  <inkml:trace contextRef="#ctx0" brushRef="#br0" timeOffset="203.403">0 1004,'0'0,"0"1,1 1,2 1,4 1,5 3,8 3,13 5,16 4,7 4,9 5,1 0,-4-2,-5-5,-7-5,-6-3,-2-4,-6-3</inkml:trace>
  <inkml:trace contextRef="#ctx0" brushRef="#br0" timeOffset="646.545">1147 365,'-5'12,"1"0,0 0,1 0,0 1,1 0,0 12,-6 25,-44 153,-7 35,51-195,2 0,2 0,1 1,3 24,2-40,1 0,2-1,0 1,2-1,1 0,3 4,-8-21,1 0,0-1,0 0,1 1,1-1,-1-1,2 1,-1-1,1 0,0-1,0 0,1 0,0 0,1-1,-1 0,1-1,0 0,1 0,-1-2,1 0,-1-1,0-1,1 1,7-1,19 0</inkml:trace>
  <inkml:trace contextRef="#ctx0" brushRef="#br0" timeOffset="966.651">1384 644,'0'0,"0"0,0 0,1 0,1 0,3 0,3 0,4 0,0 0,2 0,3 0,4 0,3 0,0 0,1 0,-3 0,2 0,-3 0</inkml:trace>
  <inkml:trace contextRef="#ctx0" brushRef="#br0" timeOffset="1630.562">1749 298,'-6'16,"0"1,1-1,1 1,1 0,-2 17,-4 23,-2-9,2-15,2 0,2 0,1 1,1 10,2-44,1 1,0 0,0 0,0 0,0 0,0-1,0 1,1 0,-1 0,0 0,0 0,1-1,-1 1,0 0,1 0,-1-1,1 1,-1 0,1-1,-1 1,1 0,-1-1,1 1,0-1,-1 1,1-1,0 1,-1-1,1 1,0-1,1 0,0 1,1-1,-1 0,0 0,0 0,0-1,0 1,0 0,0-1,0 1,0-1,0 0,0 0,59-33,-54 30,24-18,-20 14,1-1,0 2,0-1,1 2,0-1,6-1,-16 7,0 1,0-1,0 0,0 1,0 0,0-1,0 1,0 0,0 1,0-1,0 1,0-1,0 1,0 0,0 0,0 0,0 0,0 1,-1-1,1 1,-1-1,1 1,-1 0,1 0,-1 0,0 1,0-1,0 0,-1 1,1-1,0 1,0 1,0 0,1 0,-1 0,0 0,0 1,0-1,0 1,-1 0,0-1,0 1,0 0,0 0,-1 0,0-1,0 1,0 0,-1 0,1 0,-1 0,0-1,-1 1,1 0,-1-1,0 1,0-1,0 0,-1 1,-1 0,1 0,-1-1,0 0,0 0,0-1,-1 1,1-1,-1 0,0 0,0 0,0-1,0 0,-1 0,1 0,0 0,-1-1,1 0,-1 0,0-1,1 1,-1-1,0 0,1-1,-3 0,-14-3,1 0,-1-1,1-2,1 0,-1-1,1-1,0-1,1-1,1 0,-1-1,-6-8,22 17,1 1</inkml:trace>
  <inkml:trace contextRef="#ctx0" brushRef="#br0" timeOffset="3166.909">1502 909,'189'3,"150"24,-259-18,-104-11,1 2,-1 0,0 2,1 1,-1 0,1 2,0 1,-15 5,-10 13,1 3,2 1,0 2,3 2,-23 22,65-54,0 0,0 0,0 0,0 0,0 0,0 0,-1 1,1-1,0 0,0 0,0 0,0 0,0 0,0 0,0 1,0-1,0 0,0 0,0 0,0 0,0 0,0 1,0-1,0 0,0 0,0 0,0 0,0 0,0 1,0-1,0 0,0 0,0 0,1 0,-1 0,0 0,0 0,0 1,0-1,0 0,0 0,0 0,0 0,1 0,-1 0,0 0,0 0,0 0,0 0,0 0,1 0,-1 0,0 0,0 1,0-1,0 0,0 0,1-1,15 6,15-2,-10-3,42 3,-60-2,0-1,0 1,0-1,0 1,0 0,0 0,0 0,0 0,-1 1,1-1,0 1,-1 0,1 0,-1 0,0 0,3 2,-5-2,1 0,-1-1,1 1,-1 0,0 0,0-1,0 1,0 0,0 0,0-1,0 1,0 0,-1 0,1 0,-1-1,1 1,-1 0,0-1,1 1,-1-1,0 1,0-1,0 1,0-1,-1 1,1-1,0 0,-1 0,1 1,-45 38,42-37,-26 19,21-17,1 0,0 1,0 0,0 0,1 1,0 0,0 0,1 1,0-1,0 1,0 3,5-10,1 0,-1 1,1-1,0 1,-1-1,1 1,0-1,0 1,0 0,0-1,0 1,0-1,0 1,1-1,-1 1,1-1,-1 1,1-1,-1 1,1-1,0 0,0 1,0-1,1 2,1 0,-1 0,1-1,0 1,0-1,0 0,0 0,1 0,2 2,9 2,0-1,0 0,0 0,5-1,-19-4,9 2,1 0,-1-1,1-1,0 0,-1 0,1-1,-1 0,1-1,-1 0,0-1,0 0,0-1,0 0,0 0,4-4,0 2,-1 2,0-1,1 2,-1 0,1 0,0 2,0-1,6 2,-16-2,-1 0,0 0,0 0,0-1,0 1,0-1,-1 1,1-1,-1 0,1 0,-1 0,0 0,0-1,1-2,3-3,2-3,-2 5,-1 0,1 0,-1 0,-1-1,0 0,0 0,0 0,-1 0,0 0,-1-1,2-6,-5 13,1 1,-1-1,0 1,0 0,1 0,-1-1,0 1,0 0,0 0,0 0,0 0,0 0,0 0,-1 0,1 1,0-1,0 0,-1 1,1-1,0 1,-1-1,1 1,-1-1,1 1,-1 0,1 0,-1 0,1 0,0 0,-1 0,0 0,-50 1,50-1,-7 1,1 1,0 0,0 0,-1 1,2 0,-1 0,0 1,-2 1,7-3,0-1,0 1,0 0,1 0,-1 0,0 0,1 1,-1-1,1 1,0-1,0 1,0 0,0 0,0 0,1 0,-1 0,1 0,0 0,0 0,0 1,0 2,1-3,1 0,0 0,0 1,0-1,0 0,1 0,-1 0,1 0,0-1,-1 1,2 0,-1-1,0 1,0-1,1 0,-1 1,1-1,0 0,-1-1,1 1,0-1,0 1,0-1,0 0,2 1,2 1,1 0,-1-1,0 0,1 0,0 0,-1-1,1-1,0 1,0-1,4 0,-10-1,0 1,0 0,0 0,0 0,1 0,-1 0,0 0,0 1,0-1,0 1,0-1,0 1,0 0,0 0,0-1,-1 2,1-1,0 0,0 0,-1 0,1 1,-1-1,1 1,-1 0,0-1,1 1,-1 0,0 0,0-1,0 3,7 6,-5-5,0-1,1 0,0 0,-1 0,1 0,1-1,-1 1,0-1,1 0,0 0,0-1,0 1,0-1,0 0,0 0,0-1,1 0,-1 0,3 0,-5-1</inkml:trace>
  <inkml:trace contextRef="#ctx0" brushRef="#br0" timeOffset="3563.868">2256 469,'1'12,"2"-1,-1 1,2-1,-1 0,1 0,1 0,0 0,3 2,9 25,19 52,-4 1,-4 2,-5 0,-2 8,-15-64,-1 0,-2 0,-2 1,-1 0,-2-1,-2 1,-1-1,-2 0,-1 0,-2-1,-14 33,21-60,-1 0,0-1,0 1,-1-1,0 0,0 0,-1-1,0 1,0-1,-1-1,0 1,-6 3,10-8,1-2</inkml:trace>
  <inkml:trace contextRef="#ctx0" brushRef="#br0" timeOffset="4017.006">2502 0,'4'2,"-1"0,0 0,0 0,-1 0,1 1,0-1,-1 1,1 0,-1-1,0 1,0 0,1 2,3 4,38 49,-3 2,-3 2,-2 2,-3 1,-3 2,-3 0,-3 2,-3 1,7 47,-13-42,-4 1,-3 0,-3 0,-4 1,-3-1,-4 0,-2 0,-4 0,-7 14,4-34,-2-1,-2 0,-23 43,27-70,0 1,-2-2,-1 0,-1-1,-1-1,-1-1,-17 15,26-30,1 0,-1 0,-1-1,0-1,0 0,0 0,-7 0,-20 8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20:07:05.933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 1,'2'4,"0"1,0 0,0 0,0 0,-1 0,0 0,0 0,0 0,-1 1,0-1,0 4,2 12,23 240,-11 0,-17 175,2-426,1-6,0 0,-1 0,1 0,1 0,-1 0,1 0,-1 0,1-1,1 4,-1-8,-1 1,1-1,0 1,0-1,0 1,-1-1,1 1,0-1,-1 0,1 1,-1-1,1 0,-1 1,1-1,-1 0,1 0,-1 0,0 1,1-1,-1 0,0 0,0 0,0 0,1 0,-1 0,11-31,10-40,35-108,-46 152,2 1,1 1,0 0,2 1,8-8,-19 27,0 1,0 0,1 0,0 0,0 0,0 1,0 0,1 0,0 1,0-1,0 1,0 1,0-1,0 1,1 0,2 0,-5 1,0 1,1 0,-1 0,0 0,0 0,0 1,0 0,0 0,0 0,0 0,-1 1,1-1,0 1,-1 0,1 0,-1 0,1 1,-1-1,0 1,0 0,0 0,-1 0,1 0,0 0,-1 0,0 1,1 1,3 7,-1 0,0 0,0 0,-1 0,-1 1,0-1,-1 1,0 0,-1 0,0 0,-1 0,-1 0,0 0,-3 12,2-11,-1 1,-1-1,0 1,-1-1,-1-1,0 1,0-1,-2 0,1 0,-2-1,0 0,-9 10,14-18,1-1,-1 1,0-1,0 0,0 0,-1 0,1-1,0 0,-1 1,0-2,1 1,-1 0,0-1,0 0,0 0,0-1,0 1,0-1,0 0,0 0,0-1,0 1,0-1,0 0,-5-2,3-1,-1 1,0-1,1 0,-1-1,1 0,1 0,-1-1,1 1,0-2,0 1,0 0,1-1,0 0,-3-7,-6-11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20:07:06.549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0 0,'3'9,"0"0,-1 0,0 0,0 0,-1 1,0-1,-1 0,0 1,-1 5,1 26,5 22,12 54,-13-96,1 0,0-1,2 1,1-1,0-1,2 1,4 6,-13-24,0 0,0 0,0 0,0 0,0 0,1 0,-1-1,1 1,-1 0,1-1,0 1,-1-1,1 1,0-1,0 0,0 0,0 0,0 0,0 0,0-1,0 1,1 0,-1-1,0 0,0 1,1-1,-1 0,0 0,0 0,1-1,-1 1,0 0,0-1,0 0,1 1,-1-1,0 0,0 0,0 0,0 0,0-1,-1 1,3-2,4-4,0-1,0-1,-1 1,0-1,0-1,-1 1,-1-1,2-3,9-22,-2 0,-1-1,-2-1,-2 1,-1-2,-2 1,-1-1,-2 0,-2 0,-2-7,14 109,-2-22,55 351,-53-278,-5 0,-5 56,-5-126,-1-1,-2 1,-5 13,7-43,-1 1,0-1,-1 0,-1-1,0 1,-1-1,-1-1,0 1,-1-1,0 0,-3 1,9-10,0-1,0 0,0 0,-1-1,1 1,-1-1,1 1,-1-1,0 0,0 0,0-1,0 1,0-1,0 0,0 0,-1 0,1-1,0 0,-1 1,1-1,0-1,-1 1,1-1,0 0,0 0,0 0,-1 0,1-1,0 1,1-1,-1 0,-2-2,-2-1,0-1,0 0,0-1,1 1,0-2,1 1,0-1,0 0,0 0,1 0,0-1,1 0,0 0,-1-3,-3-15,2-1,1 0,1 0,1 0,1-5,0-50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20:07:06.849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 1,'3'4,"0"0,0 0,-1 1,1-1,-1 1,0-1,0 1,0 0,-1 0,1 0,-1 0,0 2,5 66,-5-57,-1 15,-1 0,-1 0,-2-1,-1 1,-7 21,2-14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20:07:07.185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0 12,'121'16,"0"-14,0-5,30-9,-43 3,0 4,0 5,17 6,-117-5,-3-1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20:07:07.631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0 1,'1'1,"-1"1,1-1,-1 0,1 1,0-1,-1 0,1 0,0 0,0 0,0 0,0 0,0 0,0 0,0 0,1 0,-1 0,0 0,0-1,1 1,-1-1,0 1,1-1,-1 1,0-1,1 0,-1 0,1 1,40 5,-22-6,0-1,0-1,0-1,-1-1,2 0,-6 0,0 0,0 2,0 0,0 1,0 0,0 1,1 1,-1 0,0 1,-13-2,-1 1,1-1,-1 1,0-1,0 1,1 0,-1-1,0 1,0 0,0 0,1 0,-1 0,0 0,0 0,-1 0,1 0,0 0,0 1,0-1,-1 0,1 0,-1 1,1-1,-1 0,1 1,-1-1,0 1,0-1,0 0,0 1,0-1,0 1,0-1,0 1,0-1,-1 0,1 1,-1-1,1 0,-1 1,1-1,-1 0,0 1,0 0,-5 10,0 0,-1-1,0 0,-6 7,9-13,-33 41,-40 37,34-38,-29 40,71-83,0-1,0 0,0 1,-1-1,1 1,0 0,1-1,-1 1,0 0,0-1,1 1,-1 0,1 0,0 0,-1-1,1 1,0 0,0 0,0 0,0 0,1 0,-1-1,0 1,1 1,0-1,1 0,-1 0,1 0,-1-1,1 1,0-1,0 1,0-1,-1 0,1 0,0 0,1 0,-1 0,0 0,0 0,0-1,1 1,14 2,0 0,0-1,0-1,16-1,-28 0,170-6,-148 4,0-2,0-1,-1-1,1-1,8-4,-11 0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20:07:04.648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1 486,'4'89,"16"86,-12-112,10 129,-16-243,2 0,3 0,2 0,2 1,2 0,2 1,3 1,4-6,-18 44,1 0,0 1,1-1,0 1,0 0,1 0,1 1,4-5,-10 11,0 0,0 1,-1-1,1 1,0 0,0 0,1-1,-1 1,0 1,0-1,0 0,1 1,-1-1,0 1,1-1,-1 1,0 0,1 0,-1 0,0 0,1 1,-1-1,0 1,1-1,-1 1,0 0,0 0,0 0,1 0,-1 0,0 0,-1 1,1-1,0 1,0-1,0 1,-1 0,1-1,-1 1,0 0,1 0,0 2,12 17,0 1,-1 1,-1 0,-1 1,-2 0,0 1,-1 0,-2 0,1 7,5 39,-4 0,0 55,-14-315,5 122</inkml:trace>
  <inkml:trace contextRef="#ctx0" brushRef="#br0" timeOffset="314.504">586 1,'1'0,"1"1,-1-1,1 1,-1-1,1 1,-1 0,1 0,-1 0,0 0,1 0,-1 0,0 0,0 0,0 0,0 0,0 1,0-1,0 0,0 1,-1-1,1 1,0-1,-1 1,0-1,1 1,13 46,-11-36,27 123,-5 1,-7 1,-5 1,-6 1,-8 42,-1-112,0-50,1-49,1-5,0-4</inkml:trace>
  <inkml:trace contextRef="#ctx0" brushRef="#br0" timeOffset="649.968">958 227,'1'1,"-1"-1,1 1,-1-1,1 0,0 1,-1-1,1 1,-1 0,1-1,-1 1,1-1,-1 1,0 0,1-1,-1 1,0 0,0 0,1-1,-1 1,0 0,0-1,0 1,0 0,0 0,0-1,0 1,0 0,0 0,0 28,0-26,-4 36,-2 1,-1-2,-2 1,-2-1,-11 27,8-30,3 1,1 0,2 0,1 1,2 0,0 26,5-60,0 0,0 0,0 0,0-1,1 1,0 0,0 0,-1 0,1 0,1-1,-1 1,0-1,1 1,-1-1,1 1,0-1,0 0,0 0,0 0,2 1,0 0,0 0,0-1,1 0,-1 0,1 0,0 0,-1-1,1 0,0 0,0 0,4 0,8-1,0 0,0-1,0 0,0-2,0 0,11-4,-7 2,0-2,-1 0,0-1,0-1,-1-1,0-1,-1 0,0-2,14-12,-1-5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20:07:02.550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387 540,'-28'-2,"0"-1,-20-5,23 3,-1 1,1 2,0 0,-22 2,40 0,1 1,0 0,-1 0,1 1,0-1,0 1,0 1,0-1,0 1,0 0,1 0,-1 1,1 0,0 0,0 0,1 0,-1 1,1 0,0 0,-3 5,5-7,0 0,0 0,0 1,0-1,1 1,0-1,0 1,0-1,0 1,0 0,1 0,-1-1,1 1,0 0,0 0,1 0,-1-1,1 3,1-1,0 1,0-1,1 0,0 0,-1 0,2 0,-1 0,0-1,1 1,0-1,2 2,14 10,0 0,0-2,1 0,1-2,6 3,-12-7,53 26,-48-26,-1 2,1 0,-1 2,-1 0,0 1,-1 1,5 6,-20-17,0 0,0 0,0 1,-1-1,1 1,-1-1,0 1,0 0,-1 0,1 0,-1 0,0 1,0-1,0 0,0 0,-1 1,0-1,0 0,0 4,-1-2,-1 0,1 0,-1-1,0 1,-1-1,1 1,-1-1,0 0,0 0,-1 0,0 0,0-1,-1 2,-5 4,0-1,-1 0,0-1,-1 0,1-1,-2 0,1 0,-1-2,1 1,-2-2,1 0,-1 0,8-3,-1 1,1-2,-1 1,1-1,-1 1,1-2,-1 1,1-1,-1 0,1 0,0-1,-1 0,1 0,0-1,0 1,0-1,1 0,-1-1,1 0,0 1,0-2,0 1,0-1,1 1,-1-1,1 0,0-1,1 1,0-1,-1-1,-8-18</inkml:trace>
  <inkml:trace contextRef="#ctx0" brushRef="#br0" timeOffset="651.895">532 1,'10'238,"26"138,-11-151,-4 191,-24-364,3-131,-1 11,1 60,4-75,13-77,-13 136,1 1,1-1,0 1,2 1,1 0,1 0,1 0,0 1,4-2,-14 21,0-1,1 1,-1 0,1 0,0 0,-1 0,1 0,0 0,0 1,0-1,1 1,-1-1,0 1,1 0,-1 0,0 0,1 0,-1 0,1 0,0 1,-1-1,1 1,-1 0,1 0,0 0,-1 0,2 0,-1 1,1 1,-1 0,1-1,-1 1,1 1,-1-1,0 0,0 1,0-1,0 1,-1 0,1 0,-1 0,0 1,0-1,0 0,0 1,0 0,11 23,-1 1,-1 0,-2 0,0 2,-3-1,0 1,0 15,0 18,-3 1,-3-1,-3 5,1-84,1 1</inkml:trace>
  <inkml:trace contextRef="#ctx0" brushRef="#br0" timeOffset="1121.674">1126 586,'3'46,"2"1,1 0,7 18,8 62,-20-119,8 55,-3 0,-3 1,-3-1,-3 7,4-187,7 44,2 1,10-28,-15 80,0-1,2 1,0 0,2 0,0 1,1 0,1 1,0 0,2 1,8-9,-19 22,2 0,-1 1,0 0,1 0,0 0,-1 0,1 0,0 1,1-1,-1 1,0 0,1 1,-1-1,1 1,-1 0,1 0,0 0,-1 1,1-1,0 1,0 0,-1 1,1-1,0 1,-1 0,1 0,0 0,-1 1,0-1,1 1,-1 0,0 1,0-1,0 1,0 0,0 0,-1 0,1 0,-1 0,0 1,0 0,0 0,1 1,2 5</inkml:trace>
  <inkml:trace contextRef="#ctx0" brushRef="#br0" timeOffset="1364.025">1707 722,'1'3,"1"0,-1 0,0 0,0 0,0 0,0 0,0 0,-1 0,0 1,1-1,-1 0,0 0,-1 3,1 0,27 426,-27-453</inkml:trace>
  <inkml:trace contextRef="#ctx0" brushRef="#br0" timeOffset="1621.862">1670 227,'0'0,"0"0,0 0,0 0,0 0,0 0,0 0,0 0,0 0,0 0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20:07:01.303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231 517,'1'1,"0"-1,0 1,-1 0,1-1,0 1,0 0,-1 0,1 0,0-1,-1 1,1 0,-1 0,1 0,-1 0,1 0,-1 0,0 0,1 0,-1 0,0 0,0 0,0 0,0 1,-1-2,0 0,0 1,0-1,0 0,0 0,0 0,0 0,0 0,0 0,0-1,0 1,0 0,0-1,0 1,0 0,0-1,0 1,0-1,0 1,1-1,-1 0,0 1,0-2,-9-4,0 0,0 1,0 0,0 1,-1 0,0 0,0 1,0 0,0 1,7 2,1 0,-1 0,1 0,-1 0,1 1,-1-1,1 1,0 0,-1 0,1 0,0 1,-1-1,1 1,0-1,0 1,0 0,1 0,-1 1,0-1,1 1,-1-1,1 1,0 0,0 0,0 0,0 0,1 0,-1 0,1 0,0 0,0 1,-6 18,1 1,0 0,2-1,1 2,1-1,1 0,1 0,1 1,1-1,1 0,1 0,1 0,1-1,1 1,1-1,10 18,-16-35,1 0,0 1,0-1,1-1,-1 1,1 0,0-1,0 0,1 0,-1 0,1 0,0-1,0 0,0 0,0 0,1-1,-1 1,1-1,0-1,1 1,1-1,1 0,-1-1,1 0,-1 0,1-1,-1 0,1 0,-1-1,0 0,1-1,-1 0,-1 0,7-4,15-8,-2-1,1-2,-2-1,-1-1,23-22,29-36,5-12,-17 17,-64 73,-1 0,1 0,-1-1,1 1,-1 0,0-1,1 1,-1 0,1-1,-1 1,0-1,1 1,-1-1,0 1,0-1,1 1,-1-1,0 1,0-1,0 1,0-1,1 1,-1-1,0 1,0-1,0 0,0 1,0-1,0 1,-1-1,1 1,0-1,0 1,0-1,0 1,-1-1,1 1,0-1,0 1,-1-1,1 1,-1-1,1 1,0-1,-1 1,1 0,-3-2,-1 1,1 0,0 0,0 1,0-1,-1 1,1-1,0 1,-3 0,-73 7,71-4,0 0,0 0,1 0,-1 1,1 0,0 1,0 0,0 0,1 0,-1 1,2 0,-1 0,0 0,1 1,0 0,1 0,0 0,0 0,0 1,1 0,0-1,0 1,1 0,0 1,-1 2,1-1,-1 1,2 0,-1-1,2 1,-1 0,2 0,-1 0,1-1,1 1,0 0,0-1,1 1,1-1,0 0,0 0,1 0,4 6,-8-14,0 0,1 0,-1 0,1 0,-1 0,1-1,0 1,0 0,0-1,0 1,0-1,0 0,0 0,1 0,-1 0,0 0,1 0,-1 0,0-1,1 1,-1-1,1 0,-1 0,1 0,-1 0,1 0,-1 0,1-1,-1 1,1-1,-1 0,0 0,1 1,-1-2,0 1,0 0,0 0,0-1,0 1,0-1,0 1,0-1,0 0,0-1,7-6,0-1,-1-1,0 1,0-1,-1 0,-1-1,5-11,0-3,-1 0,-1-1,-2 0,-1 0,-1-1,-1 0,-1 0,-2 0,-1-5,1 44,3 53,10 52,-11-97,1-1,1 0,1 0,0 0,1-1,1 0,1 0,7 11,-15-27,0 1,0 0,0-1,0 1,0-1,0 0,0 1,0-1,1 0,-1 0,1 1,-1-1,1 0,-1 0,1-1,-1 1,1 0,0 0,-1-1,1 1,0-1,0 0,-1 1,1-1,0 0,0 0,0 0,-1 0,2-1,-1 0,1-1,0 1,0-1,0 0,-1 0,1 0,-1 0,0-1,1 1,-1-1,0 1,-1-1,1 0,0 0,-1 0,9-17,0-1,-2 1,-1-2,1-5,20-98,-19 70</inkml:trace>
  <inkml:trace contextRef="#ctx0" brushRef="#br0" timeOffset="248.257">942 0,'2'3,"-1"1,0-1,0 1,-1-1,1 1,-1-1,1 1,-1 0,0-1,-1 4,1-1,1 18,36 614,-33-592,3-1,1 1,7 14,-6-31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20:06:58.464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0 477,'4'9,"0"1,1 0,-1-1,2 0,4 7,0 2,81 162,-9 3,4 37,-36-95,-49-120,1-1,0 1,1-1,-1 0,1 0,0 0,0 0,0 0,0 0,4 2,-7-6,1 0,-1 1,1-1,-1 1,1-1,0 0,-1 0,1 1,0-1,-1 0,1 0,0 0,-1 0,1 0,0 0,0 0,-1 0,1 0,0 0,-1 0,1 0,0 0,-1 0,1-1,0 1,-1 0,1-1,0 1,0-2,1 1,-1-1,1 0,-1 0,0 0,1 0,-1 0,0 0,0 0,-1 0,1 0,0 0,-1 0,1-1,19-88,-4-1,1-45,4-29,84-431,-105 594,0 1,0 1,1-1,-1 0,0 0,0 1,1-1,-1 1,1-1,-1 0,1 1,0-1,-1 1,1-1,0 1,0 0,0-1,0 1,1 0,0-2,1 4</inkml:trace>
  <inkml:trace contextRef="#ctx0" brushRef="#br0" timeOffset="565.505">839 853,'0'2,"0"-1,1 1,-1-1,0 1,1-1,-1 1,1-1,0 1,-1-1,1 0,0 0,0 1,0-1,-1 0,2 0,-1 0,0 0,0 0,0 0,0 0,0 0,1 0,-1-1,0 1,1 0,-1-1,1 1,-1-1,1 0,-1 1,1-1,-1 0,1 0,-1 0,1 0,0 0,5 0,0 0,-1-1,1 1,0-1,-1-1,1 1,3-2,5-4,0-1,0 0,0-1,-1 0,0-2,-1 1,0-2,-1 0,0 0,-1-1,-1 0,0-1,0 0,-1-1,-1 0,-1 0,0-1,0-4,-5 17,-1 0,0 0,0 0,-1 0,1 0,-1 0,1 0,-1-1,0 1,0 0,-1 0,1 0,-1 0,1 0,-1 0,0 0,0 0,0 0,-1 0,1 0,-1 0,1 1,-1-1,0 0,0 1,0 0,0-1,-1 1,1 0,-1 0,1 0,-3 0,1 0,-1 0,1 1,-1 0,0-1,1 2,-1-1,0 1,0-1,0 1,1 1,-1-1,0 1,0-1,0 1,1 1,-1-1,1 1,-1 0,1 0,-1 0,1 0,-6 4,0 1,1-1,-1 2,2-1,-1 1,1 1,0-1,1 1,0 1,0-1,-4 9,3-1,0-1,1 1,1 1,1-1,0 1,1 0,0 7,1 6,1 1,1-1,2 0,1 1,1-1,2 0,1-1,9 25,-11-42,0 0,1-1,1 0,0 0,0 0,1-1,1 0,0-1,9 10,-14-17,0 0,0 0,1 0,-1-1,1 1,0-1,0 0,0 0,0 0,0-1,0 1,1-1,-1 0,0 0,1 0,-1-1,1 0,-1 0,1 0,-1 0,0-1,1 1,-1-1,0 0,1-1,-1 1,0-1,0 0,0 0,3-2,8-6,0-2,0 1,-2-2,1 0,-2-1,1 0,-2-1,0 0,-1-1,-1 0,0 0,2-8,6-13</inkml:trace>
  <inkml:trace contextRef="#ctx0" brushRef="#br0" timeOffset="1001.651">1393 540,'2'5,"0"0,-1 1,1-1,-1 0,0 1,0-1,-1 1,1-1,-1 1,-1 1,2 11,11 85,5 39,-7 0,-6 30,-1-219,2 1,2 0,1 1,14-39,-11 48,2 0,1 1,2 0,1 2,1-1,13-14,-26 42,-1 0,2 0,-1 0,0 0,1 1,0 0,1 0,-1 1,1-1,2 0,4-1,1 1,0 1,0 0,0 1,2-1,-4 1,0 0</inkml:trace>
  <inkml:trace contextRef="#ctx0" brushRef="#br0" timeOffset="1337.585">2131 0,'15'161,"-6"125,-28 268,14-517,5-37,0 1,0-1,0 1,0-1,0 1,0 0,0-1,0 1,0-1,-1 1,1-1,0 1,0 0,0-1,-1 1,1-1,0 1,-1-1,1 1,0-1,-1 0,1 1,-1-1,1 1,0-1,-1 0,1 1,-1-1,1 0,-1 0,1 1,-1-1,0 0,1 0,-1 0,1 0,-1 0,1 1,-1-1,0 0,1 0,-1 0,1-1,-1 1,1 0,-1 0,0 0,1 0,-1 0,1-1,-1 1,1 0,-1-1,0 1,-5-7</inkml:trace>
  <inkml:trace contextRef="#ctx0" brushRef="#br0" timeOffset="1683.062">1982 817,'267'-110,"-257"107,0-1,0 1,0 1,0 0,0 0,1 1,-1 0,3 1,-9 0,-1 0,1 1,-1 0,1 0,-1 0,1 0,-1 0,0 1,0-1,0 1,0 0,0 0,0 0,0 1,-1-1,1 0,-1 1,1 0,-1 0,0 0,0 0,0 0,-1 0,1 0,0 3,12 31,-3 0,-1 1,-1 0,-3 1,-1-1,-1 1,-3 0,-1 0,-2 3,1-51,-1-6</inkml:trace>
  <inkml:trace contextRef="#ctx0" brushRef="#br0" timeOffset="1921.998">2467 336,'0'0,"0"0,0 0,0 0,1 1,2 1,2 1,4 1,3 0,5 0,-1-1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20:06:32.854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1713 885,'1'22,"1"1,2-1,0 0,2 2,10 69,-10 103,-19 191,0-19,11-215,4 202,-1-350,-1 1,1-1,0 1,0-1,1 0,0 1,0-1,0 0,0 0,1 0,0 0,0-1,0 1,0-1,1 0,0 0,0 0,0 0,0 0,1-1,-1 0,1 0,0 0,0-1,0 0,0 0,0 0,4 1,17 4,1-2,-1 0,1-2,0 0,12-2,-14 0,503 7,-137-5,932-14,-1277 9,-14 2,0-2,0-1,0-2,13-4,-43 8,1 0,0-1,-1 1,1 0,-1-1,0 0,0 0,1 1,-1-1,0 0,0-1,-1 1,1 0,0-1,-1 1,1-1,-1 1,0-1,0 0,0 1,0-1,0 0,-1 0,1 1,-1-2,2-13,-1 1,0-1,-1 1,-1-4,0-7,6-114,7 1,5 0,35-132,134-403,-179 655,-1-1,-1 0,-2 0,0 0,-1-1,0 0,-2 14,-1 0,0 1,0-1,0 1,-1 0,0-1,0 1,-1 0,0 0,0 0,-1 1,1-1,-2 1,1 0,-1 0,1 0,-2 1,-4-5,-10-6,-1 2,0 0,-1 1,-1 1,0 1,-1 1,0 2,0 0,-1 1,0 1,-5 1,-64-8,1 3,-36 4,114 6,-950-5,732 8,-5 5,0 11,-112 29,313-42,-4 2,1-3,-1 0,0-3,-25-2,48-2,4-2</inkml:trace>
  <inkml:trace contextRef="#ctx0" brushRef="#br0" timeOffset="1586.3">923 0,'-9'319,"0"61,4-75,5-305,1 0,-1 0,0 1,0-1,0 0,0 0,0 0,0 1,0-1,0 0,0 0,0 1,0-1,0 0,0 0,0 0,-1 1,1-1,0 0,0 0,0 0,0 0,0 1,0-1,0 0,-1 0,1 0,0 0,0 1,0-1,0 0,-1 0,1 0,0 0,0 0,0 0,-1 0,1 0,0 0,0 1,0-1,-1 0,1 0,0 0,0 0,0 0,-1 0,1 0,0-1,0 1,-12-9,-9-17,-29-47,3-2,3-2,-20-52,31 13,69 214,-1 1,5 0,19 27,-58-124,0 0,0 0,0-1,0 1,1 0,-1-1,0 1,1-1,-1 0,1 0,0 1,-1-1,1 0,0 0,0 0,0-1,-1 1,1 0,0-1,0 1,1-1,1 1,0-1,0 0,0-1,0 1,0 0,0-1,0 0,0 0,0 0,2-2,12-5,0-1,-1 0,-1-2,7-4,-9 5,37-25,-2-2,-2-2,2-6,-24 22,-2-2,0-1,-2-1,-1-1,-1 0,3-11,-20 37,-1 1,0-1,-1 1,1-1,0 0,0 1,-1-1,1 0,-1 1,0-1,1 0,-1 0,0 0,0 1,0-1,0 0,0 0,-1 0,1 1,0-1,-1 0,1 0,-1 1,0-1,0 1,1-1,-1 0,0 1,0-1,0 1,-1 0,1-1,0 1,-1 0,1 0,0 0,-1 0,1 0,-1 0,0 0,1 0,-1 1,0-1,1 1,-1-1,0 1,-11-4,0 2,0-1,0 2,-1 0,-11 0,-50 1,0 2,0 5,0 2,1 4,-61 19,125-30,5-1,0 0,0 0,0 1,0 0,0-1,1 1,-1 1,1-1,-1 1,1 0,0 0,0 0,-3 3,8-5,0-1,0 1,0 0,0 0,-1-1,1 1,0 0,0-1,0 1,0-1,1 1,-1-1,0 0,0 1,0-1,0 0,0 0,0 0,1 0,-1 0,0 0,0 0,1 0,-1 0,85 3,-1-4,44-8,33 0,-96 8,-153 29,-35 9,60-17,-1-3,-62 10,291-44,-60 6,16 3,-192 37,-20-3,48-15,-1 2,1 1,1 3,-28 15,69-32,-1 0,1 0,0 0,0 0,-1 1,1-1,0 0,-1 0,1 0,0 0,0 0,-1 0,1 0,0 0,0 1,-1-1,1 0,0 0,0 0,-1 1,1-1,0 0,0 0,0 1,0-1,-1 0,1 0,0 1,0-1,0 0,0 0,0 1,0-1,0 0,0 1,0-1,0 0,0 1,0-1,0 0,0 0,0 1,0-1,0 0,0 1,0-1,0 0,0 0,1 1,-1-1,0 0,0 0,0 1,0-1,1 0,-1 0,24 6,32-3,-56-3,118-6,-82 2</inkml:trace>
  <inkml:trace contextRef="#ctx0" brushRef="#br0" timeOffset="24462.826">1028 621,'-1'-1,"1"-1,-1 0,0 1,0-1,0 1,0-1,0 1,0-1,0 1,0 0,0-1,-1 1,1 0,0 0,-1 0,1 0,-1 0,1 0,-1 0,0 0,-35-14,21 12,-1 0,1 1,-1 1,0 0,0 1,1 1,-1 1,0 0,1 1,0 1,-1 0,1 1,1 1,-1 1,-1 1,-21 11,2 1,1 2,0 2,2 1,-18 18,11-5,1 2,3 2,1 2,2 1,2 1,2 2,3 1,-7 18,-1 12,3 0,4 2,3 1,4 1,2 12,10-40,2 1,2 0,3 0,3-1,1 1,4 0,1-1,4 0,1-1,17 40,-17-59,1 0,2-1,2 0,1-2,1 0,2-1,1-2,1 0,2-1,1-2,1 0,1-2,1-1,1-2,0-1,16 6,-14-10,0-2,1-1,0-2,1-1,0-1,1-3,0-1,0-1,0-2,0-2,11-1,-20-1,-1-2,1 0,-1-2,0-1,-1 0,0-2,0-1,-1-2,0 0,-1-1,0-1,-1-1,-1-1,0-1,10-12,-3-3,-1-1,-1-2,-2 0,-2-1,-1-2,-2 0,-2-1,-1-1,4-19,8-39,-3-1,-6-2,2-39,-13 65,-2 0,-4 0,-3 0,-4-1,-11-58,11 99,-2 0,-2 1,-1 0,-2 1,-1 0,-2 0,-1 2,-1 0,-2 1,-1 0,-1 2,-1 0,-10-6,17 20,0 0,-1 1,-1 1,0 1,-1 0,0 1,-1 1,0 1,0 1,-1 0,1 1,-1 2,-1 0,1 1,-1 0,1 2,-1 1,1 0,-1 2,0 0,1 1,-18 6,-45 13,11 1</inkml:trace>
  <inkml:trace contextRef="#ctx0" brushRef="#br0" timeOffset="48926.443">266 2843,'-4'-42,"4"40,0-1,-1 1,1 0,-1 0,0 0,0-1,1 1,-1 0,-1 0,1 0,0 0,0 1,-1-1,1 0,-1 0,1 1,-2-1,2 2,0 0,0 0,0 0,-1 0,1 0,0 0,0 0,0 1,0-1,0 0,-1 1,1-1,0 1,0-1,0 1,0 0,0-1,0 1,1 0,-1 0,0 0,0 0,0-1,1 1,-1 0,0 0,1 1,-1-1,1 0,-1 0,1 0,0 1,-18 38,10-2,1 1,2 0,2 1,2-1,1 1,3 13,-1 16,-26 908,21-927,-2 17,3 21,3-70,0 1,1-1,0 0,2 0,0-1,1 1,2 3,-4-16,0-1,-1 1,2 0,-1-1,0 1,1-1,0 0,0-1,0 1,1 0,-1-1,1 0,0 0,0-1,0 1,0-1,0 0,0 0,1-1,-1 1,1-1,-1-1,1 1,22 2,-1-1,1-2,0 0,6-3,4 2,104-10,91-20,66-6,796 14,-751 25,-340-5,0 0,0 0,0 0,0-1,-1 1,0-1,1 0,-1 0,-1 0,1 0,0 0,-1-1,1-2,2-7,0 1,-1-1,-1 0,0-1,-1 1,0 0,-1-6,-3-106,0 55,3-73,7 1,7 0,5 0,28-94,-37 192,-3 0,-1-1,-2-1,-3 1,-1 0,-2-1,-4-9,4 49,0 1,0 0,-1 0,0 0,0 0,0 0,-1 0,0 0,0 1,0-1,-1 1,0 0,0 0,0 0,-1 1,1-1,-1 1,0 0,0 0,-1 1,1 0,-1 0,0 0,0 0,0 1,0 0,0 1,-4-2,-21-2,1 1,-1 1,0 2,0 1,-17 2,-8 0,-227-1,-573 10,666-8,-135 6,244-2,1 2,-77 21,44 2,83-23</inkml:trace>
  <inkml:trace contextRef="#ctx0" brushRef="#br0" timeOffset="61778.333">3159 4195,'0'0,"1"0,1 2,0 2,0 0,-1-1,0 0,-1-2,1 0,-1 0,0-1,0 2,1 1</inkml:trace>
  <inkml:trace contextRef="#ctx0" brushRef="#br0" timeOffset="62518.704">3236 4267,'1159'0,"-575"0,-583 0,-1 0,0 0,0 0,0-1,0 1,0 0,0 0,0 0,0-1,1 1,-1 0,0 0,0 0,0-1,0 1,0 0,0 0,0 0,0-1,0 1,0 0,0 0,0 0,0-1,0 1,0 0,-1 0,1 0,0-1,0 1,0 0,0 0,0 0,0 0,0 0,-1-1,1 1,0 0,0 0,0 0,0 0,-1 0,1 0,0-1,0 1,0 0,-1 0,1 0,0 0,0 0,0 0,-1 0,1 0,0 0,0 0,-12-9,-41-8,1 3,-2 2,0 2,-28-1,37 5,-125-13,-90 4,-175 13,285 3,76-2,-290 11,350-7,19 0,23 1,-22-5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18:01.073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453 114,'-111'103,"71"-56,3 2,1 1,2 1,3 3,2 0,3 1,-8 27,18-36,1 0,3 1,1 0,3 1,2 0,2 1,2-1,2 1,5 33,7-5,3 0,4-1,3-1,17 35,-39-109,0 0,0 0,0 0,1-1,-1 1,0 0,0 0,1 0,-1-1,0 1,1 0,-1 0,1-1,-1 1,1 0,-1-1,1 1,0 0,-1-1,1 1,0-1,-1 1,1-1,0 0,0 1,-1-1,1 0,0 1,0-1,0 0,0 0,-1 0,1 0,0 0,0 0,0 0,0 0,2-1,-1-1,1 1,-1-1,1 0,-1 1,0-1,0-1,0 1,0 0,1-1,12-14</inkml:trace>
  <inkml:trace contextRef="#ctx0" brushRef="#br0" timeOffset="472.572">633 385,'1'2,"0"0,-1 0,1 0,0-1,0 1,0 0,0 0,0 0,1-1,-1 1,0-1,1 1,-1-1,1 1,0-1,-1 0,1 0,0 0,0 0,0 0,0 0,-1 0,3 0,48 16,-16-11,-1-1,1-1,29-1,-61-3,23 0</inkml:trace>
  <inkml:trace contextRef="#ctx0" brushRef="#br0" timeOffset="1304.611">1367 1,'-4'120,"-18"99,-14 7,41-236,0-1,1 1,0 0,0 0,1 1,1 0,0 0,4-4,10-13,-9 11,0 0,1 0,1 2,0 0,14-10,-24 19,1 1,-1-1,1 1,-1 1,1-1,0 1,0 0,0 0,0 0,0 1,1 0,-1 0,0 1,1 0,-1 0,0 0,1 1,-1 0,0 0,4 1,-5 0,0 1,0-1,0 1,0 0,0 0,-1 1,0-1,1 1,-1 0,0 0,-1 0,1 1,-1 0,0-1,0 1,0 0,-1 0,0 1,0-1,0 0,0 1,-1-1,0 1,0 0,-1-1,1 1,-1 0,-1-1,1 1,-1 3,0-1,0 0,0 0,-1 0,0 0,-1 0,1 0,-1 0,-1-1,0 0,0 1,0-2,-1 1,0 0,0-1,0 0,-1 0,0 0,-1-1,1 0,-7 4,4-5,0-1,-1 0,1 0,0-1,-1 0,1-1,-1 0,1-1,-1 0,0 0,1-1,-1 0,1-1,-1 0,-4-2,5 2,0-1,0 0,1 0,0-1,0 0,0-1,0 1,0-2,1 1,0-1,0 0,1 0,0-1,0 0,0 0,-2-5,4 3,3 7</inkml:trace>
  <inkml:trace contextRef="#ctx0" brushRef="#br0" timeOffset="1749.375">984 697,'0'2,"0"0,1 0,-1 0,1 0,-1-1,1 1,0 0,0 0,0-1,0 1,0 0,0-1,0 1,1-1,-1 1,1-1,-1 0,1 0,-1 1,1-1,0 0,-1 0,1-1,0 1,0 0,0-1,1 1,59 12,-57-12,153 12,0-7,117-12,42 1,-339 5,11 0</inkml:trace>
  <inkml:trace contextRef="#ctx0" brushRef="#br0" timeOffset="2386.01">965 958,'64'-2,"-43"0,0 1,0 1,1 0,-1 2,0 0,0 2,-1 0,10 4,-29-8,1 1,0-1,-1 1,1-1,0 1,-1-1,1 1,-1 0,1 0,-1 0,1 0,-1 0,0 0,1 0,-1 1,0-1,0 0,0 1,0-1,0 1,0-1,-1 1,1-1,0 1,-1 0,1-1,-1 1,0 0,1-1,-1 1,0 0,0 0,0-1,0 1,0 0,-1-1,1 1,0 0,-1 0,1-1,-1 1,0-1,1 1,-1-1,0 1,0-1,0 1,0-1,0 0,-1 1,1-1,0 0,-1 1,-10 10,-1 0,0-1,-1-1,0 0,-2 1,9-7,-57 34,46-29,1 0,0 2,1 0,0 1,0 0,-10 13,24-24,1 0,0 1,0-1,0 1,0 0,0-1,0 1,0 0,0-1,1 1,-1 0,1 0,-1 0,1 0,0-1,0 1,-1 0,1 0,1 0,-1 0,0 0,0 0,1 0,-1-1,1 1,1 2,-1-1,1 0,1 1,-1-1,0 0,1-1,-1 1,1 0,0-1,0 1,0-1,2 1,9 5,0 0,1-1,0 0,0-1,9 2,-4-3,0 0,1-2,-1 0,1-1,0-1,-1-1,1 0,0-2,4-1,-5-1</inkml:trace>
  <inkml:trace contextRef="#ctx0" brushRef="#br0" timeOffset="3105.838">1746 1190,'-5'-2,"1"1,-1-1,0 0,0 0,1 0,-1 0,1-1,0 0,0 0,0 0,0 0,1-1,-2-1,-26-19,24 20,-1 0,1 0,-1 1,0 0,0 0,0 1,0 0,0 1,0-1,0 2,-1-1,-3 1,7 1,1 0,-1 0,0 0,1 0,-1 1,1 0,-1 0,1 0,0 0,0 1,0 0,0 0,0 0,0 0,1 0,0 1,-1 0,2 0,-1 0,0 0,1 0,-1 1,0 0,1 0,0 0,1 0,-1 0,1 0,0 1,0-1,1 0,0 0,0 1,0-1,0 0,1 1,0-1,0 0,0 0,0 0,1 0,0 0,0 0,1 0,-1 0,1-1,0 0,0 1,3 1,-4-3,1 0,-1 0,1 0,0-1,0 1,0-1,0 0,0 0,1 0,-1 0,0-1,1 1,0-1,-1 0,1 0,0 0,-1 0,1-1,0 0,0 0,0 0,0 0,-1 0,1-1,0 1,0-1,-1 0,1 0,0-1,-1 1,1-1,-1 0,0 0,0 0,1 0,0-1,3-3,-1 0,0-1,0 1,0-1,2-4,16-19,-23 30,0 0,0 0,0 0,0 0,0 0,0 0,0 1,0-1,0 0,0 1,-1-1,1 1,0-1,0 1,0-1,-1 1,1-1,0 1,0 0,-1-1,1 1,-1 0,1 0,24 25,-21-21,7 7,1-1,-1 0,2-1,-1 0,1-1,10 5,-16-11,-1-1,1 1,-1-1,1 0,0-1,0 0,0 0,0 0,0-1,0 0,0 0,0-1,0 1,0-2,0 1,2-2,54-17,-49 14</inkml:trace>
  <inkml:trace contextRef="#ctx0" brushRef="#br0" timeOffset="3381.955">2282 1266,'1'33,"-1"5,-1 0,-1-1,-3 3,4-31,-1 0,0 0,0 0,-1 0,0 0,-1-1,1 1,-2-1,1 0,-1 0,-1 0,1-1,-1 0,-6 5,12-11,-1-1,1 1,-1 0,0 0,1-1,-1 1,0-1,0 1,0-1,1 1,-1-1,0 1,0-1,0 0,0 0,0 1,0-1,0 0,1 0,-1 0,0 0,0 0,0 0,0 0,0 0,0 0,0-1,0 1,0 0,0 0,0-1,1 1,-1-1,0 1,0-1,0 1,1-1,-1 0,0 1,1-1,-1 0,0 1,1-1,-1 0,1 0,-1 1,1-1,0 0,-1 0,1-1,-2-3,0 0,0-1,1 1,-1-1,1 1,1-1,-1-5,1-7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20:07:42.653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393 3,'-51'-1,"23"0,-1 1,1 1,0 1,-1 1,-13 5,34-6,1 0,0 0,0 1,0 0,1 0,-1 1,1 0,0 0,0 0,0 1,0 0,1 0,0 0,0 1,0 0,1 0,0 0,0 0,1 1,-1-1,1 1,1 0,-1 2,-7 29,3 0,1 0,1 0,3 1,1-1,3 27,-2-64,0 1,0-1,0 1,0-1,0 0,1 1,-1-1,1 1,-1-1,1 0,-1 1,1-1,0 0,-1 0,1 0,0 1,0-1,0 0,0 0,0 0,0 0,0-1,1 1,-1 0,0 0,2 0,0 0,1 0,-1 0,1-1,-1 1,1-1,-1 0,1 0,-1 0,1-1,-1 1,2-1,13-3,-1-1,0-1,0 0,3-3,-17 8,15-6,-1 0,1 1,1 1,-1 1,1 1,-1 1,1 0,0 1,0 1,0 1,7 1,-18-1,0 1,-1-1,1 1,0 1,-1-1,1 1,-1 1,0-1,0 1,0 0,-1 1,1 0,-1 0,0 0,-1 1,1-1,-1 1,0 1,-1-1,1 1,-1 0,-1 0,1 0,-1 0,0 1,-1-1,0 1,0 0,0 1,0-1,-1 0,0 1,-1-1,0 1,0-1,-1 1,0-1,0 0,-1 0,0 1,-1-1,1 0,-2 0,1-1,-1 1,-2 2,0 0,-1-1,-1 0,1 0,-1-1,-1 0,0 0,0-1,0 0,-1 0,0-1,-7 3,-1 0,0-1,0 0,-1-2,1 0,-1-1,-1-1,1-1,-1-1,1 0,-1-1,1-2,-15-1,-25-10,35 6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20:07:36.832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1049 1093,'1'0,"-1"1,1-1,0 1,0-1,-1 1,1 0,-1-1,1 1,-1 0,1 0,-1-1,1 1,-1 0,1 0,-1 0,0 0,0-1,1 1,-1 0,0 0,0 0,0 0,0 1,-3 5,-9-15,-6-13,-4-6,-2 2,-15-12,33 31,-1 0,1 1,-1 0,-1 1,1-1,-1 1,0 1,1 0,-2 0,1 0,0 1,-7-1,12 3,0-1,-1 1,1 0,-1 1,1-1,0 1,-1-1,1 1,0 0,0 0,0 1,0-1,0 0,0 1,0 0,0 0,0 0,-1 1,0 2,-1 0,1 0,0 0,0 1,0-1,1 1,0 0,0 0,-1 2,-3 13,1 1,0-1,2 1,1 0,-1 6,1 6,2 0,0 0,3 0,3 22,-3-43,0 0,1 0,0 0,1-1,0 0,1 1,0-1,1-1,1 1,0-1,0 0,1-1,5 6,-10-13,0-1,0 1,0 0,0-1,0 0,1 0,-1 0,1 0,-1 0,1-1,0 1,0-1,0 0,0 0,-1-1,1 1,0-1,0 0,0 0,0 0,0 0,0-1,0 1,0-1,0 0,0-1,0 1,-1-1,1 1,-1-1,1 0,-1 0,1-1,-1 1,0-1,2-2,7-6,0-1,-1 0,-1-1,0 0,-1 0,0-1,-1 0,4-11,1-12,-1 0,-2-1,-1 0,-3 0,0 0,-3-1,-1-27,-1 9</inkml:trace>
  <inkml:trace contextRef="#ctx0" brushRef="#br0" timeOffset="266.18">1044 399,'-2'3,"0"0,-1 0,1 0,1 0,-1 1,0-1,1 1,0-1,-1 1,1-1,1 1,-1 0,1-1,-1 3,2 60,0-38,28 481,-6-154,-18-314,-3-29,-1 0,0 0,-1 0,-1 6,2-21</inkml:trace>
  <inkml:trace contextRef="#ctx0" brushRef="#br0" timeOffset="1156.854">309 485,'-49'-9,"-4"-1,42 11,-1 1,1 0,-1 0,1 1,0 0,0 1,0 0,1 1,-1 0,1 1,-5 4,9-7,1 0,1 1,-1-1,0 1,1 0,0 0,0 1,0-1,1 1,-1 0,1 0,0 0,0 0,1 0,0 1,0 0,0-1,0 1,1 0,0-1,0 1,1 0,0 4,1-5,0 1,1 0,0-1,0 1,0-1,1 0,0 0,0 0,0 0,1 0,-1-1,1 0,0 1,0-1,1-1,-1 1,3 1,17 11,0 0,0-2,4 0,1 2,-5-3,0 1,-1 1,-1 1,-1 1,0 0,5 8,-21-21,-1 0,-1 1,1-1,-1 1,1 0,-1 0,-1 0,1 0,-1 0,0 1,0-1,0 1,-1 0,0-1,0 1,0 0,-1 0,0-1,0 1,0 0,-1 0,0-1,0 1,-1 0,1-1,-1 1,0-1,-1 0,1 1,-1-1,0 0,-3 3,0 1,-1-1,0 1,0-1,-1-1,0 0,0 0,-1 0,0-1,0 0,-1-1,0 0,1 0,-5 0,9-3,0 0,0-1,0 0,0 0,-1 0,1-1,0 0,0 0,-1 0,1 0,0-1,0 0,0 0,0-1,0 1,0-1,0 0,0 0,0-1,1 1,-1-1,1 0,0 0,0-1,0 1,0-1,1 0,-3-2,-17-28,2-2</inkml:trace>
  <inkml:trace contextRef="#ctx0" brushRef="#br0" timeOffset="1721.577">328 254,'2'2,"1"-1,-1 1,0 0,0 0,0 0,0 0,0 0,-1 1,1-1,-1 1,1-1,-1 1,0-1,0 1,0 0,0-1,0 2,1 2,25 64,-2 2,-4 0,-2 1,-5 2,-2-1,-2 15,-7-51,-2 1,-1-1,-4 31,12-139,0 10,12-50,-16 92,1 0,1 0,1 1,0 0,1 0,1 1,1 0,3-4,-12 18,0 0,1 1,-1-1,0 0,1 0,-1 1,1-1,0 1,-1-1,1 1,0 0,0 0,0 0,0 0,0 0,0 0,0 0,0 1,0-1,0 1,1-1,-1 1,0 0,1 0,-1 1,1 0,-1 0,1 0,-1 0,0 0,0 0,1 1,-1-1,0 1,0 0,0 0,-1 0,1 0,0 0,-1 0,1 0,0 1,6 12,0 1,-1 0,0 0,-1 1,1 8,5 34,-11-46,1-1,1 1,0-1,1 1,0-1,0 0,7 11,-8-20</inkml:trace>
  <inkml:trace contextRef="#ctx0" brushRef="#br0" timeOffset="1967.924">844 599,'0'1,"0"0,0 1,0 2,0 2,0 5,0 4,1 4,2 2,1 2,3 0,1-2,-2-4,-2-5,-2-7,-3-4</inkml:trace>
  <inkml:trace contextRef="#ctx0" brushRef="#br0" timeOffset="2120.99">786 231,'0'0,"0"0,0 0,0 0,0 0,1 0,1 0,0 0,0 0,1 0,3 0,1 0</inkml:trace>
  <inkml:trace contextRef="#ctx0" brushRef="#br0" timeOffset="2781.144">1453 104,'-4'-1,"1"-1,-1 1,1-1,0 0,0 0,0 0,0 0,0-1,0 1,1-1,-2 0,-9-9,-5-1,0 1,0 1,-13-5,27 14,-1 0,-1 0,1 0,0 0,0 1,-1-1,1 2,-1-1,1 0,-1 1,1 0,-1 0,1 1,0 0,-1 0,-4 1,8-1,0 0,0 1,0-1,1 1,-1-1,0 1,1-1,-1 1,1 0,0 0,-1 0,1 0,0 0,0 0,0 0,0 0,1 0,-1 0,1 0,-1 1,1-1,-1 1,-1 58,2-49,2 53,3-1,3 0,10 34,55 188,-67-241,-6-45,0 1,0 0,0-1,0 1,0-1,-1 1,1 0,0-1,0 1,-1-1,1 1,0-1,0 1,-1 0,1-1,-1 0,1 1,0-1,-1 1,1-1,-1 1,1-1,-1 0,0 1,0-1,0 0,0 0,0 0,0 0,-1 0,1-1,0 1,0 0,0-1,0 1,0 0,0-1,0 1,0-1,0 0,0 1,0-1,1 0,-2 0,-13-12</inkml:trace>
  <inkml:trace contextRef="#ctx0" brushRef="#br0" timeOffset="3022.697">1108 540,'1'1,"1"0,0 0,0-1,-1 1,1-1,0 1,0-1,0 1,0-1,-1 0,1 0,0 0,0 0,0 0,0-1,1 1,39-8,-29 5,3 0,1 0,-1 0,0-2,0 0,0-1,-1-1,1 0,-2-1,1 0,-1-1,0-1,-1 0,0-1,-1-1,10-12,3-10</inkml:trace>
  <inkml:trace contextRef="#ctx0" brushRef="#br0" timeOffset="3273.011">1584 41,'-18'120,"17"-40,7 54,-1-58,-5 75,0-146,-1 0,1 0,-1 0,0 0,-1 0,1-1,-2 4,-4 5</inkml:trace>
  <inkml:trace contextRef="#ctx0" brushRef="#br0" timeOffset="3500.562">1475 504,'1'0,"0"0,0 0,-1 0,2-1,1-2,5-1,4-3,5 0,5-2,5-2,4-1,2-1,-1-1,5-3,-3 1</inkml:trace>
  <inkml:trace contextRef="#ctx0" brushRef="#br0" timeOffset="3886.951">1389 1102,'-26'41,"19"-16,2-1,1 1,1 0,1 1,1-1,1 0,1 0,2 0,0 0,2 0,0 0,3 2,-7-24,0 0,0 0,0-1,0 1,0 0,1-1,-1 1,1-1,0 0,0 1,0-1,0 0,0 0,0 0,1 0,-1 0,1-1,-1 1,1-1,1 1,-2-2,0 0,0 0,0 0,0 0,0 0,0-1,0 1,0-1,0 1,0-1,0 0,-1 0,1 0,0 0,0 0,-1 0,1 0,-1 0,1-1,-1 1,1-1,-1 1,0-1,0 1,0-1,0 0,0 0,0 1,0-1,0-2,4-7,-1 0,0 0,-1-1,0 0,-1 0,0 0,-1 0,0 0,-1 0,0 0,-1 0,0 0,-2-7,1 10,1 0,-1 1,-1-1,0 1,0 0,0-1,-1 1,0 1,-1-1,0 0,0 1,-1 0,1 1,-1-1,-1 1,1 0,-1 0,-6-3,12 9,0-1,0 0,-1 0,1 1,0-1,-1 0,1 1,-1 0,1-1,0 1,-1 0,1 0,-1-1,1 1,-1 0,1 1,-1-1,1 0,-1 0,1 1,-1-1,1 1</inkml:trace>
  <inkml:trace contextRef="#ctx0" brushRef="#br0" timeOffset="4452.898">1611 1134,'1'48,"2"-1,5 22,-5-48,1 1,1-1,2 1,0-2,1 1,4 7,-10-24,1 0,-1 0,1 0,-1 0,1-1,0 1,0-1,1 0,-1 0,1 0,0-1,-1 1,2 0,-3-2,-1-1,1 0,-1 1,1-1,0 0,-1 1,1-1,-1 0,1 0,-1 0,1-1,-1 1,1 0,0 0,-1-1,1 1,-1-1,0 0,1 1,-1-1,1 0,-1 0,0 0,0 0,0 0,1 0,-1 0,0 0,0 0,0-1,0 1,-1 0,1-1,0 1,-1 0,1-1,0 1,-1-1,0 0,6-12,-1 0,-1-1,-1 0,0 0,-1 0,0 0,-1 0,-1-4,8-66,-8 84,0 1,0-1,0 1,0 0,0-1,0 1,0-1,0 1,0 0,1-1,-1 1,0-1,0 1,0 0,0-1,1 1,-1 0,0-1,0 1,0 0,1-1,-1 1,0 0,1 0,-1-1,0 1,1 0,-1 0,0 0,1-1,-1 1,0 0,1 0,-1 0,1 0,-1 0,0 0,1 0,-1 0,1 0,-1 0,1 0,15 14,13 33,-27-44,14 26,29 47,-42-70,1-1,0 0,1 0,-1 0,1-1,0 1,0-1,0 0,0-1,1 1,1 0,-6-4,0 1,0-1,0 0,0 1,0-1,0 0,0 0,0 0,0 0,0 1,0-2,1 1,-1 0,0 0,0 0,0 0,0-1,0 1,0 0,0-1,0 1,0-1,0 1,-1-1,1 1,0-1,1-1,0 0,-1 0,1 0,-1 0,1 0,-1 0,0-1,0 1,0 0,0-1,0 0,2-10,0-1,-1 1,-1 0,0-3,0 11,1-71,-3-22,2-63,-1 161</inkml:trace>
  <inkml:trace contextRef="#ctx0" brushRef="#br0" timeOffset="4904.434">2214 1048,'9'21,"-1"0,-1 1,-1 1,0-1,-2 1,0 4,6 31,14 99,-16-89,-8-87,1-1,1 1,0 0,2 0,0 0,3-5,1-9,-4 12,23-85,-24 98,-1 1,1-1,1 1,0 0,-1 0,2 0,-1 1,1-1,0 1,1 0,4-4,-9 9,0 0,0 1,0-1,1 0,-1 1,0-1,0 0,0 1,0 0,1-1,-1 1,0 0,0-1,1 1,-1 0,0 0,1 0,-1 0,0 0,0 1,1-1,-1 0,0 1,0-1,1 0,-1 1,1 0,0 1,1 0,0 0,-1 0,1 1,-1-1,1 1,-1 0,0 0,0-1,-1 1,1 1,6 12,-1 0,-1 1,5 16,-10-29,9 28,-2 1,-1 0,-2 0,-1 0,0 30,-4-70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20:07:52.970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70 102,'0'1,"0"-1,0 0,0 0,0 0,0 0,0 0,0 0,0 0,0 0,0 1,0-1,0 0,0 0,0 0,0 0,0 0,0 0,0 0,0 1,0-1,0 0,0 0,0 0,0 0,0 0,0 0,0 0,-1 0,1 1,0-1,0 0,0 0,0 0,0 0,0 0,0 0,0 0,0 0,0 0,-1 0,1 0,0 0,0 0,0 0,0 0,0 0,0 0,0 0,-1 0,1 0,0 0,0 0,0 0,0 0,0 0,0 0,0 0,0 0,-1 0,1 0,0 0,0 0,0 0,0 0,0 0,0 0,12 7,19 5,28-6,-1-2,1-3,0-3,22-4,3 0,493-46,-358 28,-21 11,116 10,-506 0,-307 0,-11-9,245 0,-86 15,433 20,13-8,0-4,61-2,191-10,21-17,-115 4,5 10,-170 6,-68-1,-63-2,-233-7,-115-4,-147 25,449-3,-13 6,-50 6,147-22</inkml:trace>
  <inkml:trace contextRef="#ctx0" brushRef="#br0" timeOffset="2050.825">832 406,'0'-27,"2"45,0 50,5 305,0 113,-14-448,7-38,0 0,0 0,0 0,0 0,0 1,0-1,0 0,0 0,0 0,0 0,0 1,0-1,0 0,-1 0,1 0,0 0,0 0,0 0,0 0,0 1,0-1,-1 0,1 0,0 0,0 0,0 0,0 0,-1 0,1 0,0 0,0 0,0 0,0 0,0 0,-1 0,1 0,0 0,0 0,0 0,0 0,-1 0,1 0,0 0,0 0,0 0,0 0,0 0,-1-1,1 1,0 0,0 0,0 0,-8-21,0-13,3-1,0 0,3 0,0-8,7-145,-2 133,12-135,-6 110,-3 0,-5 0,-5-45,4 119,-1 0,0 1,0-1,0 0,-1 1,0-1,0 1,-1-1,1 1,-2-1,3 5,1 0,-1 0,0 0,0 0,0 0,1 0,-1 1,0-1,0 0,0 1,0-1,-1 1,1-1,0 1,0-1,0 1,0 0,0 0,-1-1,0 1,0 0,0 1,0-1,0 1,0-1,0 1,0 0,0 0,0 0,0 0,0 0,0 0,0 0,1 1,-1-1,-1 2,-14 14,1 0,0 2,1 0,1 1,0 0,0 4,-27 52,2 6,23-50,9-16,-43 98,45-101,1 0,0 1,1-1,0 1,2 0,-1 0,1 9,6-17,3-12,8-15,56-104,11-38,26-49,-105 204,1-1,0 1,1 1,0-1,0 1,0 0,1 0,0 1,1 0,-1 0,6-3,-9 7,1 0,0 0,0 0,1 0,-1 1,0 0,1 0,-1 0,0 1,1 0,-1 0,1 0,-1 0,0 1,1 0,-1 0,0 1,0-1,1 1,3 2,10 6,0 0,-1 0,0 2,-1 0,16 15,75 79,-56-53,-45-46,38 41,-41-44,-1-1,-1 1,1 0,0 0,-1 1,0-1,0 0,0 1,-1-1,1 1,0 3,-3-6,1-1,0 1,-1-1,1 1,-1-1,0 1,1-1,-1 0,0 0,0 1,0-1,0 0,0 0,0 0,0 0,0 0,0 0,-1 0,1 0,0-1,-1 1,1 0,0-1,-1 1,1-1,-1 1,1-1,-1 0,1 0,-2 1,-52 6,49-7,-93 7,2-2,-92 19,158-18,0 1,1 2,0 1,1 1,0 1,1 2,0 1,-2 3,-12 8,44-33,1 0,0 0,0 0,1 0,3-6,120-161,22-34,-139 190,-14 19,-21 31,-25 41,3 1,3 3,4 2,3 2,36-80,0 1,0-1,0 1,1-1,-1 1,1 0,-1-1,1 1,-1 0,1-1,0 1,0 0,0-1,0 1,0 0,0 0,1-1,-1 1,1-2,0 0,0 0,0 0,0 0,0 0,-1-1,1 1,0 0,0 0,0-1,0 1,-1-1,1 1,0-1,0 1,-1-1,1 1,0-1,-1 0,1 1,0-1,-1 0,49-52,16-31,-4-3,-4-3,10-28,-59 101,-20 37,-21 38,19-31,0-4,2 1,1 0,0 0,2 1,-5 22,14-46,-1 0,1 0,0 0,0 0,-1 0,1 0,0 0,0 0,0 0,0 0,0 0,0 0,1 0,-1 0,0 0,0 0,1 0,-1 0,0 0,1-1,-1 1,1 1,0-2,0 0,-1 0,1 0,0 1,0-1,-1 0,1 0,0 0,-1 0,1-1,0 1,0 0,-1 0,1 0,0 0,-1-1,1 1,0 0,-1-1,1 1,-1-1,1 1,0-1,36-31,43-55,-3-3,-1-8,-74 97,-3 7,-6 20,-12 30,15-45,-3 6,0 1,1 0,2 0,0 1,-1 6,5-24,0-1,0 1,0 0,-1-1,1 1,0-1,0 1,0 0,0-1,0 1,0-1,1 1,-1 0,0-1,0 1,0-1,0 1,1-1,-1 1,0 0,1-1,-1 1,0-1,1 0,-1 1,1-1,-1 1,0-1,1 1,0-1,15-6,17-27,-32 31,26-32,-2 0,2-7,11-15,-35 60,-5 15,-5 21,-1-18,1-3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20:07:59.684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11 0,'1'1,"0"-1,0 0,0 1,0 0,0-1,-1 1,1-1,0 1,0 0,-1-1,1 1,0 0,-1 0,1 0,0 0,-1 0,0-1,1 1,-1 0,1 0,-1 0,0 0,0 0,1 0,-1 0,0 0,0 0,0 1,0-1,0 0,-1 0,1 43,0-35,-1 257,-1 125,1-376,0-1,-1 0,0 1,-1-1,-2 8,-4 0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20:07:51.651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179 130,'9'1,"0"1,0-1,-1 2,1-1,-1 1,0 0,1 1,38 12,56-1,0-4,45-3,-67-4,329 3,195-30,-498 17,64 2,67-6,-362-8,-297-8,-331 25,80 31,578-28,91-2,5 0,199 0,326-10,-428 2,399-26,20 22,-545 10,1-1,-1-2,1 0,-3-3,-40-7,-106-10,0 9,-2 6,1 9,-171 21,190-1,-5 8,50-6,0-6,-108 1,197-15,45 2,8 0,9 3,116 16,-1-6,121-6,205-43,-211 10,14 12,-66 11,-1565-13,1328 13,0 1,0 1,0 1,0 0,1 2,0 0,0 1,0 1,-13 7,11-2</inkml:trace>
  <inkml:trace contextRef="#ctx0" brushRef="#br0" timeOffset="9332.076">1976 244,'-2'2,"-1"0,1 0,0 0,0 1,1-1,-1 1,0-1,1 1,0 0,-1 0,1-1,0 1,0 0,1 0,-1 1,-7 40,1 1,3 0,1 0,3 0,3 29,-1-29,11 181,20 65,-6-59,-21-160,-4-42,-2-24,0-8,-22-355,18-212,6 447,-2 111,0 1,-1-1,0 0,0 0,-1 1,-1-3,3 12,-1 0,1-1,0 1,-1 0,0 0,1 0,-1 0,0 0,1 0,-1 0,0 0,0 0,0 0,0 0,0 1,0-1,0 0,0 1,0-1,0 1,0-1,-1 0,0 1,0 0,-1 1,1-1,0 0,0 1,0-1,0 1,0-1,0 1,0 0,0 0,0 0,0 0,1 0,-1 1,0-1,1 0,-2 2,-17 15,1 1,0 1,1 0,2 1,0 1,-4 10,-23 41,-11 31,45-86,-34 76,39-83,0 0,1-1,0 1,1 1,0-1,1 0,0 10,1-20,0 0,0-1,-1 1,1 0,0 0,0 0,1 0,-1-1,0 1,0 0,0 0,0-1,1 1,-1 0,0 0,1-1,-1 1,1 0,-1-1,1 1,-1 0,1-1,-1 1,1-1,0 1,-1-1,1 1,0-1,-1 1,1-1,0 0,-1 1,1-1,0 0,1 0,0 0,1 0,-1-1,0 1,0-1,0 0,0 1,0-1,0 0,0 0,-1 0,1 0,1-1,52-46,-54 47,60-65,28-43,-48 56,3 1,2 3,35-30,-76 74,1 1,0 0,0 0,0 0,0 1,1 0,-1 0,1 0,0 1,-1 0,1 0,0 1,0 0,1 0,-1 1,2 0,-4 0,0 1,-1 0,1 0,0 1,-1-1,1 1,-1 0,0 0,0 0,0 1,0 0,0-1,0 2,-1-1,1 0,-1 0,0 1,0 0,0 0,-1 0,1 0,-1 0,0 0,0 1,0 0,5 14,-1 1,0 0,-1 1,-1-1,0 19,3 107,-7-138,1 28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20:07:58.731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1 137,'2'60,"2"1,4-1,1-1,4 1,2-2,7 14,-18-60,1-1,0 1,0-1,1 0,1-1,0 0,0 1,-5-9,-1 0,0 0,1-1,-1 1,1 0,-1-1,1 1,0-1,0 0,0 0,0 1,0-1,0 0,0-1,0 1,0 0,0 0,0-1,0 0,1 1,-1-1,0 0,0 0,1 0,-1 0,0-1,0 1,1 0,-1-1,0 0,0 1,0-1,0 0,0 0,0 0,0-1,0 1,0 0,-1-1,1 1,0-1,0 0,8-9,-1 0,0-1,0 0,-1-1,-1 0,0 0,-1 0,0-1,-1 0,-1 0,2-10,4-19,-3-1,-1 0,-1-12,-1-48,-9-80,4 162</inkml:trace>
  <inkml:trace contextRef="#ctx0" brushRef="#br0" timeOffset="256.556">636 9,'6'20,"0"0,-2 1,0-1,-1 1,-1-1,-2 1,0 0,-2 14,2 20,34 718,-32-754,0-12,-2 1,1 0,-1-1,0 1,-1 0,0 2,1-9,0-1,0 0,0 0,0 0,0 0,0 0,0 0,0 0,0 1,0-1,0 0,0 0,0 0,0 0,0 0,0 0,0 1,0-1,0 0,0 0,0 0,0 0,0 0,-1 0,1 0,0 0,0 0,0 1,0-1,0 0,0 0,0 0,0 0,-1 0,1 0,0 0,0 0,0 0,0 0,0 0,0 0,0 0,-1 0,1 0,0 0,0 0,0 0,0 0,0 0,0 0,-1 0,1 0,0 0,0 0,0 0,0-1,0 1,0 0,0 0,0 0,-1 0,1 0,0 0,0 0,0 0,0-1,-8-11,-4-20,0-16,1-5</inkml:trace>
  <inkml:trace contextRef="#ctx0" brushRef="#br0" timeOffset="590.26">409 159,'11'-7,"-1"1,2 0,-1 0,1 1,-1 1,1 0,1 0,9-3,10-5,1 2,1 2,0 1,4 1,-25 4,0 1,-1 0,1 1,0 1,0 0,0 0,-1 1,1 1,-1 0,1 1,-1 0,7 4,-14-5,-1-1,0 0,-1 1,1 0,0 0,-1 0,0 1,1-1,-1 1,-1-1,1 1,0 0,-1 0,0 0,0 1,0-1,0 3,0 0,0 0,-1 1,-1-1,1 1,-1-1,0 1,-1-1,1 1,-1-1,-2 4,-3 10,0 0,-2-1,0 0,-1 0,-2-1,0 0,-2 2,3-7,0-1,0 0,-1 0,-1-1,0-1,0 0,-7 3,16-11,-1-1,0 0,0 0,0 0,0 0,0-1,0 1,0-1,-1 0,1-1,0 1,-1-1,-2 1,4-2,0 1,0-1,-1 0,1 0,0 0,0 0,0 0,1-1,-1 0,0 1,1-1,-1 0,1 0,-1 0,1 0,0-1,0 1,0-1,0 1,-1-3,-20-37,2-5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20:07:56.188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429 695,'-116'-9,"76"4,0 2,-19 1,47 3,1-1,-1 2,0 0,1 0,-1 1,1 0,0 1,0 0,0 1,-4 3,12-7,0 1,0 0,0-1,1 1,-1 0,1 1,-1-1,1 0,0 1,-1-1,1 1,1 0,-1 0,0 0,1-1,-1 2,1-1,0 0,0 0,0 0,1 0,-1 1,1-1,-1 2,2-1,0 0,-1 0,1 0,1 0,-1 1,1-2,-1 1,1 0,1 0,-1-1,0 1,1-1,-1 1,1-1,0 0,0 0,1-1,2 3,24 16,1-2,0-1,1-1,8 1,83 45,-110-54,1 0,-1 1,-1 0,0 1,0 0,-1 1,2 3,-10-12,-1 0,0 0,0 1,-1-1,1 0,0 1,-1-1,0 1,0-1,0 1,0-1,-1 1,1 0,-1-1,0 1,0 0,0-1,-1 1,0 0,0 2,-1 0,0 0,0 0,-1-1,0 1,0-1,0 1,0-1,-1 0,0-1,-1 2,-5 4,1-1,-1 0,-1-1,0 0,0-1,0 0,-1 0,0-1,0-1,-8 2,10-4,-1 0,0-1,0 0,0-1,0 0,0-1,0 0,0-1,-5-1,13 2,-1-1,1 0,0 0,-1 0,1 0,0 0,0-1,0 0,-1 1,2-1,-1 0,0-1,0 1,1 0,-1-1,1 1,0-1,0 0,0 0,0 0,0 0,0 0,1 0,0-1,0 1,0 0,0-1,0 1,0-1,1-3,0-54,3 32</inkml:trace>
  <inkml:trace contextRef="#ctx0" brushRef="#br0" timeOffset="625.918">592 196,'1'1,"0"-1,0 1,0-1,0 1,0 0,0-1,0 1,0 0,0-1,0 1,0 0,-1 0,1 0,0 0,-1 0,1 0,0 0,-1 0,1 0,-1 0,0 0,1 1,10 31,-10-28,25 90,-5 1,-5 1,-3 5,19 298,-32-393,5 78,-3 1,-7 31,4-111,0-8,-1-21,2-39,7 6,3-1,2 1,14-39,-14 59,2 0,1 0,2 1,1 1,2 1,1 0,-18 28,1 1,0-1,-1 1,1-1,1 1,-1 0,1 1,-1-1,1 1,0 0,0 0,0 1,4-2,-7 4,0-1,0 1,1 0,-1 0,0 0,1 0,-1 0,0 0,1 1,-1-1,0 1,0 0,0-1,1 1,-1 0,0 0,0 1,0-1,0 0,-1 1,1-1,0 1,-1-1,1 1,-1 0,1 0,-1 0,0 0,0 0,1 0,-2 0,1 0,0 0,0 2,6 14,0-1,-2 1,0 1,-1-1,-1 1,-1 0,0 0,1 52,-3 17,-1-34,1-20,-1-6,2 1,1-1,1 6,-3-34,1 0,-1 0,0 0,0-1,0 1,0 0,0 0,0 0,0 0,1 0,-1 0,0 0,0 0,0 0,0 0,0 0,0 0,1 0,-1 0,0 0,0 0,0 0,0 0,0 0,0 0,1 0,-1 0,0 0,0 0,0 0,0 1,0-1,0 0,0 0,1 0,-1 0,0 0,0 0,0 0,0 0,0 0,0 1,0-1,0 0,0 0,0 0,0 0,4-13,-1-2</inkml:trace>
  <inkml:trace contextRef="#ctx0" brushRef="#br0" timeOffset="881.368">1295 790,'0'0,"0"3,0 4,0 1,-1 5,0 6,0 18,0 8,1 5,-1 1,1 2,0-4,0-3,-1-6,1-12,-1-10,0-11,1-7</inkml:trace>
  <inkml:trace contextRef="#ctx0" brushRef="#br0" timeOffset="1026.135">1264 242,'0'0,"0"0,0 1,0 0,0 0,0 0,2 2,2 0,-1 0,3-1,-1 0,3-1,0-1</inkml:trace>
  <inkml:trace contextRef="#ctx0" brushRef="#br0" timeOffset="1426.292">1975 38,'-3'-3,"1"0,-1 0,0 1,0 0,0-1,-1 1,1 0,-1 0,1 1,-1-1,-1 0,-3-1,6 1,-1 1,1 0,-1 0,1 1,-1-1,1 0,-1 1,0-1,1 1,-1 0,0 0,1 0,-1 1,0-1,1 0,-1 1,0 0,1 0,-1-1,1 2,-1-1,1 0,0 0,-1 1,1-1,0 1,0 0,0 0,0-1,0 1,1 0,-1 1,1-1,-1 0,0 2,-5 7,1 0,0 0,1 0,0 0,1 1,0 0,0 3,-7 36,3 1,2 0,3 0,2 51,26 214,-2-34,-22-266,-1 0,-1-1,0 1,-2 3,2-15,0-1,0 1,0 0,-1 0,0 0,0-1,0 1,-1-1,1 0,-1 0,0 0,-1 0,1 0,0 0,-4 2,-9 5</inkml:trace>
  <inkml:trace contextRef="#ctx0" brushRef="#br0" timeOffset="1676.55">1576 899,'38'0,"19"1,0-3,38-7,-76 6,0-1,-1 0,1-2,-1 0,0-1,-1-1,1 0,-2-2,15-10,8-9</inkml:trace>
  <inkml:trace contextRef="#ctx0" brushRef="#br0" timeOffset="1927.184">2288 78,'-11'220,"28"146,1-20,-18-337,-4 66,4-72,0 0,-1 0,0 0,1 0,-1 0,0 0,0 0,0-1,-1 1,1 0,-1-1,1 1,-1-1,0 1,0-1,0 0,0 0,-1 0,1 0,0 0,-3 1,4-3,-1 1,0-1,0 0,0 0,0 0,0 0,0 0,0 0,0 0,0-1,0 1,0-1,0 1,0-1,1 0,-1 0,0 0,0 0,-20-11</inkml:trace>
  <inkml:trace contextRef="#ctx0" brushRef="#br0" timeOffset="2111.841">2011 813,'2'0,"0"0,0 0,0 0,1 0,5 0,3 0,6 0,3-2,6 0,13-3,9-3,3-1,2-3,-2-1,-5-3,2-4,-8 2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20:08:06.956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1 226,'4'86,"4"0,13 51,3 34,-19-124,2 0,-3-1,-1 1,-3 0,-1 0,-4 10,-2-35,7-22,0 1,0-1,0 0,0 0,0 0,0 0,0 0,0 0,0 0,0 1,-1-1,1 0,0 0,0 0,0 0,0 0,0 0,0 0,-1 0,1 0,0 0,0 0,0 0,0 0,0 0,-1 0,1 0,0 0,0 0,0 0,0 0,0 0,-1 0,1 0,0 0,0 0,0 0,0 0,0 0,0 0,-1 0,1 0,0 0,0-1,0 1,0 0,0 0,0 0,0 0,0 0,-1 0,1 0,0-1,0 1,0 0,0 0,0 0,0 0,-8-40,7-14,1 0,4 0,1 1,3-1,2 1,2 1,3 0,2 1,18-37,-28 73,1 0,1 1,0 0,1 0,1 1,0 0,1 1,6-5,-14 13,0 1,-1 0,1 0,0 0,0 1,1 0,-1-1,1 1,-1 1,1-1,-1 1,1 0,0 0,0 0,0 0,0 1,-1 0,1 0,0 0,0 1,0 0,0 0,-1 0,1 0,0 1,-1-1,1 1,-1 1,0-1,0 1,1 0,5 4</inkml:trace>
  <inkml:trace contextRef="#ctx0" brushRef="#br0" timeOffset="242.349">563 484,'1'4,"1"0,-2 0,1-1,0 1,-1 0,0 0,0 0,0 0,0 2,0-3,1 65,-3 207,-3-254,-1-39,3-5</inkml:trace>
  <inkml:trace contextRef="#ctx0" brushRef="#br0" timeOffset="414.165">568 17,'0'0,"0"-2,0 0,0 0,0-2,0 1,0 1,0 1,2 2,3 2,3 0,3 3,1 2,4 3,1 1,5 5,0 0</inkml:trace>
  <inkml:trace contextRef="#ctx0" brushRef="#br0" timeOffset="1109.4">958 284,'2'4,"0"-1,0 0,1 0,-1 0,1 0,0 0,0-1,0 1,0-1,0 0,1 1,8 7,-9-8,3 3,0 1,-1 0,1 0,-1 0,0 1,-1 0,0 0,0 0,2 5,-43-43,19 10,-39-37,54 55,0 0,0 0,0 1,-1 0,1 0,-1 0,1 0,-1 0,0 1,0-1,0 1,0 0,0 0,0 1,0-1,-3 1,4 1,-1 0,1 0,0 1,-1-1,1 1,0 0,0 0,0 0,1 0,-1 1,0-1,1 1,-1-1,1 1,0 0,0 0,0 0,0 0,1 0,-1 1,1-1,0 0,0 1,0-1,0 1,-5 16,1 1,1 0,0 12,4-32,-8 57,2 51,6-92,0 0,1 0,1 0,1-1,0 1,1 0,1-1,5 12,-9-26,-1 0,1 0,0 0,0 0,0 0,0-1,0 1,1 0,-1-1,0 1,1-1,-1 1,1-1,0 0,-1 0,1 0,0 1,0-2,0 1,0 0,1 0,-1-1,0 0,0 0,0 0,0 0,0-1,0 1,0-1,0 1,0-1,-1 0,1 0,0 0,0 0,-1 0,1 0,-1 0,1-1,0 0,6-7,0 0,0 0,-1 0,-1-1,0-1,4-8,13-31,-3-1,-2-1,-2-1,-3 0,7-55,-21 127,1 1,1-1,1 0,3 17,2 14,17 170,10 119,-28-234,-4 0,-7 25,1-80,-3 0,-11 45,14-76,-2 0,0 0,-1 0,-1-1,-1 0,0-1,-1 0,-11 14,19-28,0-1,-1 1,1 0,0-1,-1 0,1 1,-1-1,0 0,0-1,0 1,0 0,0-1,0 1,0-1,-1 0,1 0,0-1,-1 1,1-1,0 0,1 0,-1-1,0 1,0-1,1 0,-1 0,1 0,-1 0,1 0,-1 0,1-1,-1 1,1-1,0 1,0-1,-2-2,-4-5,0-1,1 0,0 0,1 0,0-1,0 0,1-1,-3-10,0-3,1-1,1 1,2-1,0-1,2-9,1-131,1 154,2-59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20:08:04.214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477 627,'-9'2,"-1"0,1-1,-1 0,1-1,-1 0,1 0,-1-1,0-1,1 1,0-1,-2-1,-11-1,-12-2,0 2,0 1,-31 2,55 1,0 1,0 0,0 1,0-1,0 2,1-1,-1 2,1-1,-1 1,1 1,1-1,-1 1,0 1,1 0,-4 4,10-8,0 0,0 0,1 0,-1 0,1 0,-1 0,1 1,0-1,0 1,0-1,0 1,1-1,-1 1,1-1,-1 1,1-1,0 1,0 0,0-1,0 1,0-1,1 1,-1 0,1-1,0 1,0-1,0 1,0-1,0 0,0 1,1-1,-1 0,1 0,-1 0,1 0,0 0,0 0,11 11,0 0,1-1,0 0,1-1,2 1,0 0,-6-4,24 17,-1 1,-1 1,-1 2,-2 1,12 16,-35-37,-1 1,0-1,0 1,-1 0,0 1,-1-1,0 1,0 0,-1 0,0 5,-2-8,0 1,-1-1,0 0,-1 1,0-1,0 0,-1 0,0 0,0 0,-1 0,0 0,0 0,-1-1,0 1,-2 2,-2 2,-1 0,-1-1,0 0,0 0,-1-1,-1-1,1 0,-2 0,1-1,-7 3,9-6,0 0,0 0,-1-1,1 0,-1-1,0 0,0-1,0 0,0 0,-1-2,1 1,0-1,-1-1,1 0,8 0,0 1,1-1,-1 0,0 0,1 0,-1 0,1 0,0-1,-1 1,1-1,0 1,0-1,0 0,0 0,0 0,0 0,0 0,1-1,-1 1,1 0,-1-2,-1-3,0-1,1 0,0 0,0 1,1-1,-1-6,-1-8</inkml:trace>
  <inkml:trace contextRef="#ctx0" brushRef="#br0" timeOffset="682.5">613 132,'1'1,"1"-1,-1 1,0 0,0-1,0 1,0 0,0 0,0 0,0 0,0 0,0 0,-1 0,1 0,0 0,-1 0,1 0,-1 1,1-1,-1 0,1 0,-1 1,0-1,0 0,1 1,8 41,-8-35,40 237,-11 1,-11 2,-10 153,-4-472,3 1,4 0,2 0,3 1,4 1,24-54,-40 112,-1 0,2 0,-1 0,1 1,1 0,2-3,-8 11,0 0,0-1,1 1,-1 0,0 0,0 0,1 0,-1 0,0 1,1-1,-1 0,1 1,-1-1,1 1,-1-1,1 1,0 0,-1 0,2-1,-2 2,1 0,0-1,-1 1,1 0,-1 0,1 0,-1 0,0 0,1 0,-1 0,0 0,0 1,0-1,0 0,0 1,0-1,0 1,0-1,-1 1,1-1,-1 1,1 0,-1 0,7 21,-2 0,-1 0,-1 0,-1 1,0 0,-2-1,-1 1,-2 7,1 19,3 23,0-40,-1 0,-2 0,-1-1,-3 15,5-95,1 27</inkml:trace>
  <inkml:trace contextRef="#ctx0" brushRef="#br0" timeOffset="856.039">1144 758,'0'0,"0"4,2 4,0 4,0 3,-1 6,0 3,0 7,-1 4,0 3,0 3,0 0,0 0,-1-4,0-5,-2-7,-2-9,-1-7</inkml:trace>
  <inkml:trace contextRef="#ctx0" brushRef="#br0" timeOffset="1019.8">1180 346,'0'0,"0"0,-2 0,1 0,1 0,-2 0,2 0,-1 0,3-2,1-2,3-6,0-1</inkml:trace>
  <inkml:trace contextRef="#ctx0" brushRef="#br0" timeOffset="1484.952">1797 173,'-3'-1,"0"-1,1 0,-1-1,1 1,-1 0,1-1,0 1,0-1,0 1,0-1,1 0,-1 0,1 0,-5-6,-1-1,-47-58,49 62,-1 1,0-1,0 1,0 0,-1 1,1 0,-1 0,0 0,-6-1,12 4,0 1,0-1,0 1,-1 0,1-1,0 1,0 0,-1 0,1 0,0 0,0 0,-1 0,1 0,0 1,0-1,0 0,-1 1,1-1,0 1,0-1,0 1,0 0,0-1,0 1,0 0,-1 1,0 0,0 1,0-1,1 0,-1 1,1-1,0 1,0 0,0-1,0 1,0 1,-2 12,0-1,1 1,1-1,1 4,-1-8,-4 556,6-162,-1-395,-5 55,5-64,0 1,0 0,0 0,-1-1,1 1,-1 0,1 0,-1-1,0 1,1 0,-1-1,0 1,0-1,0 1,0-1,-1 0,1 1,0-1,0 0,-1 0,1 0,-1 0,1 0,-1 0,0 0,1 0,-1-1,0 1,-1 0,-8-2</inkml:trace>
  <inkml:trace contextRef="#ctx0" brushRef="#br0" timeOffset="1740.016">1443 917,'37'0,"0"-1,14-4,-38 3,1-1,-1 0,0-1,0-1,0 0,0-1,-1 0,1-1,12-10,-1-1,-1-2,-1 0,-1-1,0-1,-2-1,13-20,3-6</inkml:trace>
  <inkml:trace contextRef="#ctx0" brushRef="#br0" timeOffset="1984.205">2110 73,'-14'113,"9"246,7-181,-19 131,16-298,0 4,-1 1,0-1,-1 0,-1 0,-1-1,-1 4,6-17,0-1,0 1,-1 0,1-1,0 1,-1 0,1-1,-1 1,1 0,0-1,-1 1,1-1,-1 1,0-1,1 1,-1-1,1 1,-1-1,0 0,1 1,-1-1,0 0,1 0,-1 1,0-1,0 0,1 0,-1 0,0 0,0 0,-8-3</inkml:trace>
  <inkml:trace contextRef="#ctx0" brushRef="#br0" timeOffset="2219.143">1938 758,'0'0,"2"0,0 0,2 1,4 0,5 0,5 0,6-1,6-1,16-4,15-5,3-4,0-2,-8-1,-9 1,-3-1,-9 3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20:08:09.738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11 197,'-8'9,"6"-19,6-20,2 16,1 1,1 0,0 0,0 0,2 1,-1 1,9-8,-13 14,0-1,1 1,0 0,0 1,0-1,1 1,-1 1,1-1,0 1,0 0,0 0,0 1,1 0,-1 1,1-1,0 1,-6 2,1-1,-1 0,0 1,1-1,-1 1,0 0,0-1,0 1,0 0,1 0,-1 1,0-1,-1 0,1 1,0-1,0 1,-1 0,1-1,-1 1,1 0,-1 0,0 0,1 0,-1 0,0 0,-1 1,1-1,0 0,-1 0,1 1,-1-1,1 0,-1 1,0-1,0 1,1 12,0 1,-1 0,-1 0,-2 11,3-23,-9 58,-3-1,-2-1,-16 44,-74 172,84-227,18-45,0 0,1 1,-1-1,1 0,0 1,0-1,1 0,-1 1,1-1,0 1,0-1,1 1,-1 0,1-4,-1 0,0 0,1 1,-1-1,1 0,0 0,-1 0,1-1,0 1,0 0,-1 0,1 0,0 0,0-1,0 1,0 0,0-1,0 1,0-1,0 1,2 0,0-1,0 1,0-1,0 1,0-1,0 0,0 0,0 0,0 0,0-1,1 1,62-14,-1-2,17-8,-13 3,62-10,-94 25,-8 2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23:14.785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 39,'0'2,"0"-1,1 0,-1 0,1 1,0-1,-1 0,1 0,0 0,0 0,-1 0,1 0,0 0,0 0,0 0,0 0,1 0,-1-1,0 1,0 0,0-1,1 1,-1-1,0 0,0 1,1-1,-1 0,1 1,42 7,-41-8,93 5,0-4,0-4,0-5,2-4,10 1,252-17,180 14,-528 14,-22 0,-24 1,10 4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20:08:08.683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 1,'2'0,"0"1,0-1,0 1,0 0,0 0,0 0,-1 0,1 0,0 0,0 1,-1-1,1 0,-1 1,1-1,-1 1,0 0,0-1,0 1,1 0,-2 0,1 0,0 0,0 0,0 1,16 55,-15-52,14 76,-3 0,-4 1,-3 10,0 252,-6-335,1 81,0-32,-5 51,20-193,3-27,5 2,5 0,11-18,-35 114,1-1,0 1,0 1,1-1,1 1,7-8,-14 18,0-1,0 1,0 0,1-1,-1 1,0 0,1 0,-1 0,1 0,0 0,-1 1,1-1,0 0,-1 1,1-1,0 1,0 0,0-1,-1 1,1 0,1 0,0 1,-1 0,0 0,0 1,0-1,0 1,0-1,0 1,-1-1,1 1,0 0,-1 0,1 0,-1 0,0 0,0 0,0 0,0 1,0-1,0 0,0 0,0 2,8 26,0 1,-3-1,0 1,-2 0,0 24,-3 164,-3-136,0-28,1-36,7-61,11-91,-9 65</inkml:trace>
  <inkml:trace contextRef="#ctx0" brushRef="#br0" timeOffset="269.435">695 10,'9'344,"-1"-101,-13 59,4-288,2-7,-1-1,-1 1,1-1,-1 0,0 1,0-1,-1 0,0 0,0 0,0 0,-1 0,-1 2,4-8,0 0,-1 0,1 0,-1 1,1-1,-1 0,1 0,-1 0,1 0,-1 0,1 0,0 0,-1 0,1 0,-1 0,1 0,-1 0,1 0,-1 0,1 0,-1 0,1-1,-1 1,1 0,0 0,-1-1,1 1,-1 0,1 0,0-1,-1 1,1-1,0 1,-1 0,1-1,0 1,0-1,-1 1,1 0,0-1,0 1,0-1,0 0,-1 1,-8-16</inkml:trace>
  <inkml:trace contextRef="#ctx0" brushRef="#br0" timeOffset="504.821">586 486,'43'-1,"1"-2,-1-1,0-2,0-2,-1-2,0-2,-1-2,0-1,-2-3,1-1,-2-1,12-11,-23 12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23:16.231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8 1,'0'0,"0"0,0 0,0 0,0 0,0 0,0 0,0 0,0 0,0 0,-1 0,-2 0,0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23:16.467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0 1,'0'1,"0"0,0 0,0 0,0-1,1 2,3 1,0-1,1-2,2-4,1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17:04.422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15 0,'0'0,"0"1,0 2,0 0,0 0,0 0,-2 3,-1 2,0 3,0 2,2 0,-1-3,2 0,0 5,-1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23:18.247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0 0,'3'2,"0"0,0 0,-1 0,1-1,0 1,1-1,-1 0,0 0,0 0,0 0,1-1,-1 1,0-1,1 0,0 0,8 2,176 14,0-8,96-11,-140 1,523-2,-700 7,11 1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23:18.820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152 17,'364'-16,"-359"15,3 1,0 0,0 1,1-1,-1 2,4 0,-11-2,0 0,0 1,0-1,0 0,0 0,0 1,0-1,0 1,0-1,0 1,-1-1,1 1,0 0,0-1,-1 1,1 0,0-1,-1 1,1 0,0 0,-1 0,0 0,1 0,-1-1,1 1,-1 0,0 0,0 0,1 0,-1 0,0 0,0 0,0 0,0 0,0 0,0 0,-1 0,1 0,0 0,0 0,-1 0,1 0,0 0,-1 0,1 0,-1 0,0 0,-6 12,-1-1,-1-1,0 1,0-1,-1-1,0 0,-11 8,-87 61,74-55,-62 42,28-21,2 3,-32 32,95-77,0-1,0 1,0 0,0 1,0-1,1 0,0 1,0-1,0 1,0 0,0-1,1 1,-1 0,1 0,0 0,1 0,-1 3,1-4,0 0,1 0,0 0,0 0,-1 0,2-1,-1 1,0 0,1-1,-1 1,1-1,-1 1,1-1,0 0,0 1,1-1,-1 0,0-1,1 1,-1 0,1-1,-1 1,1-1,2 1,13 7,1-2,0 0,0-2,1 0,0 0,0-2,0-1,14 0,4-1,0-2,0-1,0-2,5-3,-23 3,0-1,0-1,13-6,10-7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23:20.496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0 74,'18'0,"1"0,-1-1,0-1,0 0,-1-1,1-1,-1-1,1-1,-1 0,-1-1,1-1,10-7,-8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23:20.735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 4,'0'0,"1"0,3 1,2 1,4 2,3 0,4-1,5 0,4-1,5-3,5-2,10-5,-1-3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23:19.164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106 200,'-1'7,"-1"1,1-1,-1 0,-1 1,1-1,-1 0,-2 2,-5 17,-10 37,2 0,4 1,-4 43,14-80,2 1,1 0,1-1,2 1,0 0,2-1,1 0,1 0,2 0,0-1,-5-18,0 0,1-1,0 1,0-1,1 0,-1 0,2 0,-1-1,1 0,0 0,0-1,4 4,-4-5,0-1,-1 0,1 0,0-1,1 1,-1-1,0-1,1 1,-1-1,1 0,-1 0,1-1,0 0,-1 0,7-2,19-2</inkml:trace>
  <inkml:trace contextRef="#ctx0" brushRef="#br0" timeOffset="486.059">352 389,'10'0,"129"4,-119-2,-1 1,0 0,0 2,0 0,-1 1,3 1,-19-6,0-1,0 1,-1 0,1 0,0 0,0 0,0 0,-1 0,1 1,-1-1,1 0,-1 1,1-1,-1 1,0 0,0-1,0 1,0 0,0 0,0 0,0 0,-1 0,1 0,-1 0,1 0,-1 0,0 0,0 2,-1 0,1 0,-1-1,0 1,-1 0,1 0,-1-1,1 1,-1-1,0 1,-1-1,1 0,-2 3,-9 9,-1-1,-1 1,0-2,-1 0,-4 1,-18 9,-30 21,65-41,0-1,0 1,0-1,0 1,1 0,-1 0,1 0,0 0,0 0,0 1,0-1,1 0,-1 1,1 0,0-1,0 1,0 0,1-2,0 0,0 0,1 0,-1-1,1 1,-1 0,1-1,0 1,-1 0,1-1,0 1,0-1,0 1,1-1,-1 0,0 1,0-1,1 0,-1 0,1 0,-1 0,1 0,-1 0,1 0,-1 0,1-1,0 1,0-1,-1 1,1-1,0 0,0 1,1-1,10 2,1 0,0-1,0 0,1-1,-8 0,24 0,0-2,0 0,0-2,-1-2,1 0,-1-2,11-6,0-2</inkml:trace>
  <inkml:trace contextRef="#ctx0" brushRef="#br0" timeOffset="865.533">731 1,'3'3,"0"1,0-1,0 0,1 0,-1 0,1-1,-1 1,1-1,2 1,13 9,20 18,-1 2,-2 1,0 2,-3 1,-1 1,-2 2,-17-20,0 0,-2 1,-1 0,0 1,-1 0,-2 1,0-1,-1 1,-1 1,-1-1,-1 1,-1-1,-1 1,-1 4,-3 12,0 1,-3-1,-1 0,-3 3,5-24,0 0,-2 0,0-1,0 0,-2 0,0-1,-1 0,0-1,-11 11,20-24,0 0,-1-1,1 1,0 0,-1-1,0 1,1-1,-1 1,0-1,0 0,0 0,0 0,0 0,0 0,0 0,0 0,0-1,0 1,0-1,0 0,-1 1,1-1,0 0,0 0,0 0,-1-1,1 1,0-1,0 1,0-1,0 1,-1-2,-6-4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23:17.001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1 270,'0'1,"1"1,0 0,-1-1,1 1,0 0,0-1,0 1,0-1,0 1,0-1,0 0,1 0,-1 1,0-1,1 0,-1 0,1 0,-1 0,1 0,0-1,-1 1,1 0,0-1,-1 1,1-1,0 0,0 0,53 11,-52-11,80 5,0-3,0-4,25-6,-73 6,-5 0</inkml:trace>
  <inkml:trace contextRef="#ctx0" brushRef="#br0" timeOffset="337.107">878 9,'0'101,"-4"-1,-5 1,-5 9,0-43,6-29,2 0,1 0,1 13,3-49,1-1,0 0,0 1,-1-1,1 1,0-1,1 0,-1 1,0-1,0 0,1 1,-1-1,0 0,1 0,-1 1,1-1,0 0,-1 0,1 0,0 1,0-1,0 0,0 0,0 0,0 0,0-1,0 1,0 0,0 0,0-1,0 1,1 0,0-1,0-1,0 1,0 0,-1 0,1-1,0 1,0-1,0 0,0 0,-1 1,1-1,0 0,-1 0,1-1,-1 1,1 0,-1 0,0-1,1 1,-1-1,0 1,0-1,14-18</inkml:trace>
  <inkml:trace contextRef="#ctx0" brushRef="#br0" timeOffset="851.323">1105 113,'4'-5,"-1"0,1 1,0-1,0 1,1 0,-1 0,1 1,0-1,0 1,3-2,55-25,-42 22,0 1,1 1,0 1,0 1,12 0,-23 3,1 0,-1 1,0 0,1 1,-1 0,0 1,0 0,0 1,0 0,0 1,8 4,-16-7,-1 0,1 1,-1-1,0 1,0-1,0 1,0 0,0 0,0 0,-1 0,1 0,0 0,-1 1,0-1,0 0,1 1,-1-1,-1 1,1 0,0-1,0 3,-1 0,0 0,0 1,0-1,-1 0,0 1,0-1,0 0,0 0,-1 0,-2 5,-5 9,-1-1,-1 0,-1 0,0-1,-4 2,-11 12,-2-2,-2 0,0-3,-3 1,-69 60,102-86,-1 1,1-1,-1 0,1 1,0-1,0 1,-1-1,1 1,0-1,0 1,1 0,-1 0,0-1,0 1,1 0,-1 0,1 0,0 0,-1 1,2-2,-1 1,1-1,-1 0,1 0,-1 0,1 0,0 0,-1 0,1 0,0-1,0 1,0 0,-1 0,1-1,0 1,0 0,0-1,0 1,0-1,0 1,1-1,-1 1,0-1,10 3,0-1,-1 0,1 0,0-2,0 1,1-1,356-8,-120 1,-262 7,-2 1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23:15.366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16 180,'-1'0,"1"0,0 0,0 0,0 0,-1 0,1 0,0 0,0 0,0 0,0-1,0 1,-1 0,1 0,0 0,0 0,0 0,0-1,0 1,0 0,0 0,0 0,-1 0,1-1,0 1,0 0,0 0,0 0,0 0,0-1,0 1,0 0,0 0,0 0,0-1,0 1,0 0,0 0,0 0,1 0,-1-1,0 1,0 0,0 0,0 0,0 0,0-1,0 1,0 0,1 0,-1 0,0 0,0 0,0 0,0 0,0-1,1 1,12-18,19-14,-11 16,1 2,0 0,1 1,0 1,1 1,1 1,-1 2,1 0,1 2,12-2,-33 7,0 1,0 0,0 0,0 0,0 0,0 1,0 0,4 1,-8-2,0 1,0-1,0 0,0 1,0-1,0 1,0 0,0-1,0 1,0 0,0 0,-1-1,1 1,0 0,0 0,-1 0,1 0,-1 0,1 0,-1 0,1 0,-1 0,1 0,-1 1,0-1,0 0,1 0,-1 0,0 0,0 0,0 1,-1-1,1 0,0 0,0 0,0 0,-1 0,1 1,-1-1,1 0,-1 0,1 0,-8 16,-1 0,0-1,-1 0,-1 0,0-1,-2 0,-7 7,-33 31,-20 12,32-29,2-3,27-25,1 0,1 1,-1 1,2-1,-1 2,1-1,1 1,0 1,0 0,7-11,0 1,1-1,-1 1,1-1,-1 1,1-1,0 1,-1-1,1 1,0 0,0-1,0 1,0-1,0 1,1-1,-1 1,0 0,1-1,-1 1,1-1,0 0,-1 1,1-1,0 1,0-1,2 2,-1 0,1-1,0 1,0-1,0 0,0 0,0 0,0-1,0 1,1-1,0 1,13 3,-1 0,1-2,0 0,8 0,20 2,-1-3,1-1,19-4,-42 1,1-1,-1-1,0-1,0 0,0-2,-1-1,16-8,-21 8</inkml:trace>
  <inkml:trace contextRef="#ctx0" brushRef="#br0" timeOffset="614.258">921 256,'10'-26,"-9"24,1 1,-1-1,0 0,0 0,0 1,-1-1,1 0,0 0,-1 0,1 0,-1 0,0 0,1 0,-1 0,0 0,0 0,-1 0,1 0,0 0,-1-1,0 0,0-1,0 1,-1 0,0 0,0-1,1 1,-2 0,1 0,0 1,-1-1,1 0,-1 1,0 0,0-1,0 1,0 0,0 1,0-1,0 0,-1 1,1 0,-1 0,1 0,-1 0,1 0,-1 1,0 0,1 0,-1 0,1 0,-1 0,0 1,0-1,-6 2,0 0,1 0,-1 1,1 0,0 0,0 1,0 1,0-1,1 1,0 1,-7 5,5-2,0 2,1-1,0 2,1-1,0 1,1 0,1 0,-1 1,2 0,-4 11,7-18,1 0,-1 0,1 0,1 1,-1-1,1 0,0 1,0-1,1 0,-1 1,2 3,0-6,-1 0,0-1,1 1,0-1,0 1,0-1,0 0,0 0,1 0,0 0,-1 0,1 0,0-1,0 1,0-1,1 0,-1 0,1 0,1 1,3-1,-1 1,1-1,0 0,0-1,-1 0,1 0,0-1,0 0,0 0,0-1,0 0,0 0,-1-1,1 0,0 0,-1-1,0 0,1 0,-1-1,0 0,-1 0,1-1,-1 0,2-1,2-2,-1 0,1-1,-2 1,1-2,-1 1,0-1,-1-1,-1 1,1-1,-2 0,1-1,-1 0,-1 1,0-1,-1-2,41 109,-40-89,-1-1,1 1,0-1,1 0,-1 0,1-1,0 1,0-1,1 0,-1 0,1-1,0 1,0-1,0-1,0 1,0-1,1 0,-1 0,1-1,-1 0,1 0,0-1,3 0,7 0,0-2,0 0,0-1,-1-1,1 0,-1-2,0 0,9-4,10-6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23:13.698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0 550,'13'1,"0"1,0 0,-1 1,1 0,7 4,33 8,34-5,0-3,0-4,72-7,-100 2,-48 2</inkml:trace>
  <inkml:trace contextRef="#ctx0" brushRef="#br0" timeOffset="670.936">924 0,'12'89,"4"530,-16-619,0 1,0-1,0 0,0 0,0 0,0 0,0 1,0-1,0 0,0 0,0 0,0 1,0-1,0 0,0 0,0 0,0 1,0-1,0 0,0 0,0 0,0 1,0-1,1 0,-1 0,0 0,0 0,0 0,0 1,0-1,1 0,-1 0,0 0,0 0,0 0,0 0,1 0,-1 1,0-1,0 0,0 0,1 0,-1 0,0 0,0 0,0 0,1 0,-1 0,0 0,12-9,21-31,-16 20,6-6,2 2,1 1,1 1,0 1,2 1,15-7,-32 21,1 0,1 0,-1 1,1 1,0 0,0 1,14-2,-19 4,0 1,0 0,0 1,0-1,-1 2,1-1,0 1,-1 1,1-1,-1 1,0 1,1 0,1 1,-7-3,0-1,1 1,-1 0,0 0,0 0,0 0,0 0,-1 1,1-1,0 1,-1 0,0 0,0 0,0 0,0 0,0 0,-1 1,1-1,-1 0,0 1,0 0,0-1,-1 1,1-1,-1 1,0 0,0-1,0 1,0 0,-1-1,1 1,-1-1,0 1,0 0,0-1,-1 0,1 1,-1-1,0 0,0 0,-1 1,-4 7,0-2,-1 1,-1-1,1 0,-2-1,1 0,-1-1,0 0,0 0,-1-1,-11 5,1-3,-1 0,0-2,0-1,-1 0,1-1,-1-2,0 0,0-2,-15-1,21 0,1-1,-1-1,0 0,1-1,0-1,0 0,0-2,1 1,0-2,0 0,0-1,1 0,-4-5,1-1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23:38.201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5 1,'2'41,"2"0,5 23,-2-18,1 41,-9 53,-15 82,4-80,6 88,6-227,8 87,-7-83,0-1,0 1,1-1,0 0,0 0,1 0,-1 0,1 0,1-1,-1 1,1-1,2 3,-5-7,0 0,1 0,-1 0,0 0,0 0,0 0,1 0,-1-1,0 1,1 0,-1-1,1 1,-1-1,1 0,-1 1,1-1,-1 0,1 0,-1 0,1 0,-1 0,1 0,-1-1,1 1,-1 0,1-1,-1 1,1-1,-1 1,0-1,1 0,-1 0,0 0,0 1,1-1,-1-1,6-4,-1 0,-1 0,1-1,-1 0,4-6,-9 13,27-41</inkml:trace>
  <inkml:trace contextRef="#ctx0" brushRef="#br0" timeOffset="419.814">527 238,'-4'3,"1"1,0-1,-1 1,1 0,0-1,1 1,-1 1,1-1,0 0,-1 3,-5 8,-54 74,-5-3,-17 14,4-5,72-85,-1 1,2-1,-1 2,2-1,-1 1,2 0,-3 7,7-16,0 1,0-1,0 1,0 0,1 0,-1 0,1-1,0 1,1 0,-1 0,1-1,-1 1,1 0,0 0,0-1,1 1,-1-1,1 1,0-1,0 0,0 0,0 1,0-2,1 1,-1 0,1 0,0-1,0 1,10 6,1 1,0-2,0 0,1-1,0 0,0-2,0 1,1-2,0 0,9 1,19 2,0-3,1-1,11-2,-37-1,-1 0,0-2,1 0,-1-1,17-5,-28 6,1-1,-1 0,0 0,0-1,0 0,-1 0,1-1,-1 1,0-1,0-1,-1 1,1-1,-1 0,4-6,18-33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23:35.364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0 1100,'2'9,"0"-1,0 0,1 0,0 0,0 0,1 0,0 0,1-1,-1 0,1 0,3 3,11 18,70 117,6-3,7-4,83 84,-184-221,75 73,-68-68,0 0,0 0,1-1,-1 0,1 0,0-1,0 0,1-1,5 1,-13-3,1-1,-1 1,1-1,-1 0,1 0,-1-1,1 1,-1 0,0-1,1 1,-1-1,0 0,1 0,-1 0,0 0,0 0,0 0,0-1,0 1,0-1,0 1,1-2,3-4,0 0,-1 0,1-1,-2 0,2-2,-4 7,25-47</inkml:trace>
  <inkml:trace contextRef="#ctx0" brushRef="#br0" timeOffset="284.458">569 1119,'-4'1,"0"0,0 1,0-1,0 1,1 0,-1 0,1 0,-1 1,1-1,0 1,0 0,0 0,-2 2,-2 2,-36 34,1 2,3 2,1 1,3 2,-10 19,24-32,1 1,2 1,2 1,1 0,2 1,2 0,1 1,-1 16,10-48,1 1,-1-1,1 0,1 0,-1 0,2 4,-2-11,0 0,0 0,1 0,-1-1,0 1,1 0,-1 0,0 0,1 0,-1 0,1-1,-1 1,1 0,0 0,-1-1,1 1,0-1,-1 1,1 0,0-1,0 1,0-1,1 0,-1 0,0 0,1 0,-1 0,0 0,1-1,-1 1,0 0,1-1,-1 0,0 1,0-1,1 0,-1 1,0-1,0 0,0 0,0 0,0 0,0 0,0 0,18-20</inkml:trace>
  <inkml:trace contextRef="#ctx0" brushRef="#br0" timeOffset="522.645">815 1488,'0'1,"0"0,0 1,2-2,4 1,6-1,7 1,9-1,7 0,7-1,24-4,8-3,-3-3,-9-3,-4-7,-12-1</inkml:trace>
  <inkml:trace contextRef="#ctx0" brushRef="#br0" timeOffset="1017.275">1635 1010,'-10'36,"2"-14,-25 98,6 1,5 2,5 0,1 102,16-224,-1-1,1 0,0 1,0-1,0 1,0-1,0 1,0-1,0 0,0 1,0-1,0 1,0-1,0 1,0-1,0 0,0 1,0-1,0 1,0-1,0 1,1-1,-1 0,0 1,0-1,1 0,-1 1,0-1,1 0,-1 1,0-1,1 0,-1 0,0 1,1-1,-1 0,0 0,1 1,-1-1,1 0,-1 0,0 0,1 0,-1 0,1 0,19-16,23-43,-39 53,53-81,-29 40,2 2,2 1,2 1,1 2,22-17,-50 52,1 0,-1 0,1 1,0 0,1 1,-1 0,1 0,0 1,0 0,0 0,0 1,1 0,-1 1,0 0,1 1,-1 0,1 0,-1 1,1 0,-1 0,0 1,1 1,-1 0,0 0,-1 0,1 1,-1 1,1-1,-1 1,-1 1,1-1,-1 1,0 1,0-1,0 1,-1 0,2 5,4 3,-1 1,-1 0,0 0,-2 1,0 0,0 1,-2 0,0 0,-1 0,-1 1,-1 0,-1-1,0 1,-1 0,-1 0,-1 0,-1 0,0 0,-2 0,0 0,-1-1,-2 4,7-21,-1 1,1-1,-1 0,1 1,-1-1,1 0,-1 0,0 0,0 0,0 0,1 1,-1-1,0-1,0 1,-1 0,1 0,0 0,0 0,-1-1,2 0,-1 0,0 0,1-1,-1 1,0 0,0-1,1 1,-1-1,1 1,-1 0,0-1,1 0,-1 1,1-1,-1 1,1-1,0 0,-1 1,1-1,-1 0,1 1,0-1,0 0,-1 0,1 1,0-1,0 0,0 0,0 1,0-1,0 0,0 0,-3-19</inkml:trace>
  <inkml:trace contextRef="#ctx0" brushRef="#br0" timeOffset="1383.026">2284 418,'3'4,"0"0,0 0,0 0,0 0,0-1,1 1,0-1,-1 0,1 0,4 2,14 11,28 29,-1 2,-3 2,-1 2,-3 1,6 16,-20-26,-3 1,-2 2,-1 1,-3 0,-1 1,-3 1,3 21,-2 9,-3-1,-4 1,-1 79,-8-101,-3 0,-2 0,-3 0,-2 0,-17 51,19-81,-1-1,-1-1,-10 16,17-33,-1-1,0 1,0-1,-1 0,0 0,0 0,0-1,0 0,-1 0,0 0,0 0,-1-1,1 0,-7 2,11-5,0 0,0-1,0 1,0-1,0 0,0 0,0 1,0-1,0-1,1 1,-1 0,0 0,0-1,0 1,0-1,0 1,0-1,1 0,-1 0,0 0,1 0,-1 0,0 0,1-1,-1 1,1 0,0-1,-1 1,1-1,0 1,0-1,0 0,0 0,-4-8,0 0,1 0,0 0,1 0,-2-6,4 12,-13-55</inkml:trace>
  <inkml:trace contextRef="#ctx0" brushRef="#br0" timeOffset="1921.639">2744 10,'102'-5,"-66"2,-1 2,1 1,35 5,-69-5,1 0,-1 0,0 0,0 1,0-1,1 1,-1 0,0 0,0-1,0 1,0 1,0-1,0 0,-1 0,1 1,0-1,-1 1,1-1,-1 1,1 0,-1 0,0-1,1 1,-1 0,0 2,0-1,-1 1,1-1,-1 1,0-1,0 1,0 0,-1-1,1 1,-1-1,0 1,0-1,0 1,0-1,-2 3,-7 13,0 0,-2-1,0 0,-13 13,24-28,-75 85,75-88,1 0,0 0,0 1,-1-1,1 0,0 1,0-1,0 0,0 1,-1-1,1 0,0 1,0-1,0 0,0 1,0-1,0 0,0 1,0-1,0 0,0 1,0-1,0 1,0-1,0 0,0 1,0-1,0 0,0 1,1-1,-1 0,0 1,0-1,0 0,1 1,-1-1,0 0,0 0,1 1,17 4,30-5,-44 0,31-3,0-2,-1-1,0-2,0-1,-1-2,0-1,0-2,0-1,1-4</inkml:trace>
  <inkml:trace contextRef="#ctx0" brushRef="#br0" timeOffset="2236.964">3516 1025,'0'1,"1"0,0 0,-1 0,1 0,0 0,-1 0,1-1,0 1,0 0,0 0,0 0,0-1,0 1,0-1,0 1,0 0,0-1,1 0,-1 1,0-1,0 0,0 0,0 1,1-1,-1 0,1 0,40 4,-35-4,20 2,16 1,0-1,29-4,-62 2,0-1,0 0,0-1,-1 0,1-1,0 0,-1 0,1-1,-1 0,0-1,-1 0,1-1,6-5,5-9</inkml:trace>
  <inkml:trace contextRef="#ctx0" brushRef="#br0" timeOffset="2489.824">3824 711,'-1'80,"0"5,6 39,-3-100,1 1,1-1,2 0,0 0,1 0,2-1,3 5,-11-25,0 0,0 0,0 0,1-1,-1 1,1 0,0-1,-1 0,1 1,0-1,1 0,-1 0,0 0,1 0,-1 0,1-1,-1 1,1-1,0 0,0 1,-1-1,1-1,0 1,0 0,0-1,0 1,0-1,0 0,0 0,0 0,0 0,0-1,1 1,21-8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17:06.260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 1,'20'55,"-17"-39,-1 0,-1 0,0 0,-2 0,0 6,0 14,0-20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23:34.669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634 540,'-8'70,"6"-58,0 1,0 0,1 0,1 0,0 0,1 0,-1-5,-3-9,-8-16,-12-33,22 47,-8-17,0 0,-1 0,-2 1,0 0,-9-10,18 25,0 0,-1 0,0 0,1 1,-1-1,0 1,-1 0,1 0,0 1,-1-1,0 1,1 0,-1 0,0 1,0-1,0 1,0 0,0 1,-1-1,1 1,0 0,0 0,0 1,0-1,-1 1,1 0,-1 1,-12 5,0 0,1 1,0 1,1 1,-1 0,2 1,0 1,-1 1,-11 11,1 1,0 2,-16 23,28-30,0 0,1 1,2 1,0 0,1 0,1 1,1 1,-4 20,9-33,2 0,-1 0,2 1,-1-1,1 0,1 0,0 0,1 0,2 8,-2-12,0-1,1 1,-1-1,2 0,-1 1,1-1,0-1,0 1,0-1,1 1,0-1,0 0,0-1,1 1,4 2,-1-2,-1-1,1-1,0 1,0-1,0-1,0 0,1 0,-1-1,1 0,-1 0,0-1,1 0,-1-1,1 0,-1-1,4-1,11-2,0-2,-1 0,1-2,-2 0,16-10,-18 8,-1-1,0-1,-1 0,-1-2,0 0,-1-1,-1 0,0-1,-1-1,8-15,-12 17,0-1,-2 0,0-1,0 0,-2 0,0 0,-2-1,0 1,0-1,-2 0,-1-1,0-14,-1 34,0 0,0 0,0 0,-1 0,1 0,0 0,0 0,0 0,0 0,-1 0,1 0,0 0,0 0,0 0,0 0,0 0,-1 0,1 0,0 0,0 0,0 0,0 0,0 0,-1 0,1 0,0 0,0 0,0-1,0 1,0 0,0 0,-1 0,1 0,0 0,0 0,0 0,0-1,0 1,0 0,0 0,0 0,0 0,0 0,0-1,0 1,0 0,0 0,0 0,0 0,0-1,0 1,0 0,0 0,0 0,0 0,0 0,0-1,0 1,0 0,0 0,0 0,0 0,0 0,0-1,0 1,0 0,1 0,-1 0,-9 16,-5 26,10-19,2-1,0 0,1 0,1 1,1-1,2 0,0 1,1-1,1 0,-2-8,1-1,1 1,0-1,0-1,2 1,-1-1,2 0,-1-1,1 1,1-1,0-1,1 0,0 0,1-1,0 0,-4-5,1 0,0-1,0 0,1 0,-1-1,1 0,-1 0,1-1,0 0,-1 0,1-1,0 0,0-1,-1 0,1-1,-1 1,1-1,-1-1,1 0,0-1,32-10</inkml:trace>
  <inkml:trace contextRef="#ctx0" brushRef="#br0" timeOffset="363.251">1582 0,'-1'6,"-1"0,1-1,-1 1,0-1,-1 1,0-1,0 0,0 0,-2 2,-8 17,-52 108,5 3,7 2,6 2,0 23,39-124,1 0,2 0,1 1,2 0,3 29,0-51,1 0,0 1,1-1,1 0,1 0,0-1,2 1,-1-1,2 0,0-1,1 0,1 0,8 9,-15-20,0 0,1-1,-1 0,1 0,-1 0,1 0,0 0,1-1,-1 0,0 0,0 0,1 0,-1-1,1 1,0-1,-1 0,1-1,0 1,0-1,-1 0,1 0,1-1,1 0,1-1,0 0,-1 0,1 0,-1-1,0-1,0 1,0-1,-1 0,1-1,-1 0,5-4,29-29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23:33.148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 0,'0'1,"1"0,0 1,-1-1,1 0,0 0,0 0,0-1,0 1,0 0,0 0,0 0,0-1,0 1,0 0,0-1,0 1,0-1,0 0,1 1,-1-1,0 0,0 0,1 1,-1-1,0 0,2 0,46 4,-36-4,19 2,-1-2,0-1,29-5,-19-1</inkml:trace>
  <inkml:trace contextRef="#ctx0" brushRef="#br0" timeOffset="238.423">1 161,'0'1,"0"2,0 0,0 0,0-1,0 1,3 1,4 1,7 1,10 1,8-1,7-1,4-1,10-5,-3-2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23:31.365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944 256,'0'-6,"0"0,-1 0,0 0,0 1,0-1,-1 0,1 0,-2 1,1-1,-1 1,1 0,-1 0,-1 0,1 0,-4-3,0 1,0 0,0 0,-1 1,0 0,0 1,0 0,-1 0,0 1,-4-2,-4 0,0 0,0 1,-1 1,0 0,0 2,0 0,0 1,0 1,-1 0,-5 2,11 0,0 1,0 0,0 0,1 2,-1-1,1 2,0-1,0 2,1 0,0 0,0 1,1 0,-1 1,-3 5,1 0,1 1,0 0,1 1,0 0,1 0,1 1,-4 12,-1 8,1 2,2 0,1 0,3 1,1 0,1 0,3 0,1 15,19 272,-1 52,-17-377,0-1,0 1,0 0,0 0,0 0,0-1,0 1,-1 0,1 0,-1-1,1 1,-1 0,0 0,0-1,0 1,0 0,0-2,1 1,-1-1,1 0,-1 0,0 0,1 0,-1 0,1 0,-1 0,1 0,-1 0,0 0,1 0,-1 0,1 0,-1 0,1-1,-1 1,0 0,1 0,-1-1,1 1,-1 0,1-1,0 1,-1 0,1-1,-1 1,1-1,0 1,-1-1,-37-49,32 41,-19-30</inkml:trace>
  <inkml:trace contextRef="#ctx0" brushRef="#br0" timeOffset="248.347">1 1009,'1'2,"1"0,0 0,-1 0,1 0,0-1,0 1,0-1,0 1,0-1,0 0,0 0,1 0,-1 0,0 0,1 0,-1-1,0 1,1-1,-1 0,1 0,7 3,122 44,69 20,-169-58,1-2,0-1,0-2,0-1,8-1,-18-3,0-1,0-1,0-1,16-5,23-9</inkml:trace>
  <inkml:trace contextRef="#ctx0" brushRef="#br0" timeOffset="534.741">1541 213,'-3'2,"0"0,0 1,1-1,-1 1,1 0,-1-1,1 1,0 0,0 0,0 1,0-1,0 1,-5 8,-50 71,4 3,4 1,3 3,4 2,5 1,4 2,-15 72,39-127,2-1,1 1,3 0,0 23,3-50,1 0,-1-1,2 1,0-1,0 1,1-1,1 0,0 0,1 0,0-1,0 1,2-1,-1-1,1 1,1-1,4 4,-9-10,1-1,0 0,1 0,-1 0,0-1,1 1,-1-1,1 0,0 0,0-1,0 1,0-1,0 0,0-1,0 1,3-1,5 0,-1-1,0 0,1-1,-1 0,0-1,2-2,38-12</inkml:trace>
  <inkml:trace contextRef="#ctx0" brushRef="#br0" timeOffset="816.195">1693 810,'1'9,"1"0,1-1,0 1,0-1,0 1,1-1,0 0,1 0,0-1,0 1,1-1,-1 0,2-1,6 12,33 43,2-2,3-2,2-2,3-3,22 15,-70-61,1 0,-1 0,1-1,1 0,5 2,-11-6,0 1,0-1,0 0,0-1,0 1,0-1,0 1,0-1,0-1,0 1,0 0,0-1,0 0,0 0,1 0,25-12</inkml:trace>
  <inkml:trace contextRef="#ctx0" brushRef="#br0" timeOffset="1052.312">2119 810,'-49'56,"2"1,3 3,2 2,3 1,-24 56,-11 36,69-146</inkml:trace>
  <inkml:trace contextRef="#ctx0" brushRef="#br0" timeOffset="1452.647">2313 0,'63'63,"-2"3,-4 2,20 32,-57-69,-1 0,-1 2,-2 0,-1 1,-2 0,-1 1,-2 1,-1 0,1 23,-4-6,-2 0,-3 1,-2-1,-3 1,-2-1,-2-1,-14 51,13-68,-2 0,-1-1,-2-1,-1 0,-1-1,-2-1,-1-1,-2 0,-1-1,-1-1,-1-2,-9 7,23-27,9-16,4-3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23:45.631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196 1,'-2'17,"-1"0,-1 0,-1-1,0 1,-1-1,-1 0,0-1,-2 2,-8 20,-80 203,97-239,0-1,0 1,0-1,0 1,0-1,-1 1,1-1,0 1,0-1,0 1,0-1,0 1,-1-1,1 0,0 1,0-1,-1 1,1-1,0 0,-1 1,1-1,0 0,-1 1,1-1,-1 0,1 0,0 1,-1-1,1 0,-1 0,1 0,-1 0,1 1,-1-1,1 0,-1 0,1 0,0 0,-1 0,0 0,-8-20,0-33,8-36,1 70,0 34,0 2,-1-12,1-1,0 0,0 1,0-1,1 1,-1-1,1 0,0 0,1 1,-1-3,0-1,0 0,0 1,0-1,0 0,0 1,1-1,-1 0,0 0,1 0,-1 0,1 0,-1-1,1 1,0 0,-1-1,1 1,0-1,-1 0,1 1,0-1,0 0,-1 0,1 0,1 0,5 0,0-1,-1 1,1-1,-1 0,1-1,-1 0,1 0,-1-1,0 0,0 0,0 0,-1-1,1 0,-1-1,0 1,0-1,0 0,-1-1,0 1,0-1,0 0,-1-1,1 1,4-11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24:02.202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138 6,'0'0,"0"0,0-1,0 1,0 0,0 0,0-1,0 1,1 0,-1 0,0-1,0 1,0 0,1 0,-1-1,0 1,0 0,0 0,1 0,-1-1,0 1,0 0,1 0,-1 0,0 0,1 0,-1 0,0 0,1 0,-1-1,0 1,0 0,1 0,-1 0,0 0,1 1,-1-1,0 0,1 0,-1 0,0 0,0 0,1 0,-1 0,0 0,0 1,1-1,-1 0,0 0,0 0,1 1,-1-1,0 0,0 0,0 1,1-1,14 11,-5 1,-1 1,0 0,-1 1,0 0,-1 0,-1 1,0 0,-1 0,1 6,8 38,5 51,-10-53,36 235,-38-217,-3 1,-6 68,2-143,0-1,0 1,0-1,-1 0,1 1,0-1,0 0,-1 0,1 1,0-1,-1 0,1 0,0 1,-1-1,1 0,-1 0,1 0,0 1,-1-1,1 0,-1 0,1 0,0 0,-1 0,1 0,-1 0,1 0,0 0,-1 0,1 0,-1 0,1 0,0-1,-1 1,1 0,-1 0,1 0,0 0,-1-1,1 1,0 0,-1-1,1 1,0 0,-21-12,-6-12,1-1,1-2,1 0,1-2,1-1,-28-44,-18-40,50 78,37 60,180 301,-192-313,-4-5,1-1,0 1,0 0,1-1,0 0,0 0,1-1,1 2,-5-6,0 0,0 0,0 0,1 0,-1 0,0-1,0 1,1-1,-1 1,1-1,-1 0,0 0,1 0,-1 0,0 0,1-1,-1 1,0-1,1 1,-1-1,0 0,0 0,1 0,-1 0,0 0,0-1,0 1,-1-1,2 0,29-25,-1-1,-1-2,-2-1,-1-1,20-32,-41 57,4-6,50-73,-54 77,-1-1,1 1,-2-1,0-1,0 1,-1 0,0-1,0-1,-3 9,0 1,0-1,0 1,0-1,-1 1,1-1,-1 1,1-1,-1 1,0-1,0 1,0 0,0-1,0 1,-1 0,1 0,-1 0,1 0,-1 0,0 0,0 1,0-1,0 0,0 1,0-1,0 1,0 0,-1 0,1 0,0 0,-1 0,1 1,-1-1,0 1,-10-4,-1 1,0 1,0 1,0-1,-9 2,-24 1,0 2,0 3,0 1,-23 8,36-7,1 2,0 2,0 1,1 1,1 2,-14 9,44-24,-1-1,1 1,0 0,0-1,0 1,-1 0,1 0,0 0,0 0,0 0,1 0,-1 0,0 0,0 0,0 0,1 0,-1 1,1-1,-1 1,1-1,1 0,-1-1,0 1,1-1,-1 1,1-1,0 1,-1-1,1 1,-1-1,1 0,0 1,-1-1,1 0,0 0,-1 1,1-1,0 0,-1 0,1 0,0 0,0 0,-1 0,1 0,0 0,64-2,-58 1,66-8,50-15,-45 9,34-2,-111 17,0-1,0 1,0 0,-1 0,1 0,0 0,0 0,0 0,0 0,0 0,0 0,0 0,-1 1,1-1,0 0,0 1,0-1,0 0,-1 1,1-1,0 1,0 0,-5 13,-30 19,30-30,-211 159,215-162,-1 0,1 0,0 0,0 0,0 0,0 0,0 0,-1 0,1 0,0 1,0-1,0 0,0 0,0 0,0 0,0 0,0 0,-1 0,1 0,0 1,0-1,0 0,0 0,0 0,0 0,0 0,0 0,0 1,0-1,0 0,0 0,0 0,0 0,0 0,0 1,0-1,0 0,0 0,0 0,0 0,0 0,0 0,0 1,0-1,0 0,0 0,0 0,1 0,-1 0,0 0,0 1,0-1,0 0,0 0,0 0,0 0,1 0,-1 0,0 0,0 0,0 0,0 0,0 0,0 0,1 0,-1 0,0 0,0 0,0 0,0 0,19 1,22-5,151-40,-192 44,0 0,0 0,0 0,0 1,0-1,-1 0,1 0,0 0,0 0,0 0,0 0,0 0,0 0,0 0,0 0,0 0,0 0,0 0,0 1,0-1,0 0,0 0,0 0,0 0,0 0,0 0,0 0,0 0,0 0,0 0,0 0,1 0,-1 1,0-1,0 0,0 0,0 0,0 0,0 0,0 0,0 0,0 0,0 0,0 0,0 0,0 0,0 0,0 0,0 0,1 0,-1 0,0 0,0 0,0 0,0 0,0 0,0 0,0 0,0 0,0 0,0 0,0 0,-9 10,-26 16,14-10,18-13,1-2,0 0,1 1,-1-1,0 1,1-1,-1 1,1 0,-1-1,1 1,0 0,-1 0,1 0,0 0,1 0,-1 0,0 2,2 2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23:08.663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213 12,'4'-1,"1"-1,-1 1,1 0,-1 0,1 0,-1 1,1-1,-1 1,1 0,4 1,-2-1,327-4,1 14,-1 16,53 21,-335-40,0 3,-1 2,0 1,48 21,-103-31,-15-2,-26-2,-527-45,387 41,-1 8,-16 9,170-9,-112 10,-140 31,354-42,1093-78,-829 48,-279 25,41-5,-96 8,0 1,0-1,1 0,-1 0,0 0,0 0,0 0,1 0,-1 0,0 0,0 0,0 0,1 0,-1-1,0 1,0 0,0 0,1 0,-1 0,0 0,0 0,0 0,0 0,1 0,-1-1,0 1,0 0,0 0,0 0,0 0,0-1,1 1,-1 0,0 0,0 0,0 0,0-1,0 1,0 0,0 0,0 0,0-1,0 1,0 0,0 0,0 0,0-1,0 1,0 0,0 0,0 0,0-1,0 1,0 0,-1 0,1 0,0 0,0-1,0 1,0 0,0 0,0 0,-1 0,1 0,-5-6</inkml:trace>
  <inkml:trace contextRef="#ctx0" brushRef="#br0" timeOffset="12435.15">0 2159,'1'2,"1"-1,-1 1,1-1,-1 1,1-1,-1 0,1 0,0 0,0 0,0 0,-1 0,1 0,0 0,0-1,0 1,0-1,1 1,-1-1,0 0,47 5,-39-5,48 3,0-3,0-3,0-2,-1-2,1-3,2-4,-31 6</inkml:trace>
  <inkml:trace contextRef="#ctx0" brushRef="#br0" timeOffset="13553.765">407 2992,'1'4,"-1"0,1 0,0 0,0 0,0 0,1 0,-1 0,1 0,0-1,0 1,0-1,0 0,1 1,-1-1,1 0,0 0,0-1,0 1,0-1,1 1,-1-1,1 0,-1 0,1 0,0-1,0 1,0-1,0 0,2 0,18 5,0-1,0-1,1-1,12 0,-18-2,107 8,1-5,0-5,0-6,107-21,-224 26,-3 1,0 0,0 0,0-1,0 0,-1-1,1 1,-1-1,4-2,-10 5,0 0,0 0,0-1,0 1,0 0,0 0,0 0,0 0,1 0,-1 0,0 0,0-1,0 1,0 0,0 0,0 0,0 0,0 0,0-1,0 1,0 0,0 0,0 0,0 0,0 0,0-1,0 1,0 0,0 0,0 0,0 0,0 0,0 0,0-1,-1 1,1 0,0 0,0 0,0 0,0 0,0 0,0 0,0-1,0 1,-1 0,1 0,0 0,0 0,0 0,0 0,0 0,-1 0,1 0,0 0,0 0,0 0,0 0,0 0,-1 0,1 0,0 0,0 0,0 0,0 0,0 0,-1 0,-7-2</inkml:trace>
  <inkml:trace contextRef="#ctx0" brushRef="#br0" timeOffset="13955.091">805 3500,'-2'95,"1"-9,4 22,-3-104,1 0,-1-1,1 1,0 0,0-1,0 1,1-1,-1 0,1 1,-1-1,1 0,0 0,1 0,-1 0,0 0,1 0,0-1,1 2,1 0,1-1,0 1,-1-1,1-1,0 1,1-1,-1 0,0 0,1-1,0 1,15 0,0 0,1-1,-1-1,0-1,17-4,13-2,-1-3,22-7,-53 11,1-1,-1-1,0 0,0-2,-1 0,0-1,2-4,4-4</inkml:trace>
  <inkml:trace contextRef="#ctx0" brushRef="#br0" timeOffset="14234.99">1307 3390,'-2'40,"-2"-1,-1 0,-3 0,-2 5,-12 69,17-81,-3 8,3 1,1-1,2 1,2 0,4 35,-4-74,0 0,0 0,0-1,1 1,-1 0,0 0,1-1,-1 1,1 0,-1-1,1 1,0-1,0 1,0-1,0 1,0-1,0 1,0-1,0 0,0 0,1 0,-1 0,1 0,-1 0,0 0,1 0,0 0,-1 0,1-1,-1 1,1-1,0 1,0-1,-1 0,1 0,0 1,0-1,-1-1,1 1,0 0,-1 0,1 0,0-1,0 1,-1-1,1 0,-1 1,18-9</inkml:trace>
  <inkml:trace contextRef="#ctx0" brushRef="#br0" timeOffset="12751.252">862 1979,'2'1,"0"1,-1-1,1 1,0 0,-1-1,0 1,1 0,-1 0,0 0,0 0,0 0,0 0,0 0,0 1,-1-1,1 0,-1 0,0 1,1 0,1 52,-2-37,0 77,-4 0,-7 26,-1 10,12-128,-1 50,1-51,0 0,0 0,0 1,1-1,-1 0,1 0,-1 0,1 1,0-1,0 0,0 0,0 0,0 0,0 0,0-1,1 1,-1 0,1-1,-1 1,2 1,6-3,0-4</inkml:trace>
  <inkml:trace contextRef="#ctx0" brushRef="#br0" timeOffset="13216.991">1080 2064,'4'-3,"0"1,0 0,0 0,0 1,0-1,0 1,1 0,-1 0,1 0,-1 1,0-1,2 1,60 0,-52 0,-5 0,1 1,-1 0,1 0,-1 1,1 0,-1 1,0 0,0 0,0 1,5 3,-11-6,0 1,-1 0,1 1,0-1,-1 0,0 1,1 0,-1-1,0 1,0 0,-1 0,1 0,0 0,-1 0,0 1,0-1,0 0,0 1,0-1,-1 0,0 1,1-1,-1 1,-1-1,1 1,0-1,-1 0,0 1,1-1,-2 2,-4 15,-1 0,-1 0,0-1,-2 0,0 0,-1-1,-1-1,0 0,-3 2,-16 16,-2-1,-1-1,-23 15,56-47,0-1,0 1,0 0,0-1,0 1,0 0,0 0,0 0,1 0,-1 0,0 0,0 0,1 0,-1 0,1 0,-1 0,1 1,0-1,-1 0,1 0,0 0,0 1,0-1,0 0,1 0,-1-1,1 1,0 0,-1-1,1 1,0 0,-1-1,1 1,0-1,0 1,-1-1,1 0,0 1,0-1,0 0,0 1,-1-1,1 0,0 0,0 0,0 0,62 2,-57-2,207-19,1 0,-212 19,1 0,-6 0,-4 0</inkml:trace>
  <inkml:trace contextRef="#ctx0" brushRef="#br0" timeOffset="14550.011">2160 3177,'0'0,"0"0,0 0,1 0,2 0,5 0,4 0,6 0,6 0,5 0,6-2,3-2,1-2,2 0,-3-1,-3-2,1-3,-7 0</inkml:trace>
  <inkml:trace contextRef="#ctx0" brushRef="#br0" timeOffset="14787.736">2284 3320,'0'0,"1"1,1 1,2 2,3 1,4 2,8 1,8 0,7-2,13-1,7-4,2-2,-3-3,5-5,-8-1</inkml:trace>
  <inkml:trace contextRef="#ctx0" brushRef="#br0" timeOffset="15252.484">3392 2983,'0'0,"0"0,0 0,0 0,2 0,2 0,8 0,6 0,7 0,7 0,8 0,4-1,4-2,0 0,1-4,-3-1,3-3,-6 1</inkml:trace>
  <inkml:trace contextRef="#ctx0" brushRef="#br0" timeOffset="15956.262">4113 2822,'-1'0,"1"0,0 0,-1 1,1-1,0 0,0 0,-1 0,1 0,0 0,0 0,-1 0,1-1,0 1,-1 0,1 0,0 0,0 0,-1 0,1 0,0 0,0-1,-1 1,1 0,0 0,0 0,0-1,-1 1,1 0,0 0,0 0,0-1,0 1,0 0,-1 0,1-1,0 1,0 0,0 0,0-1,0 1,0 0,0-1,0 1,0 0,8-15,21-11,-17 21,0 0,0 1,0 1,1 0,0 1,-1 0,1 1,0 0,0 1,1 1,-6-1,0 1,1-1,-1 2,0-1,0 1,1 0,-2 1,1 0,0 0,0 1,-1 0,0 0,0 0,0 1,5 5,-10-8,0 0,0 0,-1 1,1-1,-1 0,0 0,0 1,0-1,0 1,0-1,0 1,-1-1,1 1,-1 0,1-1,-1 1,0 0,0-1,-1 2,0 2,0-1,0 0,-1 1,0-1,0 0,0 0,-1 0,1-1,-3 4,-6 7,-1-1,0 1,-1-2,0 0,-5 2,-2 2,-1-1,0-2,-1 0,-1-1,-11 4,22-11,0-1,-1-1,1 0,-1 0,0-1,0-1,0 0,0-1,0-1,0 0,-11-1,188 15,-133-8,-1 1,0 2,0 1,-1 1,0 1,0 2,-1 1,-20-10,0 0,0 1,0 0,-1 1,0-1,-1 1,1 0,-1 1,-1 0,1 0,1 3,-5-4,1-1,-1 0,0 1,0-1,-1 1,0 0,0 0,0-1,-1 1,0 0,-1 0,1-1,-1 1,0 0,-1-1,0 1,-1 2,0 0,0 0,-1-1,0 1,0-1,-1 0,0 0,-1 0,0-1,0 0,-1 0,1 0,-1-1,-1 0,1 0,-1-1,-3 1,-1 1,-1-1,0-1,0 0,-1-1,1-1,-1 0,0 0,0-2,1 0,-11 0,4-1,0-1,0-1,1-1,-1 0,1-2,0 0,0-1,0-1,1-1,0 0,0-2,1 0,1 0,0-2,-12-10,3-6,5 2</inkml:trace>
  <inkml:trace contextRef="#ctx0" brushRef="#br0" timeOffset="17017.538">3965 1406,'-5'117,"-6"-1,-14 60,3-27,5 15,17-156,0 27,8-27,9-16,10-15,0-2,19-24,-30 31,0 0,1 1,0 1,2 1,-1 0,2 2,21-12,-38 23,0 1,1-1,-1 1,1 0,0 0,0 0,-1 0,1 1,0-1,0 1,0 0,-1 0,1 1,0-1,0 1,-1-1,1 1,0 0,-1 1,2 0,0 1,-1-1,0 1,0 1,0-1,0 1,-1-1,1 1,-1 0,0 0,0 1,-1-1,1 1,1 3,2 7,0 1,-1 0,-1 0,-1 1,0-1,-1 1,0-1,-2 15,0-26,1 4,-1 0,0 0,-1 1,0-1,-1 0,1 0,-2 0,1 0,-1 0,-1-1,0 1,-1 1,-2-4,1-5</inkml:trace>
  <inkml:trace contextRef="#ctx0" brushRef="#br0" timeOffset="17532.555">3747 889,'-17'11,"0"1,1 0,0 2,1 0,-2 3,-30 26,-53 45,4 4,5 3,-80 108,107-115,4 3,3 2,5 2,4 3,-1 14,16-26,3 1,5 2,3 1,4 1,4 0,4 1,3 73,7-101,3-1,3-1,3 1,2-1,4 0,1-2,4 1,2-2,2-1,4-1,26 42,-7-32,3-1,2-4,39 35,-8-8,-62-64,-2-2</inkml:trace>
  <inkml:trace contextRef="#ctx0" brushRef="#br0" timeOffset="54923.528">891 543,'8'278,"-1"-112,-13 124,-9-49,15-241,0 1,0 0,0-1,0 1,0-1,0 1,0-1,0 1,0-1,0 1,0-1,-1 1,1 0,0-1,0 1,-1-1,1 0,0 1,-1-1,1 1,0-1,-1 1,1-1,-1 0,1 1,-1-1,1 0,-1 0,1 1,-1-1,1 0,-1 0,1 0,-1 1,1-1,-1 0,-19-11,-17-27,37 37,-57-70,4-4,3-1,4-3,-15-38,196 423,-117-257,34 82,-44-115,0-1,1 0,0 0,1-1,1 0,9 9,-17-20,-1-1,1 1,0-1,0 0,0 0,0 0,0 0,0-1,0 1,0-1,1 0,-1 0,0 0,1 0,-1-1,1 0,-1 1,1-1,-1 0,1 0,2-2,0 1,0 0,0-1,-1 0,1-1,0 1,-1-1,0 0,0 0,0-1,1-1,14-12,-1 0,-1-2,-1 0,-1-2,0 0,-16 20,9-10,0-1,-1 0,-1-1,0 0,0 0,-2-1,1-1,-4 11,-1 0,0 0,-1 0,1 0,0-1,-1 1,0 0,0 0,-1 0,1 0,-1 0,0 0,0 0,0 0,0 0,-1 0,1 0,-1 0,0 1,-1-1,1 1,0 0,-1-1,0 1,0 0,0 0,0 0,-15-10,0 0,-1 1,-1 1,0 1,0 0,0 2,-1 0,-1 2,1 0,-14-1,-20-2,0 2,0 3,-40 3,65 3,19 1,18 3,79 22,0-5,40 5,-55-13,-70-15,-1 0,0 0,0 0,0 0,0 0,0 0,1 0,-1 0,0 0,0 0,0 0,1 0,-1 0,0 0,0 0,0 0,0 0,0 0,1 0,-1 0,0 0,0 0,0 0,0 0,1 0,-1 1,0-1,0 0,0 0,0 0,0 0,0 0,0 0,1 1,-1-1,0 0,0 0,0 0,0 0,0 0,0 1,0-1,0 0,0 0,0 0,0 0,0 1,0-1,0 0,0 0,0 0,0 0,0 1,0-1,0 0,0 0,0 0,0 0,0 1,-1-1,1 0,0 0,0 0,-16 9,-28 5,40-13,-46 12,29-8,-1 0,1 2,0 0,0 1,1 1,-9 7,28-16,1 0,-1 0,1 1,-1-1,0 0,1 1,-1-1,1 1,-1-1,1 0,-1 1,1 0,-1-1,1 1,0-1,-1 1,1-1,0 1,-1 0,1-1,0 1,0 0,0-1,0 1,-1 0,1-1,0 1,0 0,0-1,0 1,1 0,-1-1,0 1,0 0,0 0,2 0,-1 1,0-1,1 1,-1-1,1 0,-1 1,1-1,0 0,-1 0,1 0,0 0,0-1,0 1,6 2,0 0,1-1,-1 0,1 0,-1-1,4 0,13-3,-1-1,1-2,0 0,-1-2,10-4,14-6</inkml:trace>
  <inkml:trace contextRef="#ctx0" brushRef="#br0" timeOffset="56471.742">4240 112,'45'26,"-39"-18,-1 0,1 0,-2 1,1 0,-1 0,0 0,-1 0,0 0,-1 1,1 4,11 100,-13-98,4 69,-5 2,-8 67,-34 171,22-147,20-177,0 0,0 0,0 0,0 0,0 0,-1 0,1 0,0 0,-1 0,1-1,-1 1,1 0,-1 0,1 0,-1-1,1 1,-1 0,0-1,0 1,1 0,-1-1,0 1,0-1,0 1,1-1,-1 1,0-1,0 0,0 0,0 1,0-1,0 0,-1 0,-1 0,0-1,0 1,0-1,0 0,0 0,0 0,0 0,0-1,0 1,1-1,-2 0,-10-8,0-1,1 0,-8-9,-21-26,2-2,-26-43,8 12,99 180,-25-67,83 163,-78-161,1-1,2-1,2-1,7 7,-30-37,-1 0,1 0,0 0,0-1,0 1,0-1,0 1,1-1,-1 0,1-1,-1 1,1-1,0 1,-1-1,1 0,1 0,-2-1,-1-1,0 1,0-1,1 1,-1-1,0 0,0 0,0 0,0 0,0-1,0 1,0 0,0-1,0 1,-1-1,1 0,-1 0,1 1,-1-1,1 0,-1 0,0 0,0-1,0 1,0 0,-1 0,1-2,8-22,-2 0,-1 0,-1 0,-1-1,-1-15,9-50,0 38,-6 25,0 0,-2-1,0-16,-4 44,0 0,0 1,0-1,-1 1,1-1,-1 1,1-1,-1 1,1 0,-1-1,0 1,0 0,0-1,0 1,0 0,0 0,0 0,0 0,0 0,0 0,-1 0,1 0,0 0,-1 1,1-1,-1 0,1 1,-1-1,1 1,-1 0,1 0,-1-1,1 1,-1 0,1 0,-1 0,-11 0,0 0,0 0,0 1,-5 2,0-1,-51 2,32-3,-1 2,0 2,-25 6,62-11,0 1,0-1,-1 0,1 0,0 1,0-1,0 1,-1-1,1 1,0-1,0 1,0 0,0 0,0-1,0 1,0 0,0 0,0 0,1 0,-2 1,2-1,0-1,1 1,-1 0,0 0,0-1,0 1,0 0,1 0,-1-1,0 1,1 0,-1-1,0 1,1-1,-1 1,1 0,-1-1,1 1,-1-1,1 1,-1-1,1 1,0-1,0 1,52 25,-45-22,30 13,0-2,1-2,0-1,28 4,-80-18,0 1,0 0,-1 1,1 0,0 1,0 1,0 0,0 0,-5 3,16-4,1 0,-1 0,1 0,0 1,-1-1,1 0,0 1,0-1,0 1,0-1,0 1,0-1,0 1,1 0,-1-1,1 1,-1 0,1 0,-1-1,1 1,0 0,0 0,0 0,0-1,0 1,1 0,-1 0,0 0,1 0,0 2,0 0,0 0,0-1,0 1,1 0,0 0,0-1,0 1,0-1,0 0,1 1,2 1,-5-5,0 0,0 0,0 0,-1-1,1 1,0 0,0 0,0 0,0 0,0-1,0 1,0 0,0 0,0 0,0 0,0-1,0 1,0 0,0 0,0 0,0-1,0 1,1 0,-1 0,0 0,0 0,0 0,0-1,0 1,0 0,0 0,0 0,1 0,-1 0,0 0,0-1,0 1,0 0,0 0,1 0,-1 0,0 0,0 0,0 0,0 0,1 0,-1 0,0 0,0 0,0 0,1 0,-1 0,0 0,0 0,0 0,0 0,1 0,-1 0,0 0,0 0,0 0,0 0,1 1,-1-1,0 0,0 0,-2-15,-2 2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24:20.536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444 0,'-13'10,"0"0,0 1,1 0,0 1,1 0,1 1,0 0,1 1,-4 7,-2 0,-30 45,4 2,2 2,3 1,4 2,2 1,-13 57,30-80,2 0,2 0,2 1,3 0,2 0,2 1,2-1,3 0,2 0,12 40,-9-51,1-1,3 0,1-1,2 0,1-2,2 0,2-1,1-1,2-2,1 0,13 11,-35-40,0 0,0 0,0 0,1-1,-1 0,1 0,0 0,0 0,0-1,0 1,0-1,1-1,-1 1,0-1,5 1,9-3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24:20.956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12,'0'0,"0"0,0 0,0 0,2 0,2 0,2 0,1 0,3 0,5 0,4 0,6 0,3 0,3 0,1-2,8-2,-3-2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24:21.584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99 658,'43'-2,"-30"0,-1 1,1 1,0 0,-1 1,3 1,-11-2,-1 1,1 0,0 0,0 1,-1-1,1 1,-1 0,0 0,1 0,-1 0,0 0,0 1,0 0,0-1,-1 1,1 0,-1 0,0 0,0 1,0 0,0 0,0 1,-1-1,0 0,0 1,0-1,0 1,-1-1,0 1,0 0,0-1,0 1,-1-1,0 1,0-1,0 1,0-1,-1 0,0 1,0-1,0 0,0 0,0 0,-1-1,0 1,-1 0,-11 17,-2-2,0 0,-1-1,-4 2,16-14,-31 25,-1-2,-1-2,-18 9,129-34,-50-3,0 1,1 1,-1 1,0 1,0 1,0 0,4 4,-19-6,-1 0,-1 0,1 1,0 0,0 0,-1 1,0 0,0 0,0 0,0 0,-1 1,1 0,-1 0,0 0,-1 0,1 0,-1 1,0 0,-1 0,1 0,-1 0,0 0,-1 0,1 0,-1 1,0-1,-1 3,0 0,0 1,-1 0,0 0,-1 0,0 0,-1-1,1 1,-2-1,0 0,0 0,0 0,-1 0,-1-1,1 0,-1 0,-1 0,1-1,-1 0,-4 3,5-4,0-1,0 0,0-1,-1 1,1-1,-1 0,0-1,0 0,0 0,-1 0,1-1,-1 0,1-1,-1 1,0-2,1 1,-1-1,0 0,0 0,1-1,-1 0,0-1,1 1,-6-3,-11-7</inkml:trace>
  <inkml:trace contextRef="#ctx0" brushRef="#br0" timeOffset="403.073">332 0,'41'34,"-16"-12,7 4,0 2,-2 1,-1 1,-1 1,-2 2,-1 0,0 4,-8-7,0 0,-3 0,0 1,-2 1,-1 1,-2-1,-1 1,3 33,-4-2,-3 0,-3 1,-3-1,-2 0,-4 0,-2 0,-5 11,4-30,-2 0,-2 0,-2-2,-2 0,-2-1,-2 0,-1-2,-2-1,-2-1,-7 5,-12-1,24-27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24:19.872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872 271,'8'-45,"-6"40,-1 1,0-1,0 1,0-1,0 0,-1 0,0 1,0-1,0 0,0 0,-1 1,0-1,0 0,0 0,-3-5,0 0,-1 0,0 0,-1 0,0 1,0 0,-1 0,0 1,-1 0,0 0,0 0,-5-2,7 5,1 2,-1-1,0 0,0 1,0 0,0 1,-1-1,1 1,0 1,-1-1,0 1,1 0,-1 0,0 1,0 0,1 0,-1 1,0 0,0 0,1 0,-2 1,2 1,1 0,-1 0,1 0,-1 0,1 1,0 0,1 0,-1 1,1-1,-1 1,1 0,1 0,-1 0,1 1,0-1,-1 2,-7 16,1 1,1 0,-1 7,-5 19,3 1,3 1,1 0,1 32,1 213,7-226,2 140,-5 229,1-435,-5 39,6-43,-1 1,1 0,-1-1,1 1,-1-1,0 0,0 1,0-1,0 0,0 1,0-1,0 0,0 0,0 0,-1 0,1 0,0 0,-1 0,1 0,0 0,-1-1,1 1,-1-1,0 1,-14 1</inkml:trace>
  <inkml:trace contextRef="#ctx0" brushRef="#br0" timeOffset="247.498">0 1176,'133'-2,"92"-14,-166 9,0-3,0-3,-1-2,52-22,-57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17:06.510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 1,'0'0,"0"0,0 2,0 0,0 0,0 2,0 2,0 4,0 2,1 3,1 2,0 1,0 1,-1 2,0-2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24:25.605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1 178,'49'-27,"23"-12,2 2,32-9,-102 45,75-22,-76 22,0 0,1 0,-1 1,1-1,-1 1,0 0,1 0,-1 0,1 1,-1-1,0 1,1 0,-1 0,0 0,1 0,-1 0,0 1,0-1,0 1,0 0,1 1,-3 0,1-1,-1 1,0 0,0 0,0 0,0 0,0 0,0 0,-1 0,0 0,1 1,-1-1,-1 0,1 0,0 0,-1 0,1 0,-1 0,-1 3,-22 63,22-65,-31 64,-3-2,-3-1,-24 28,16-25,3 3,-28 61,68-122,-1-1,2 0,-1 1,1-1,1 1,0 0,0 0,1 4,1-11,0 0,0 0,1 0,-1 0,1 0,0 1,0-1,0-1,0 1,1 0,-1 0,1 0,0-1,0 1,0-1,0 1,0-1,0 0,0 0,1 0,-1 0,1 0,0 0,0-1,-1 1,1-1,3 1,26 9,1-1,0-2,1-2,0-1,27 1,-5 0,-39-3,1-1,0-1,-1-1,1 0,0-1,0-1,-1 0,1-2,-1 0,1-1,7-5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24:27.956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0,'0'1,"1"0,-1 0,1 0,0 0,-1 0,1 0,0 0,-1-1,1 1,0 0,0 0,0-1,0 1,0-1,-1 1,1-1,0 1,0-1,1 1,-1-1,0 0,0 0,0 1,0-1,0 0,0 0,0 0,0 0,0 0,1-1,48 1,-36 0,-3-1,-1 1,0 1,0 0,0 0,0 1,0 0,1 1,-9-2,0 0,0 0,0 0,1 0,-1 0,0 1,-1-1,1 1,0-1,0 1,-1 0,1 0,-1 0,1 0,-1 0,0 0,0 0,0 0,0 0,0 0,0 1,-1-1,1 0,-1 1,1-1,-1 0,0 1,0-1,0 1,0-1,-1 0,0 3,-1 6,-1-1,0 1,0-1,-2 1,1-1,-1-1,-1 1,1 0,-7 6,2-2,2 0,0 0,1 0,0 2,7-16,-1 1,1 0,0 0,0 0,0 0,0 0,0 0,0-1,0 1,0 0,0 0,0 0,0 0,1 0,-1-1,0 1,1 0,-1 0,0 0,1-1,-1 1,1 0,0-1,-1 1,1 0,-1-1,1 1,0-1,-1 1,1-1,0 1,0-1,-1 1,1-1,0 0,0 1,0-1,0 0,-1 0,1 0,0 0,0 0,0 0,0 0,0 0,0 0,-1 0,2 0,48-2,-46 2,50-9,-1-1,40-15,-56 14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24:31.552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24 1,'0'0,"0"1,0 2,0 3,0 6,0 8,2 7,0 9,0 17,-2 18,-2 5,-1-4,-2-7,0-9,-3-5,1-11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24:33.823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10 58,'-8'16,"7"-12,18-8,58-21,50-14,-112 36,1 1,-1 0,0 0,1 2,0-1,-1 2,1 0,1 1,-13-2,1 0,-1 1,1 0,-1-1,1 1,-1 0,0 0,0 0,1 1,-1-1,0 0,0 1,0-1,0 1,-1 0,1 0,0 0,-1 0,1 0,-1 0,0 0,1 0,-1 0,0 1,0-1,-1 0,1 1,0-1,-1 1,0-1,1 1,-1-1,0 1,0-1,-1 1,1-1,0 1,-1-1,1 1,-1 0,-4 14,0 0,0-1,-2 1,0-1,-4 6,4-8,-17 30,-3 0,-1-2,-30 33,19-23,-32 52,69-101,0 0,0 1,0-1,1 1,-1 0,1-1,0 1,0 0,0 0,0 0,1 0,0 0,0 0,0 0,0 0,1 2,0-3,0-1,0 1,0-1,1 0,-1 0,1 1,-1-1,1 0,0 0,0 0,0-1,0 1,0 0,0-1,1 1,-1-1,0 0,1 0,-1 0,1 0,-1 0,1-1,0 1,-1-1,1 1,32 5,-1 0,1-3,0-1,24-1,-34-2,0-1,-1-1,1-1,-1-1,0-1,0-1,0-2,0-2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24:34.184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165 213,'-9'7,"0"1,1 0,0 0,0 0,1 1,1 0,-1 0,1 1,1 0,0 0,0 0,1 1,0 1,-9 29,1 1,-3 35,12-61,-9 54,2 1,4 0,3 0,3 0,4 0,2 0,3-1,7 15,-12-65,1-1,1 0,7 15,-12-30,1 0,0 0,0 0,1 0,-1 0,1-1,0 1,-1-1,2 1,-1-1,0 0,1 0,-1-1,1 1,0-1,0 1,0-1,0-1,3 2,-5-3,1 1,-1-1,1 0,-1 0,1 0,-1-1,1 1,-1-1,0 1,1-1,-1 0,0 0,1 0,-1 0,0 0,0 0,0-1,0 1,21-15</inkml:trace>
  <inkml:trace contextRef="#ctx0" brushRef="#br0" timeOffset="653.142">705 564,'-1'-3,"1"0,-1 0,0 0,0 0,-1 0,1 0,-1 1,1-1,-1 1,0-1,0 1,0-1,0 1,0 0,0 0,-1 0,1 0,-1 0,1 1,-1-1,0 1,0 0,0 0,1 0,-3-1,-9-3,-1 0,-1 1,1 0,-5 0,11 3,1 0,-1 0,0 1,1 0,-1 0,0 1,1 0,-1 0,1 1,-1 0,1 1,0 0,0 0,0 1,0 0,1 0,-3 3,4-2,0 0,0 0,1 1,0 0,0 0,0 1,1-1,0 1,0 0,0 0,1 0,0 1,1-1,0 1,0 0,0-1,1 1,0 0,1 1,-1-1,1 1,0-1,1 0,0 0,0 0,1 0,0 0,0-1,1 1,0 0,0-1,1 0,0 0,0 0,0 0,3 2,-4-6,0 1,0-2,0 1,1 0,-1-1,1 1,-1-1,1 0,0 0,0 0,0-1,0 1,0-1,0 0,0 0,0-1,0 1,1-1,-1 0,0 0,0 0,0-1,1 1,-1-1,0 0,0 0,0-1,0 1,0-1,0 0,2-2,7-3,0-1,-1 0,0-1,-1-1,1 1,-2-2,0 0,0 0,-1-1,6-8,0-5,-1 0,-1 0,-1-1,-2 0,1-4,-11 77,1-18,3 83,7 15,-2-27,-3 71,-7-171,1-1,0 1,0-1,-1 1,1 0,0 0,-1-1,1 1,0 0,-1-1,1 1,0 0,-1 0,1 0,-1-1,1 1,0 0,-1 0,1 0,-1 0,1 0,0 0,-1 0,1 0,-1 0,1 0,-1 0,1 0,0 0,-1 0,1 0,-1 0,1 1,0-1,-1 0,1 0,-1 0,1 1,0-1,-1 0,1 1,0-1,-1 0,1 0,0 1,0-1,-1 1,1-1,0 0,0 1,0-1,0 0,-1 1,1-1,0 1,0-1,0 1,0-1,0 0,0 1,0-1,0 1,-7-10</inkml:trace>
  <inkml:trace contextRef="#ctx0" brushRef="#br0" timeOffset="997.152">748 0,'6'2,"0"0,1 0,-1 1,0-1,-1 1,1 1,0-1,-1 1,0 0,0 0,1 1,6 4,15 12,-1 2,0 1,-2 1,0 1,-2 1,-1 0,-1 2,-2 1,-1 0,-1 1,-2 1,-1 0,-1 1,-2 1,-1-1,-2 2,-1-1,-2 1,0 33,-8 12,-4 0,-3 0,-4-2,-3 1,-4-2,-22 52,11-59,17-41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24:26.036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253 119,'-2'1,"-1"-1,1 1,0 0,-1 0,1 0,0 0,0 0,0 0,0 0,0 1,0-1,1 1,-1 0,0-1,1 1,-1 0,1 0,-26 35,27-36,-28 46,3 0,2 2,2 1,3 1,1 0,3 1,2 1,0 17,2 2,4-1,2 1,4 0,3-1,3 1,4 2,-1-14,4-1,4 7,-9-41,0 0,2-1,1 0,1 0,1-2,3 4,-14-22,0-1,1 1,-1-1,1 0,0 0,0 0,0 0,0 0,1-1,-1 1,1-1,0 0,-1 0,1 0,0-1,0 1,0-1,1 0,-2-1,0 0,1 0,-1-1,0 1,0-1,0 0,0 0,0 0,0 0,-1 0,1-1,0 1,0-1,-1 0,1 0,-1 0,0 0,1 0,-1 0,0-1,0 1,-1-1,1 1,0-2,16-23</inkml:trace>
  <inkml:trace contextRef="#ctx0" brushRef="#br0" timeOffset="235.314">357 783,'0'0,"0"0,0 0,0 0,5 0,3 0,4 0,4 0,6 0,2 0,4 0,2-1,3-1,0-1,7 0,-4 1</inkml:trace>
  <inkml:trace contextRef="#ctx0" brushRef="#br0" timeOffset="916.421">906 626,'11'-8,"0"0,0 0,1 1,0 1,1 0,-1 0,1 1,0 1,0 0,0 1,1 1,-1 0,1 0,0 1,10 1,-23 0,1 0,0 1,0-1,-1 0,1 0,0 1,-1-1,1 1,0-1,-1 1,1 0,-1 0,1 0,-1-1,1 1,-1 1,0-1,1 0,-1 0,0 0,0 1,0-1,0 1,0 0,0 0,0 1,-1-1,1 1,-1-1,0 1,0-1,0 1,0-1,0 1,0-1,-1 1,1-1,-1 1,0-1,0 1,-5 12,0-1,-1 0,-1 0,-9 13,14-24,-23 34,-3-2,0-1,-10 5,-30 36,70-71,10-5,12-6,-15 3,28-12,2 1,0 2,0 2,7 0,-35 9,-1 0,0 1,1 0,-1 0,1 1,-1 0,1 1,-1 0,0 1,1 0,-1 0,0 1,0 0,0 0,-1 1,1 0,-1 1,0 0,0 0,3 3,-7-4,-1 0,1 0,0 0,-1 0,0 1,0 0,0-1,-1 1,1 0,-1 0,-1 0,1 0,0 1,-1-1,0 0,-1 1,1 1,-1 1,0 1,-1 0,0 0,0-1,-1 1,0-1,-1 1,0-1,0 0,-3 5,1-2,-1-1,0 0,0 0,-1-1,0 0,-1 0,0-1,0 0,-1 0,0-1,0 0,-1-1,0 0,0 0,0-1,-10 3,16-7,0 0,0 0,0-1,0 0,0 0,0 0,0 0,0 0,0-1,0 0,0 0,0 0,0 0,0-1,0 1,0-1,1 0,-1 0,1-1,-1 1,1-1,0 1,0-1,0 0,1 0,-1 0,1-1,-3-2,-14-22</inkml:trace>
  <inkml:trace contextRef="#ctx0" brushRef="#br0" timeOffset="1296.037">1428 1,'1'6,"1"0,1 1,-1-1,1 0,0-1,0 1,0 0,1-1,0 0,3 4,5 8,53 80,24 55,-70-114,-1 0,-2 1,-2 0,-2 1,-1 1,-2 2,0 18,-2 1,-2 1,-4-1,-4 40,0-61,-2 0,-2-1,-1 1,-3-2,0 1,-3-2,-10 21,19-50,0 1,-1-1,1 0,-2-1,1 1,-8 6,13-14,0 0,0 1,-1-1,1 0,0 0,0 0,-1 0,1 0,-1 0,1-1,-1 1,1 0,-1-1,0 1,1-1,-1 1,0-1,1 0,-1 0,0 0,1 0,-1 0,0 0,1 0,-1-1,0 1,1-1,-1 1,0-1,1 1,-1-1,1 0,-1 0,1 0,0 0,-1 0,1 0,0 0,0 0,0-1,0 1,0 0,0-1,0 1,0-1,0 1,0-1,-18-37,1-6</inkml:trace>
  <inkml:trace contextRef="#ctx0" brushRef="#br0" timeOffset="6629.307">740 1564,'69'-5,"0"-2,-1-4,52-15,-46 9,1 3,1 3,47 1,-172 17,0 2,-36 12,4-1,-18 3,36-7,-1-2,0-3,-1-3,-28-1,255-51,21-1,2 8,65 0,-342 50,0 5,-45 16,54-12,-1-4,0-3,-23-2,80-15,27 2,0 0,0-1,0 1,0 0,0-1,0 1,0 0,0 0,0-1,0 1,0 0,0-1,0 1,0 0,0 0,0-1,0 1,0 0,0 0,0-1,0 1,1 0,-1-1,0 1,0 0,0 0,0 0,1-1,-1 1,0 0,0 0,1 0,-1 0,0-1,0 1,1 0,-1 0,0 0,0 0,1 0,-1 0,0 0,50-25,-41 21,137-59,-106 46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24:31.068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9 0,'-1'117,"-1"-20,7 62,-4-152,0-6</inkml:trace>
  <inkml:trace contextRef="#ctx0" brushRef="#br0" timeOffset="247.28">0 166,'0'0,"0"0,0 0,0 0,3 0,1 0,5 0,7 0,7-1,12-7,7-5,1-2,6-6,-5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24:28.766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0 389,'1'12,"1"0,0-1,1 1,0-1,2 5,7 33,5 86,-7 0,-6 1,-6 13,2 43,1-181,-2-3,1-1,0 0,0 1,1-1,0 0,0 1,1-1,0 0,0 0,1 0,1 3,3-7,0-5</inkml:trace>
  <inkml:trace contextRef="#ctx0" brushRef="#br0" timeOffset="486.834">261 640,'0'-4,"1"0,0 1,0-1,1 0,-1 1,1-1,0 1,0 0,0-1,0 1,0 0,1 0,-1 1,1-1,0 0,0 1,0 0,0 0,1 0,-1 0,0 0,3-1,9-4,1-1,0 2,0 0,8-1,-11 4,0 0,1 1,-1 0,1 1,0 1,0 0,3 1,-14-1,0 0,-1 0,1 0,0 1,0-1,-1 1,1 0,-1-1,1 1,-1 1,1-1,-1 0,1 0,-1 1,0 0,0-1,0 1,0 0,0 0,0 0,0 0,-1 0,1 1,-1-1,0 0,1 1,-1-1,0 1,0-1,-1 1,1 0,-1-1,1 1,-1 0,0 0,0-1,0 1,0 0,0 1,-3 12,0-1,-1 1,-1-1,0 0,-1 0,0 0,-5 6,-62 98,51-87,-12 18,21-34,1 1,1 0,0 0,2 1,0 1,1-1,-6 20,14-36,-1 0,1 0,-1 1,1-1,0 0,0 0,0 0,0 1,0-1,1 0,-1 0,1 0,-1 1,1-1,0 0,0 0,0 0,0 0,0 0,0 0,0-1,2 2,-1-1,1 1,0-1,0-1,0 1,0 0,0-1,0 1,0-1,0 0,1 0,-1 0,0-1,3 1,10 0,0 0,0-1,0-1,1-1,11-2,-4-2,0 0,0-2,-1 0,0-2,-1-1,0 0,-1-2,0 0,-1-1,0-2,16-15,3-6</inkml:trace>
  <inkml:trace contextRef="#ctx0" brushRef="#br0" timeOffset="838.909">1042 223,'-1'4,"0"-1,0 1,0 0,-1-1,0 1,0-1,0 0,0 1,-2 1,-11 20,-17 57,4 2,3 1,5 1,-9 75,25-127,1-1,2 1,1 0,2-1,3 19,-3-37,1 0,0 0,1 0,1 0,0 0,1-1,1 0,0 0,1-1,0 0,1 0,0-1,2 0,-8-8,0-1,1 1,-1-1,1 0,0 0,0-1,0 1,0-1,0 0,0 0,1 0,-1-1,1 1,-1-1,1 0,0-1,-1 1,1-1,0 0,0 0,-1 0,1-1,0 1,-1-1,1 0,0-1,-1 1,0-1,1 0,-1 0,0 0,0-1,0 1,0-1,0 0,-1 0,1 0,0-2,21-23</inkml:trace>
  <inkml:trace contextRef="#ctx0" brushRef="#br0" timeOffset="1087.551">1237 602,'0'1,"0"0,0 0,0 0,1 0,2 1,1 1,3-1,5 2,3-1,5-2,3 0,2-2,0 0,6-1,-3 1</inkml:trace>
  <inkml:trace contextRef="#ctx0" brushRef="#br0" timeOffset="1671.47">1644 455,'4'2,"0"-1,0 0,0 0,0-1,0 1,1-1,-1 0,0 0,0 0,4-1,-2 1,28-1,44 1,-73 0,0 1,0-1,0 1,0 0,-1 1,1-1,0 1,-1 0,1 0,-1 0,0 1,0 0,2 1,-5-3,0 0,0 0,0 1,0-1,0 0,0 1,0-1,0 0,-1 1,1-1,-1 1,1-1,-1 1,0 0,1-1,-1 1,0-1,0 1,0-1,0 1,0 0,0-1,-1 4,0-1,-1 0,1 0,-1 0,0 0,1 0,-2 0,0 2,-7 8,0-1,-1 0,-12 11,0-4,0-1,-22 14,-31 24,123-58,-21-4,-1 2,1 0,1 1,-1 2,14 1,-33 0,1-1,0 1,-1 1,1-1,-1 1,1 0,-1 1,0 0,0 0,0 1,-1-1,1 2,-1-1,0 1,0 0,0 0,-1 0,1 1,-1 0,-1 0,1 0,-2-1,-1-1,0 1,0 0,-1-1,1 1,-1 0,0 0,0 0,0 0,-1 0,0 0,0 0,0 0,-1 0,1 0,-1 1,-1 2,-1 0,0 0,0-1,0 1,-1-1,0 0,-1 1,1-2,-5 5,0 1,-1-2,-1 1,1-2,-2 1,1-2,-1 1,-1-2,1 1,-1-2,-1 0,-2 1,12-6,0 1,0-1,0 0,0 0,0-1,-1 1,1-1,0 0,0 0,0 0,-1-1,1 0,0 1,0-1,0-1,0 1,0-1,0 1,1-1,-1 0,0-1,1 1,0 0,-4-4,-9-11</inkml:trace>
  <inkml:trace contextRef="#ctx0" brushRef="#br0" timeOffset="2035.057">1976 0,'6'1,"0"1,0 0,-1 0,1 0,0 1,-1-1,0 1,1 1,-1 0,13 6,20 11,0 2,-2 1,0 2,-2 1,-1 2,6 8,-22-18,0 0,-1 2,-1-1,-1 2,0 0,-2 1,-1 0,-1 1,0 0,-2 0,1 9,0 13,-2 1,-2-1,-2 1,-2 0,-2 0,-2 0,-2-1,-2 1,-3-1,-1-1,-2 0,-2 0,-2-1,-15 24,26-55,0 0,-1 0,-1-1,0 0,-1-1,0 1,-1-2,0 1,-1-1,0-1,-4 3,14-12,0 1,1-1,-1 1,0-1,1 0,-1 1,0-1,0 0,1 0,-1 0,0 0,0 1,1-1,-1 0,0 0,0 0,0-1,1 1,-1 0,0 0,0 0,1 0,-1-1,0 1,1 0,-1-1,0 1,1-1,-1 1,0-1,1 1,-1-1,1 1,-1-1,0 0,-7-12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24:28.249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72 0,'-1'42,"1"28,4 19,-2-70,0 0,2-1,0 1,1-1,0 0,2 0,0 1,-6-18,0 1,0 0,0 0,0-1,0 1,0 0,1-1,-1 1,1-1,-1 0,1 1,-1-1,1 0,0 0,9 4</inkml:trace>
  <inkml:trace contextRef="#ctx0" brushRef="#br0" timeOffset="239.503">0 261,'0'0,"0"0,0 0,0 0,0 0,3 0,6 0,4 0,7 0,6 0,5 0,3-1,3-3,1-2,7-5,-3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24:36.836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74,'27'-1,"1"0,-1-1,0-2,0-1,0-1,-1-1,0-1,0-2,2-2,7-6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17:08.812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0 1,'0'105,"0"-91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24:37.584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9 4,'0'1,"0"0,1 0,-1 0,0 0,1 0,-1 0,1-1,-1 1,1 0,0 0,-1 0,1-1,0 1,-1 0,1-1,0 1,0-1,0 1,-1-1,1 1,0-1,0 0,0 1,0-1,0 0,0 0,0 0,0 1,0-1,0 0,0 0,0-1,0 1,0 0,0 0,0 0,44-5,-37 3,14-1,3-1,1 1,20 0,-41 2,0 1,0 0,0 1,0-1,0 1,0 0,-1 0,1 1,0-1,-1 1,1 0,-1 0,1 1,-1-1,0 1,4 3,-7-4,1 1,-1-1,0 1,1-1,-1 1,-1-1,1 1,0-1,-1 1,1 0,-1 0,0-1,0 1,0 0,0 0,0-1,-1 1,1 0,-1-1,1 1,-1 0,0-1,0 1,-1-1,1 1,-2 1,-5 12,-2 0,0-1,-8 10,12-17,-10 13,-1-1,-1 0,-1-1,0-1,-2-1,0 0,0-2,-10 5,119-35,-62 10,1 2,0 1,0 1,0 1,0 1,17 4,-37-3,1-1,-1 1,0 0,0 1,-1-1,1 2,0-1,-1 1,0 0,0 0,0 0,2 2,-5-2,0 0,0 0,0 0,0 0,-1 0,1 1,-1-1,0 1,-1 0,1 0,-1-1,0 1,0 0,0 0,-1 0,1 0,-1 0,-1 0,1 2,-2 8,-1-1,-1 0,0 0,0-1,-1 1,-1-1,-1 0,0 0,0-1,-1 0,-1 0,-3 3,-8 9,-1-1,-1-1,-1-1,-1 0,-6 2,20-15,-1-1,0 0,0 0,-1-1,0 0,0-1,-1 0,1-1,-1-1,0 0,0 0,0-2,0 1,0-2,0 0,-7-1,19 1,-1 0,0-1,0 1,1-1,-1 1,0-1,1 0,-1 1,1-1,-1 0,1 0,0 0,-1-1,1 1,0 0,-1 0,1-1,0 1,0-1,0 1,1-1,-1 1,0-1,0 1,1-1,-1 0,1 1,-1-1,1 0,0 0,0-1,0-1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24:38.221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10 0,'-4'176,"-1"-97,4 1,4-1,2 0,12 48,-15-116,1 1,0-1,1 0,0 0,1 0,0 0,1-1,0 0,0 0,4 4,-7-11,0 0,0 0,1 0,-1 0,0-1,1 0,-1 1,1-1,0-1,0 1,0 0,0-1,0 0,0 0,0 0,0 0,1-1,-1 0,0 0,0 0,1 0,-1-1,0 1,0-1,0 0,0 0,0-1,0 1,4-3,1-1,1-1,-1 0,-1-1,1 0,-1 0,0-1,-1 0,0 0,0-1,-1 0,0 0,0 0,-1-1,-1 0,1 0,-2 0,1-1,-1 1,-1-1,0 0,0 0,-1 1,-1-1,0 0,0 0,-1 0,-1 0,-1-8,2 17,1-1,-1 0,0 1,0-1,0 1,-1-1,1 1,0-1,-1 1,0 0,1 0,-1 0,0 0,0 0,0 0,-1 0,1 1,0-1,0 1,-1-1,1 1,-3-1,2 2,-1 0,1 0,0 0,0 0,-1 0,1 0,0 1,0 0,0 0,0 0,0 0,0 0,0 0,0 1,0 0,-2 1,-6 5,1 0,0 0,0 1,0 1,1 0,1 0,0 1,-6 9,9-10,0-1,1 1,0 0,0 1,1-1,-2 11,4-17,1-1,-1 1,1 0,0-1,0 1,0-1,0 1,0-1,1 1,0 0,0-1,0 1,0-1,0 0,1 1,-1-1,1 0,0 0,0 0,0 0,0 0,2 1,6 3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24:39.117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38 1,'0'0,"0"1,0 4,0 0,0 3,0 5,0 10,0 20,0 13,-2 17,-3 7,-2-2,0-6,-1-1,0-13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24:39.818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35 10,'-7'-4,"-10"-2,16 7,0 0,1-1,-1 1,0 0,1 0,-1 0,0 0,1 0,0 0,-1-1,1 1,-1 1,1-1,0 0,0 0,-1 0,1 0,0 0,0 0,0 0,0 0,0 1,-2 49,2 0,6 40,0 26,-7 39,5 140,-4-290,1-6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24:40.673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303 88,'0'-3,"0"-1,-1 0,1 1,-1-1,1 1,-1-1,0 0,-1 1,1 0,-1-1,1 1,-1 0,0 0,0 0,0 0,-1 0,1 0,-1 0,1 1,-1 0,0-1,0 1,0 0,0 0,-1 1,1-1,0 1,-1-1,1 1,-1 0,1 0,-1 1,0-1,1 1,-1 0,-2 0,-3-1,-1 1,1 0,-1 1,0 0,1 0,0 1,-1 1,1-1,0 2,0-1,0 1,1 0,-5 4,6-4,1 1,-1 0,1 0,1 1,-1 0,1 0,0 0,0 0,1 1,0 0,0 0,1 0,-1 0,1 1,1-1,-1 5,2-6,0 0,1 0,-1 1,2-1,-1 0,0 0,1 0,1 1,-1-1,1 0,0 0,0-1,0 1,1 0,0-1,0 1,1-1,-1 0,1 0,0 0,1 0,20 19,1-1,1-2,1 0,8 3,0 0,-1 2,24 23,-50-41,-1 1,0 0,0 0,-1 1,0 0,-1 0,0 1,0 0,-1 0,-1 0,3 10,-5-11,0 0,-1 0,-1 0,0 0,0 0,-1 0,0 0,-1-1,0 1,0 0,-1-1,0 1,-1-1,0 0,-1 0,-3 5,2-4,1-1,-2 0,1-1,-1 0,-1 0,1 0,-1-1,-1 0,1 0,-1-1,0 0,-1-1,1 0,-1-1,-2 1,10-4,1-1,-1 0,1 0,0 0,-1 0,1 0,-1 0,1 0,-1 0,1 0,0-1,-1 1,1-1,0 1,-1-1,1 1,0-1,0 0,-1 1,1-1,0 0,0 0,0 0,0 0,0 0,0 0,0 0,0-1,1 1,-1 0,0 0,1-1,-1 1,1 0,-1-1,1 1,0-1,-1 0,-1-6,1 1,-1-1,1 0,0 1,1-1,0-8,3-16,2 0,1-1,1 2,2-1,4-7,24-56,5-1,-5 14,13-50,-46 115,-4 17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24:42.650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313 1,'0'0,"0"0,0 0,0 0,-1 1,1-1,0 0,0 0,0 0,0 1,0-1,0 0,0 0,0 1,0-1,0 0,0 0,0 0,0 1,0-1,0 0,0 0,0 1,0-1,0 0,0 0,0 0,0 1,0-1,1 0,-1 0,0 0,0 1,0-1,0 0,0 0,1 0,-1 0,0 0,0 1,0-1,1 0,-1 0,0 0,0 0,0 0,1 0,-1 0,-22 10,-30 1,29-7,1 1,-1 1,1 1,1 0,-10 6,26-10,-1 0,0 1,1-1,-1 1,1 1,0-1,0 1,1 0,0 0,-1 0,2 0,-1 1,1 0,-1 0,2 0,-1 0,1 0,0 0,0 1,-1 5,-3 17,2 1,1-1,1 1,1-1,2 1,1-1,4 19,-6-47,1 1,-1 0,1-1,-1 1,1-1,0 1,0 0,0-1,0 0,0 1,0-1,0 0,0 1,0-1,1 0,-1 0,0 0,1 0,-1 0,1 0,-1 0,1-1,1 2,1-1,0-1,0 1,0-1,0 1,0-1,1 0,-1-1,0 1,0-1,2 0,10-3,0-1,0-1,0 0,8-6,2-1,-8 3,0 1,0 1,1 1,0 0,0 1,8 0,-22 5,-1 1,0-1,1 1,-1 0,1 0,-1 1,1-1,-1 1,1 0,-1 0,0 1,0-1,1 1,-1 0,0 0,0 0,-1 0,1 1,0 0,-1 0,0 0,0 0,0 0,0 1,0-1,0 1,-1 0,0 0,0-1,2 5,1 6,0-1,-1 0,0 1,-1 0,-1 0,0 0,-1 0,0 1,-1-1,-1 0,0 0,-1 0,0 0,-1 0,-1 0,0 0,-1-1,-1 0,0 0,0-1,-4 5,1-1,-1-1,-1 0,0 0,-1-1,0-1,-1 0,-1 0,0-1,0-1,-1-1,-1 0,0-1,0 0,-1-1,0-1,-6 1,16-6,-1-1,1 1,0-2,0 1,-1-1,1 0,0 0,0-1,-1 0,1 0,-3-2,-15-5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24:41.067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0 428,'29'0,"1"-3,-2 0,1-1,0-2,-1-1,0-2,-1 0,13-7,-5 1</inkml:trace>
  <inkml:trace contextRef="#ctx0" brushRef="#br0" timeOffset="717.298">541 97,'0'-4,"1"0,0 1,0-1,1 1,-1 0,1-1,0 1,0 0,0 0,0 0,0 0,1 0,-1 0,1 1,0-1,0 1,0 0,0 0,0 0,0 0,0 1,1-1,-1 1,3-1,8-4,1 0,0 2,1-1,-1 2,4 0,-14 2,0 0,0 1,1-1,-1 1,0 0,0 1,1 0,-1-1,0 1,0 1,0-1,0 1,0 0,0 0,-1 1,2 0,-4-1,1 0,-1 0,0 1,0-1,0 1,-1-1,1 1,0 0,-1 0,0-1,0 1,0 0,0 0,0 0,0 1,-1-1,0 0,1 0,-1 0,0 0,-1 0,1 0,0 1,-1-1,0 0,0 0,0 0,0 0,-7 22,-1 0,-2-1,0 0,-1 0,-2-1,0-1,-9 9,-18 22,-3-2,-21 17,88-92,2 2,0 0,1 2,7-3,-26 18,0 1,0 0,0 0,1 0,-1 1,1 0,0 0,0 1,0 0,0 1,0-1,0 2,0-1,1 1,-1 0,0 1,0 0,0 0,0 1,1 0,-5-1,0 1,0 0,0 0,-1 0,1 0,0 1,-1-1,1 1,-1 0,0 0,0 0,0 0,-1 1,1-1,-1 1,0 0,0 0,1 2,-1 0,0 1,0 0,-1-1,0 1,0 0,-1 0,1 0,-2 0,1 0,-1 0,0 0,-4 15,0-1,-1-1,-2 1,0-1,-1 0,-11 17,3-8,-2 0,0-2,-2 0,-2-2,0 0,-1-1,-1-2,-2 0,-28 17,54-38,0 0,-1 1,1-1,-1 0,0 0,1 0,-1 0,0-1,0 1,0 0,1-1,-1 1,0-1,0 0,0 0,0 0,0 1,0-2,0 1,0 0,0 0,1-1,-1 1,0-1,0 1,0-1,0 0,1 0,-1 0,0 0,1 0,-1 0,1 0,-1 0,0-1,-1-3,0 0,0-1,1 1,-1 0,1-1,0 1,1-1,0 0,-1 1,2-1,-1-2,-2-21,0 2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24:38.622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90 0,'1'1,"0"-1,-1 1,1 0,0-1,-1 1,1 0,-1 0,1-1,-1 1,1 0,-1 0,1 0,-1-1,0 1,0 0,1 0,-1 0,0 0,0 0,0 0,0 0,0 0,0-1,0 2,1 31,-1-28,0 291,0-289</inkml:trace>
  <inkml:trace contextRef="#ctx0" brushRef="#br0" timeOffset="247.296">0 247,'0'0,"0"0,0 0,2 0,2-1,5 0,5-2,6-1,6-2,5-2,4-1,2-2,4-2,-1-1,2-1,-2-2,3-4,-5 2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23:39.349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3028 996,'1'1,"-1"1,1 0,0-1,-1 1,1 0,0-1,0 1,0-1,1 1,-1-1,0 0,0 0,1 1,-1-1,1 0,-1 0,1 0,-1 0,1-1,0 1,-1 0,1-1,0 1,0-1,-1 1,1-1,0 0,0 0,63 9,-54-8,99 6,-85-6</inkml:trace>
  <inkml:trace contextRef="#ctx0" brushRef="#br0" timeOffset="186.597">3127 1299,'0'0,"0"3,0 0,0 0,0-1,2 2,3 3,5 1,4 2,5-2,6-1,4-2,4-2,10-5,-2-2</inkml:trace>
  <inkml:trace contextRef="#ctx0" brushRef="#br0" timeOffset="1118.302">4165 1062,'-1'0,"0"-1,1 1,-1-1,0 1,0-1,0 1,1-1,-1 1,0-1,1 0,-1 0,0 1,1-1,-1 0,1 0,-1 0,1 1,0-1,-1 0,1 0,0 0,-1 0,1 0,0 0,0 0,0 0,0 0,0 0,0 0,0 1,0-1,1 0,-1 0,0 0,0 0,1 0,-1 0,1 0,-1 0,12-39,-2 19,0 0,2 1,1 0,0 1,1 1,1 0,15-13,1 0,2 3,1 0,29-15,-55 37,1 0,0 1,0 1,1-1,-1 2,1-1,0 1,0 1,0 0,0 0,0 1,1 0,-1 1,0 0,1 1,-1 0,0 0,5 2,-6 0,0 0,-1 1,0-1,0 2,0-1,0 1,-1 0,1 1,-1 0,-1 0,1 0,-1 1,0 0,-1 0,0 1,0 0,0-1,-1 2,0-1,-1 0,1 1,1 8,-1-1,-1 1,0 0,-1 0,-1 0,0 0,-1 0,-1 0,-1 0,-1 0,0 0,-1 0,0-1,-2 0,-2 7,-18 39,-3-1,-3-2,-11 15,23-41,-66 104,-28 25,33-49,61-84,6-11,1 0,1 2,1-1,-6 15,17-32,0-1,0 0,0 1,0-1,0 0,0 0,0 1,1-1,-1 0,0 0,1 0,-1 1,1-1,0 0,-1 0,1 0,0 0,-1 0,1 0,0 0,0 0,0 0,0-1,0 1,0 0,0 0,0-1,0 1,0-1,1 1,-1-1,0 1,0-1,0 0,1 0,-1 1,0-1,53 12,-50-11,76 6,1-3,1-3,61-9,-24 3,-50 5,-38 0,1 0,-1-2,3-2,-34 4,1 0,-1-1,1 1,0 0,-1 0,1-1,-1 1,1 0,-1-1,1 1,-1 0,1-1,-1 1,0-1,1 1,-1-1,0 1,1-1,-1 1,0-1,1 0,-1 1,0-1,0 1,0-1,0 0,0 1,1-1,-1 1,0-1,0 0,-1 1,1-1,0 0,0 1,0-1,0 1,0-1,-1 0,1 1,0-1,0 1,-1-1,1 1,-1-1,1 1,-4-10</inkml:trace>
  <inkml:trace contextRef="#ctx0" brushRef="#br0" timeOffset="20173.452">3194 3279,'4'2,"0"-1,0 1,0-1,0 0,0-1,0 1,0-1,0 0,0 0,1 0,-1 0,11 0,-1 1,-5 1,1-1,-1 0,1-1,0 0,-1-1,1 0,0-1,1 0</inkml:trace>
  <inkml:trace contextRef="#ctx0" brushRef="#br0" timeOffset="20414.783">3232 3545,'0'0,"0"3,0 0,0 0,0-1,0 0,1 0,1 3,5 1,4 1,4 0,6-2,2-1,4-2,1-1,6-6,-2-1</inkml:trace>
  <inkml:trace contextRef="#ctx0" brushRef="#br0" timeOffset="30348.796">4203 3146,'15'-6,"32"-17,2 3,0 1,24-4,-59 20,1-1,0 2,-1 0,1 1,0 0,0 1,0 1,0 0,0 1,-1 1,1 0,-1 1,0 0,8 5,-16-7,-1 1,0 0,0 0,0 0,0 1,0-1,-1 1,1 1,-1-1,0 0,-1 1,1 0,-1 0,0 0,0 0,2 6,-2-3,-1 1,1 0,-2 0,1 0,-1 0,-1 0,1 0,-2 0,1 0,-2 5,-3 15,-2-1,-1 0,-1 0,-1-1,-2 0,-7 11,0-4,-1-1,-2 0,-1-2,-1-1,-2 0,-3 0,-55 50,-36 23,99-86,14-12,1 1,0 0,0 0,0 0,1 0,0 1,0 0,-2 5,6-10,0 1,0-1,0 1,0-1,1 1,-1-1,1 1,0 0,0-1,0 1,0-1,0 1,1 0,-1-1,1 1,0-1,-1 1,1-1,0 1,1-1,-1 0,0 0,1 1,-1-1,1 0,-1 0,1 0,0-1,0 2,9 6,0 0,1 0,-1-1,2 0,-1-1,1 0,0-1,0-1,10 3,31 8,48 8,-46-12,-3 0,0-2,1-3,0-1,0-4,-42-1</inkml:trace>
  <inkml:trace contextRef="#ctx0" brushRef="#br0" timeOffset="30766.332">5767 2919,'-2'10,"0"1,-1-1,-1 0,1 0,-2-1,1 1,-1-1,-1 0,1 0,-2-1,-4 6,-12 20,-63 109,-46 109,101-184,3 2,3 0,3 2,3 1,3 4,11-46,2 0,1 1,2-1,0 1,3-1,5 32,-4-44,0 1,1-1,1 0,1-1,1 0,0 0,2 0,0-1,0 0,2-1,8 9,-15-20,0 0,1 0,0 0,0-1,0 0,0 0,1 0,-1-1,2 1,23 7</inkml:trace>
  <inkml:trace contextRef="#ctx0" brushRef="#br0" timeOffset="7297.749">5771 366,'-39'60,"-19"27,-18 45,29-39,5 2,4 1,5 2,-17 80,37-117,2 0,3 1,2 0,3 1,3-1,3 0,2 1,9 34,-10-81,0 0,0-1,2 1,0-1,0-1,1 1,1-1,2 1,-8-11,0-1,1 1,-1-1,1 1,0-1,0 0,0 0,1 0,-1-1,1 1,-1-1,1 0,0 0,0 0,0 0,0-1,0 0,0 0,1 0,-1 0,0 0,0-1,1 0,-1 0,0 0,1 0,-1-1,0 0,1 0,-1 0,0 0,0-1,6-3,0 0,0 0,0-1,-1-1,0 0,6-6,21-20</inkml:trace>
  <inkml:trace contextRef="#ctx0" brushRef="#br0" timeOffset="7648.418">5767 1091,'1'13,"0"1,1-1,1 1,0-1,1 0,0 0,1 0,4 7,12 22,21 31,-28-50,34 56,4-3,2-2,4-2,3-3,3-3,15 8,-73-68,1-1,-1 0,1 0,0 0,1-1,-1 0,5 1,-10-4,1 0,-1-1,0 1,0-1,0 0,0 0,1 0,-1 0,0 0,0 0,1 0,-1-1,0 1,0-1,0 0,0 1,0-1,0 0,0 0,0 0,0-1,0 1,-1 0,1-1,0 1,-1-1,1 0,-1 1,2-3,12-18</inkml:trace>
  <inkml:trace contextRef="#ctx0" brushRef="#br0" timeOffset="8000.77">6378 1043,'-4'2,"0"0,0 0,1 1,-1-1,1 1,-1 0,1 0,0 0,0 0,0 0,0 2,-9 7,-60 55,2 3,3 4,4 2,3 3,3 3,-29 59,84-138,-13 29,14-31,1-1,0 1,-1-1,1 1,0-1,0 0,0 1,-1-1,1 1,0-1,0 1,0-1,0 1,0 0,0-1,0 1,0-1,0 1,0-1,0 1,0-1,0 1,0-1,0 1,1-1,-1 1,0-1,0 1,1-1,-1 0,0 1,0-1,1 1,-1-1,1 0,-1 1,0-1,1 0,-1 1,1-1,-1 0,1 0,-1 1,1-1,-1 0,1 0,-1 0,1 0,-1 0,1 0,-1 0,1 1,9-3</inkml:trace>
  <inkml:trace contextRef="#ctx0" brushRef="#br0" timeOffset="8315.312">6648 1422,'0'0,"0"3,0 0,0 0,1 1,1 0,4-1,4-1,6 0,5 0,8 1,15 2,7 1,3 0,-1-1,-3-3,3-7,-8-2</inkml:trace>
  <inkml:trace contextRef="#ctx0" brushRef="#br0" timeOffset="8881.163">7179 840,'0'0,"0"1,1 0,-1 0,1-1,-1 1,1 0,0-1,-1 1,1-1,0 1,-1-1,1 1,0-1,-1 0,1 1,0-1,0 0,0 1,-1-1,1 0,0 0,0 0,0 0,0 0,-1 0,1 0,1 0,31 2,-26-2,264 1,-232-1</inkml:trace>
  <inkml:trace contextRef="#ctx0" brushRef="#br0" timeOffset="9737.815">7856 967,'1'-3,"0"-1,-1 1,2 0,-1 0,0 0,1 0,-1 0,1 0,0 0,0 0,0 1,0-1,0 1,1-1,-1 1,1 0,0 0,-1 0,1 0,0 1,3-2,6-4,1 1,1 0,-1 1,6-2,-10 5,1 0,0 0,-1 1,1 0,0 1,0 0,0 1,0-1,-1 2,1 0,6 1,-14-2,1 0,0 0,0 0,-1 0,1 0,0 0,-1 1,0-1,1 1,-1-1,0 1,0 0,0 0,0 0,0 1,0-1,0 0,-1 1,1-1,-1 1,0-1,0 1,0 0,0-1,0 1,0 0,-1 0,1 0,-1-1,0 1,0 0,0 0,0 0,-1 0,1 0,-1-1,0 1,1 0,-1 0,-2 2,-2 7,-1 1,-1-1,0 0,-1 0,0-1,-1 0,0-1,0 0,-1 0,-1-1,0 0,-7 4,-29 18,0-2,-27 11,57-31,-30 11,100-20,-25 2,-22-2,32 0,0 1,0 1,-1 3,28 6,-55-8,0 0,0 0,0 1,-1 0,0 1,0 0,0 1,0 0,1 1,-6-3,0 0,1 0,-2 1,1-1,0 1,-1 0,0 0,0 1,0-1,-1 0,0 1,0 0,0-1,-1 1,1 0,-1 2,-1 1,0 1,-1-1,0 0,0 1,-1-1,0 0,0 0,-1 0,-1 0,1-1,-1 1,-1-1,0 0,0 0,0-1,-1 1,0-1,0 0,-5 2,-7 10,-2-2,0 0,-2-2,1 0,-2-1,-9 3,16-9,0-1,0-1,0 0,-1-1,0-1,0-1,0 0,-9-1,19-1,-1-1,0 0,1 0,-1-1,1 0,-1 0,1-1,0 0,0 0,-1-1,2 0,-1 0,0-1,0 1,1-1,0-1,0 1,0-1,1 0,-3-4,-2-4,0 0,1-2,1 1,-2-5,-6-16</inkml:trace>
  <inkml:trace contextRef="#ctx0" brushRef="#br0" timeOffset="10200.43">8321 323,'3'4,"0"1,0-1,1 0,-1 0,1 0,0-1,1 1,1 1,22 20,15 27,-3 2,-2 2,-2 2,-3 1,-3 2,-2 0,-3 2,-3 1,-2 1,9 63,-20-76,-3 0,-2 0,-2 1,-3-1,-2 1,-7 35,3-48,-2 0,-1 0,-2-1,-2 0,-2-1,-1-1,-2-1,-20 28,19-34,-1-2,-21 21,33-39,-1 0,-1 0,1-1,-2-1,1 1,-1-2,0 0,-6 2,18-9,-1 1,0-1,0 1,0-1,1 0,-1 0,0 1,0-1,0 0,0 0,0 0,0 0,1 0,-1 0,0 0,0 0,0 0,0-1,0 1,1 0,-1-1,0 1,0 0,0-1,1 1,-1-1,0 1,0-1,-7-9</inkml:trace>
  <inkml:trace contextRef="#ctx0" brushRef="#br0" timeOffset="11002.311">8813 53,'1'-3,"-1"1,1-1,0 1,0-1,0 1,1 0,-1-1,1 1,-1 0,1 0,0 0,-1 0,1 0,0 0,0 1,0-1,1 1,-1-1,0 1,1 0,-1 0,0 0,1 0,0 0,-1 1,1-1,-1 1,2-1,0 0,1 0,0 0,-1 1,1-1,0 1,0 0,0 0,-1 1,1-1,0 1,-1 0,1 0,0 1,-1 0,0-1,1 1,-1 1,1 0,0 0,-1 0,0 1,1 0,-1-1,-1 2,1-1,-1 0,1 1,-1-1,-1 1,1 0,-1 0,1 0,-2 1,1-1,0 0,-1 1,0 1,-1 0,0 0,0 0,-1 0,0-1,0 1,-1 0,1 0,-2-1,1 1,-1-1,0 0,0 0,-1 2,-15 18,-1 0,0-1,-2-1,-1-1,-20 16,27-25,7-6,-11 13,20-20,0 0,0-1,0 1,0 0,0-1,0 1,0 0,0-1,0 1,0 0,1-1,-1 1,0-1,1 1,-1 0,0-1,1 1,-1-1,1 1,-1-1,1 1,-1-1,1 0,-1 1,1-1,-1 1,1-1,-1 0,1 0,0 1,-1-1,1 0,-1 0,1 0,0 0,-1 1,1-1,0 0,-1 0,1 0,0-1,0 1,23 5,0-1,1-1,23-1,33 3,132 34,-172-33</inkml:trace>
  <inkml:trace contextRef="#ctx0" brushRef="#br0" timeOffset="34738.348">9363 1147,'0'0,"1"0,1 1,3 1,2 1,5 0,4-1,7 0,5 1,6 0,3 1,4-1,1-1,-2-5,-2-4,2-7,-6-2</inkml:trace>
  <inkml:trace contextRef="#ctx0" brushRef="#br0" timeOffset="34983.535">9614 815,'-1'2,"0"2,-2 3,0 4,0 3,1 6,1 7,-2 15,-3 20,0 9,1 0,0-3,2-9,0 0,1-10</inkml:trace>
  <inkml:trace contextRef="#ctx0" brushRef="#br0" timeOffset="32599.863">7800 3692,'20'0,"1"1,-1 1,1 1,-1 1,0 0,0 2,5 2,-19-6,-1 1,0-1,0 1,0 0,0 0,0 1,0 0,-1 0,1 0,-1 0,0 0,1 4,-3-5,0 0,0 1,-1 0,1-1,-1 1,0 0,0 0,0 0,-1 0,0 0,1 0,-1-1,0 1,-1 0,1 0,-1 0,0 0,0 0,0 0,0 0,-5 10,0 0,-1 0,-1-1,0 0,-1 0,0-1,-1 0,0-1,-1 0,0 0,-1-1,0-1,0 0,-1 0,-8 3,2-1,0-1,-1-1,0-1,0-1,-1-1,0 0,0-2,0 0,-1-1,-19-1,72 0,1 2,-1 1,0 1,0 2,-1 0,0 3,-1 0,20 11,-26-10,0 0,0 1,-2 1,1 2,-2 0,0 1,-1 0,-1 2,0 0,-2 2,4 5,-14-16,0 0,-1 0,0 1,0-1,-1 1,-1 0,0 0,0 1,-1-1,0 1,-1-1,-1 1,0-1,0 1,-1 0,-2 4,1-7,0 0,-1 0,0 0,-1 0,0 0,-1-1,0 0,0 0,0 0,-1 0,0-1,-1 0,0 0,0-1,0 0,-1 0,0 0,0-1,-8 3,7-3,0-1,0 0,-1 0,1-1,-1-1,0 0,0 0,0-1,0 0,0 0,0-1,-3-1,6 0,1 0,-1 0,1-1,-1 0,1 0,-1 0,1-1,0 0,0 0,1-1,-1 0,0 0,1 0,0 0,0-1,1 0,-1 0,-2-4,-3-7,0 0,1 0,0-1,1-2,-7-21</inkml:trace>
  <inkml:trace contextRef="#ctx0" brushRef="#br0" timeOffset="33066.437">8273 2782,'13'16,"1"0,0-1,2-1,10 9,29 27,-14-4,-2 2,-1 2,-3 1,-3 2,-1 1,-3 1,-3 2,-2 0,-2 2,-3 0,-3 1,3 33,-6-18,-4-1,-3 1,-3 0,-3 0,-4 0,-3 0,-4-1,-2 0,-4-1,-8 14,12-43,-3-2,-3 4,13-31,-1 0,-1-1,0 0,0-1,-2 0,1 0,-8 4,17-15,-1 0,0-1,0 1,1-1,-1 1,-1-1,1 0,0 0,0 0,0 0,0 0,-1 0,1-1,0 1,-1-1,2 0,0 0,0 0,0 0,0 0,0-1,0 1,0 0,0-1,0 1,0-1,0 1,0-1,0 1,1-1,-1 0,0 1,0-1,1 0,-1 1,0-1,1 0,-1 0,1 0,-1 0,-1-3,0-1,1 0,-1 0,1 0,0 0,1 0,-1 0,1 0,0 0,0 0,0 0,1-3,23-114,-9 56</inkml:trace>
  <inkml:trace contextRef="#ctx0" brushRef="#br0" timeOffset="33632.751">8827 2773,'31'0,"-1"1,0 2,0 1,0 1,0 2,-1 1,1 2,-29-10,1 1,-1 0,0 0,0 0,0 0,0 0,0 0,0 1,0-1,0 0,0 1,-1-1,1 0,0 1,-1-1,1 1,-1-1,0 1,1-1,-1 1,0-1,0 1,0-1,0 1,0-1,0 1,0-1,-1 1,1-1,-1 1,1-1,-1 1,1-1,-1 1,-2 6,0 0,0-1,0 1,-1-1,-3 5,-13 14,-1-1,-1-1,-1-1,-1-2,-26 19,49-40,1 0,0 1,-1-1,1 0,0 0,-1 1,1-1,0 0,-1 0,1 1,0-1,0 0,-1 1,1-1,0 0,0 1,0-1,-1 0,1 1,0-1,0 1,0-1,0 0,0 1,0-1,0 1,0-1,0 0,0 1,0-1,0 0,0 1,0-1,0 1,1-1,12 8,26-1,-37-7,35 2,0-2,1-2,-2-2,1-1,29-8,5 1,-25 4</inkml:trace>
  <inkml:trace contextRef="#ctx0" brushRef="#br0" timeOffset="31131.677">6056 3545,'0'3,"1"1,0-1,1 1,-1-1,1 0,-1 1,1-1,0 0,0 0,1 1,5 8,97 159,99 120,12 17,-206-293,0 1,1 1,0-1,1-1,1 0,0-1,5 4,-2-7</inkml:trace>
  <inkml:trace contextRef="#ctx0" brushRef="#br0" timeOffset="31454.111">6520 3545,'-1'2,"1"1,-1-1,-1 0,1 1,0-1,0 0,-1 1,0-1,1 0,-2 1,-6 9,-80 142,6 4,4 13,48-106,13-30,12-26,1 0,0 1,1 0,0 0,-2 8,6-18,0 1,0 0,0-1,0 1,0 0,1-1,-1 1,0-1,0 1,0-1,1 1,-1 0,0-1,1 1,-1-1,0 1,1-1,-1 0,0 1,1-1,-1 1,1-1,-1 0,1 1,-1-1,1 0,0 1,-1-1,1 0,-1 0,1 0,-1 1,1-1,0 0,-1 0,1 0,0 0,-1 0,1 0,-1 0,1-1,0 1,0 0,15 2</inkml:trace>
  <inkml:trace contextRef="#ctx0" brushRef="#br0" timeOffset="31704.861">6928 3933,'21'2,"0"0,-1 1,4 1,47 6,10-7,71-8,-135 3</inkml:trace>
  <inkml:trace contextRef="#ctx0" brushRef="#br0" timeOffset="31949.833">7169 3502,'-15'66,"3"335,12-336,-1-48,1 0,1 0,1 0,1 0,0-1,2 5,3 0</inkml:trace>
  <inkml:trace contextRef="#ctx0" brushRef="#br0" timeOffset="79939.052">10292 692,'0'2,"1"0,-1-1,1 1,-1-1,1 0,-1 1,1-1,0 1,0-1,0 0,0 0,0 0,0 1,0-1,0 0,0 0,1 0,-1-1,0 1,1 0,-1 0,1-1,-1 1,1-1,-1 1,1-1,-1 0,1 1,-1-1,1 0,-1 0,1 0,0 0,68 0,-48 0,207-1,-208 1</inkml:trace>
  <inkml:trace contextRef="#ctx0" brushRef="#br0" timeOffset="80389.843">11310 389,'12'224,"0"-22,-13-71,-2-63,4 0,3 0,7 40,-8-97,-1 0,1-1,0 1,1-1,1 1,0-1,0 0,-4-8,0 0,0 0,0-1,0 1,0 0,1 0,-1-1,1 1,-1-1,1 1,-1-1,1 0,0 0,0 0,0 0,0 0,-1 0,1 0,0 0,1-1,-1 1,0-1,0 0,0 1,0-1,0 0,0 0,0 0,0-1,1 1,-1 0,0-1,0 1,0-1,0 0,0 0,0 0,-1 0,1 0,0 0,22-18,0-4</inkml:trace>
  <inkml:trace contextRef="#ctx0" brushRef="#br0" timeOffset="80958.665">11718 413,'-15'4,"22"6,24 7,2-11,1 0,-1-3,1-1,0-1,0-2,0-1,29-6,26-1,-86 9,0 1,0-1,-1 1,1-1,0 1,0 0,-1 0,1 0,-1 0,1 0,-1 1,1-1,-1 1,0 0,0 0,0 0,0 0,0 0,0 0,0 0,-1 0,1 1,-1-1,0 1,1-1,-1 1,0-1,-1 1,1 1,4 12,0-1,-1 1,-1 0,0 11,7 68,-5 1,-4 1,-4-1,-4 0,-5 4,12-95,-1 0,1 0,-1 0,0 0,0 0,0 0,-1 0,1 0,-1-1,-1 1,1-1,0 1,-1-1,0 0,0 0,-1 1,-6 1</inkml:trace>
  <inkml:trace contextRef="#ctx0" brushRef="#br0" timeOffset="81439.477">10215 3824,'105'17,"-85"-15,0 0,0-2,0 0,0-1,0-2,-1 0,1 0,-1-2,1-1,-2 0,1-1,11-7,11-9</inkml:trace>
  <inkml:trace contextRef="#ctx0" brushRef="#br0" timeOffset="81788.725">11187 3464,'0'133,"-5"562,5-691,-1 6,1-1,0 0,1 0,0 0,2 7,-3-15,1 1,-1-1,0 0,1 0,-1 0,0 0,1 0,0 0,-1 1,1-1,0 0,-1-1,1 1,0 0,0 0,0 0,0 0,0-1,0 1,0 0,0-1,0 1,0-1,0 1,0-1,0 1,1-1,-1 0,0 0,0 0,0 0,1 0,-1 0,0 0,0 0,1 0,-1 0,0 0,0-1,0 1,0-1,1 1,-1-1,0 1,0-1,18-9</inkml:trace>
  <inkml:trace contextRef="#ctx0" brushRef="#br0" timeOffset="82267.961">11571 3502,'191'-7,"-98"2,0 4,60 8,-145-7,0 1,-1 1,1-1,0 1,-1 0,1 1,-1 0,4 2,-8-3,0 0,0 0,0 1,0-1,-1 1,1 0,-1 0,0-1,0 1,0 1,0-1,0 0,-1 0,1 1,-1-1,0 1,0-1,0 1,0 3,2 20,-1 0,-1 0,-1 1,-1-1,-4 19,-10 43,-3 3,15-82,-14 56,-16 39,14-49,2 1,-1 21,17-73,0 1,0-1,1 1,0-1,0 0,0 1,1-1,0 0,0 1,0-1,1 0,0 0,0 0,0 0,0 0,1 0,0 0,3 3,14 17</inkml:trace>
  <inkml:trace contextRef="#ctx0" brushRef="#br0" timeOffset="84800.786">13144 5326,'-33'14,"9"-1,-44 10,-1-4,-1-3,0-3,-25 0,-289 15,245-21,-472 9,76-3,-199-9,1-37,-266-5,357 23,-105 0,-150 15,-770 5,422 72,890-41,-601 41,231-26,355-19,169-10,108-10,-1-4,-77-3,169-5,-1-1,1 1,-1-1,0 0,1 1,0-1,-1 0,1-1,0 1,-1 0,1-1,0 1,0-1,0 0,0 0,0 1,1-1,-1-1,1 1,-1 0,1 0,-1 0,1-1,0 1,0-1,0 0,-4-12,1 1,0-1,2 0,-1-6,-1-1,-45-311,3-159,-6-61,-87-405,115 848,15 81,2-1,1 0,2-1,0 1,3-1,0 1,2-6,0 29,1 0,0 1,0-1,0 0,1 1,0 0,1-1,-1 1,1 1,0-1,0 0,1 1,0 0,0 0,0 0,1 1,-1 0,1 0,0 0,0 0,21-10,-1 1,1 2,1 0,5 0,-18 6,96-29,2 4,1 6,42-2,353-25,-204 24,1208-58,-835 74,283-13,-469 1,236-15,-204 11,116-10,-635 36,949-83,1 40,-85 17,-152 12,-186 7,140-9,243-8,-554 2,-357 23,0 0,0 1,0-1,0 1,0 0,-1 0,1 0,0 0,0 1,-1-1,1 1,0 0,-1 0,0 1,1-1,-1 1,0-1,-1 1,1 0,0 0,-1 0,1 1,-1-1,0 0,0 1,0 0,-1-1,1 2,5 15,-2-1,0 1,0 0,-2 0,0 6,1 4,52 388,-7 216,-24-156,8 505,-34-914,-4-1,-12 67,12-110,0-1,-2 1,-1-1,-1-1,0 1,-2-2,-1 1,-1-2,-11 15,9-17</inkml:trace>
  <inkml:trace contextRef="#ctx0" brushRef="#br0" timeOffset="86302.748">1010 3398,'1'-1,"0"0,0 1,1-1,-1 0,0 0,0 0,0 0,0 0,0-1,0 1,-1 0,1 0,0 0,-1-1,1 1,-1-1,1 1,-1 0,1-2,8-29,-7 21,-2-1,1 1,-1-1,-1 1,0-1,-1 1,0-1,-1 1,0 0,-1 0,0 0,0 0,-1 1,-1 0,0 0,0 0,-8-8,10 11,-1 1,0-1,-1 1,1 0,-1 1,-1-1,1 1,-1 0,1 1,-2 0,1 0,0 0,-1 1,1 0,-1 0,0 1,0 0,0 0,0 1,0 0,0 1,-1 0,1 0,0 1,-5 0,6 1,1 1,0-1,0 1,0 0,0 1,0-1,1 1,0 0,0 1,0-1,0 1,0 0,1 0,0 0,0 1,1 0,-1-1,1 1,0 0,1 1,-2 3,-4 15,0 2,2-1,1 1,-1 20,-2 61,6-1,4 1,13 81,-2-27,-8 20,-5-182,1 1,-1-1,0 0,0 1,0-1,0 0,0 1,0-1,0 1,0-1,0 0,0 1,0-1,0 0,0 1,0-1,0 0,0 1,0-1,-1 0,1 1,0-1,0 0,0 1,0-1,-1 0,1 0,0 1,0-1,-1 0,1 0,0 1,-1-1,1 0,0 0,0 0,-1 0,1 1,0-1,-1 0,-11-12,-12-32,21 39,-156-311,157 312,-9-22,15 17,11 10,109 43,-48-16,10-1,-60-20,0-1,0-2,1 0,-1-2,12-1,-1-2</inkml:trace>
  <inkml:trace contextRef="#ctx0" brushRef="#br0" timeOffset="86639.35">1502 3251,'-3'2,"0"0,0 0,1 1,-1-1,1 1,-1 0,1 0,0-1,0 2,0-1,0 0,1 0,-1 1,-2 3,-23 45,1 2,4 1,1 0,3 2,2 0,-2 29,13-58,1-1,2 1,1-1,1 1,1-1,2 1,0-1,2 2,-1-10,1-1,0 0,2-1,0 0,0 0,2 0,0-1,1 0,0-1,1 0,1 0,5 3,-13-14,0 0,1 0,-1 0,1-1,0 0,0 0,0 0,0-1,0 1,0-1,1 0,-1-1,1 1,-1-1,1 0,0-1,1 1,26-3</inkml:trace>
  <inkml:trace contextRef="#ctx0" brushRef="#br0" timeOffset="86899.045">1749 3630,'1'18,"1"-1,1 1,1 0,0-1,2 1,0-1,0-1,2 1,0-1,1 0,0-1,1 0,1 0,15 18,1-2,1 0,1-2,2 0,4 0,-26-22,0 1,0-2,1 0,0 0,0 0,0-1,0-1,1 0,0 0,0-1,0-1,2 1,18-1</inkml:trace>
  <inkml:trace contextRef="#ctx0" brushRef="#br0" timeOffset="87138.499">2118 3715,'-4'1,"-1"0,1 0,-1 0,1 1,0-1,-1 1,1 0,0 0,0 1,0-1,1 1,-3 2,-42 37,47-41,-24 23,1 2,2 0,0 1,2 1,1 1,2 1,-7 15,19-32,3-3</inkml:trace>
  <inkml:trace contextRef="#ctx0" brushRef="#br0" timeOffset="87422.183">2298 3128,'1'6,"0"0,0 0,0 0,1 0,0 0,0 0,1 0,6 18,27 102,-5 1,1 46,-25-126,-2 1,-3-1,-1 1,-3 0,-1-1,-3 0,-2 1,-4 9,7-37,-1-1,-1 0,-1 0,0 0,-1-1,-2 0,1-1,-2 0,0-1,-1 0,-1-1,0-1,-1 0,-4 2,-20 10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31:25.123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 0,'4'2,"1"-1,0 1,-1-1,1-1,-1 1,1 0,0-1,0 0,-1 0,1 0,0-1,1 0,10 0,748 3,1335 18,-973 52,-1011-60,20 2,0-6,-123-8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17:09.189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0 1,'0'149,"0"-131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31:33.445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280 167,'-1'0,"0"0,0 0,0 0,1 0,-1 1,0-1,0 0,1 0,-1 1,0-1,1 1,-1-1,0 0,1 1,-1-1,1 1,-1 0,0-1,1 1,0-1,-1 1,1 0,-1 0,1-1,0 1,-1 0,1-1,0 1,0 0,0 0,-1 0,1-1,0 1,0 0,0 0,0 0,0-1,1 1,-1 1,0 0,0 0,0 0,0 0,1 0,-1 0,1-1,0 1,-1 0,1 0,0-1,0 1,0 0,0-1,1 2,3 1,1-1,-1 0,1 1,0-2,0 1,6 1,-7-2,1 0,-1 0,1 1,-1 0,0 0,0 0,0 0,1 2,-4-3,-1-1,0 1,1 0,-1 0,0 0,0 0,0 0,0 0,0 0,-1 1,1-1,-1 0,1 0,-1 1,0-1,0 0,0 0,0 1,0-1,-1 0,1 1,-1-1,1 0,-1 0,0 0,-4 11,0 0,-1-1,0 0,-1 0,0-1,-1 0,0 0,-1-1,0 0,-8 6,-8 8,-2-2,0-1,-20 11,-21 5,63-34,0-1,-1 0,0 0,1 0,-1-1,0 0,0 0,0-1,1 1,-1-1,-5-1,11 1,-1 1,0-1,0 0,0 0,1 0,-1 0,0 0,0 0,1 0,-1-1,0 1,0 0,1 0,-1-1,0 1,0 0,1-1,-1 1,0-1,1 1,-1 0,1-1,-1 0,1 1,-1-1,1 1,-1-1,1 0,-1 1,1-1,0 0,-1 1,1-1,0 0,0 0,-1 1,1-1,0 0,0 0,0 1,0-1,0 0,0 0,0 0,0 1,0-1,1 0,-1 0,0 1,0-1,1 0,-1 1,0-1,1 0,-1 1,1-1,-1 0,1 1,-1-1,1 1,-1-1,1 0,2-2,1 0,-1-1,1 1,-1 0,1 1,0-1,0 1,0-1,4 0,-2 1,-1 0,1 1,-1 0,1 0,-1 1,1-1,0 1,-1 1,1-1,0 1,-1 0,1 0,-1 0,1 1,-1 0,0 0,0 0,5 3,4 5,0 0,0 1,-1 0,-1 1,5 7,-6-8,-1 0,2 0,-1-1,2-1,-1 0,12 6,-21-14,1 1,0-1,0 0,0-1,0 1,0-1,0 0,0 0,0 0,0 0,0-1,0 1,0-1,0 0,-1 0,1-1,0 1,-1-1,1 0,2-1,14-8</inkml:trace>
  <inkml:trace contextRef="#ctx0" brushRef="#br0" timeOffset="313.603">730 177,'-1'5,"-1"0,1-1,-1 1,0 0,0 0,0-1,-1 1,0-1,-2 4,-11 17,4 5,1 0,1 1,1 0,-1 20,7-40,2 0,-1 1,2-1,-1 1,2-1,-1 1,2-1,-1 1,2-1,-1 0,2 0,-1 0,2-1,2 7,-4-13,-1 0,0 0,1-1,0 1,0-1,0 0,0 0,0 0,1 0,-1-1,1 1,0-1,-1 0,1 0,0 0,1-1,-1 1,0-1,0 0,1 0,-1 0,0-1,1 0,2 0,1 0,0-1,0-1,0 0,0 0,-1 0,1-1,0 0,-1 0,0-1,0 0,0-1,5-4,12-9</inkml:trace>
  <inkml:trace contextRef="#ctx0" brushRef="#br0" timeOffset="729.797">953 399,'18'0,"0"0,0-1,0-1,0-1,0 0,-1-2,0 0,1-1,10-5,22-24,-43 28,1 1,1-1,-1 2,1-1,0 2,4-3,-12 11,0 1,-1-1,1 0,-1 1,0-1,0 0,-1 1,1-1,-1 1,-5 42,5-27,-1-1,-1 1,-1-1,-1 0,0 0,-7 14,12-33,0 0,0 0,0 0,0 0,0 0,0-1,0 1,0 0,0 0,0 0,0 0,0 0,0-1,0 1,0 0,0 0,0 0,0 0,0-1,0 1,0 0,0 0,0 0,0 0,0 0,0 0,-1-1,1 1,0 0,0 0,0 0,0 0,0 0,0 0,0 0,-1 0,1 0,0-1,0 1,0 0,0 0,0 0,-1 0,1 0,0 0,0 0,0 0,0 0,-1 0,1 0,0 0,0 0,0 0,0 0,0 0,-1 0,1 1,0-1,0 0,0 0,0 0,0 0,0 0,-1 0,-1-14,2-1</inkml:trace>
  <inkml:trace contextRef="#ctx0" brushRef="#br0" timeOffset="1015.506">1285 1,'10'16,"0"0,-1 1,0 0,-1 0,-1 1,-1 0,2 3,2 8,-1 0,-1 0,-2 1,-1 0,-1 0,-1 0,-2 16,-3 13,-2 0,-3-1,-6 22,27-120,-5 13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31:31.826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1 196,'0'2,"1"1,-1-1,1 1,0-1,0 1,0-1,0 0,0 1,1-1,-1 0,0 0,1 0,0 0,0 0,-1 0,1 0,0-1,0 1,1-1,-1 1,0-1,0 0,1 0,-1 0,1 0,-1 0,1-1,-1 1,1-1,0 1,14 2,1 1,1-2,17 0,-24-1,79 0,0-4,68-12,-111 10,-4 1</inkml:trace>
  <inkml:trace contextRef="#ctx0" brushRef="#br0" timeOffset="652.247">1072 120,'-5'-2,"0"1,0-1,0 0,0 0,1-1,-1 1,1-1,0 0,0-1,0 1,-1-2,-22-14,1 5,0 1,-1 2,-21-6,39 14,-1 0,1 1,0 0,-1 1,1 0,-1 0,1 1,-1 0,1 1,-1 0,1 0,0 1,-4 1,11-2,1-1,-1 1,0 0,1-1,-1 1,1 0,-1 0,1 0,0 0,-1 1,1-1,0 0,0 0,0 1,0-1,0 1,0-1,0 1,0-1,0 1,1 0,-1-1,0 3,1-1,0 0,0 0,0 1,0-1,1 0,-1 1,1-1,0 0,0 0,0 0,0 0,2 2,5 11,2-1,0 0,1 0,7 8,-10-14,72 83,-52-63,-2 0,0 2,-3 1,0 1,-2 1,8 20,-27-49,0-1,0 0,-1 1,0 0,0-1,0 1,0 0,-1 0,0-1,0 1,0 0,0 0,-1-1,0 1,0 0,-1 3,0-5,1-1,0 0,-1 0,0 1,1-1,-1 0,0-1,0 1,0 0,0 0,0-1,-1 1,1-1,0 0,-1 0,1 0,-1 0,1 0,-1 0,0-1,1 1,-1-1,1 0,-1 0,0 0,0 0,1 0,-1 0,1-1,-2 0,-6 0,1-1,0 0,0-1,0 0,1 0,-1-1,1 0,-1 0,1-1,0 0,1-1,-1 0,1 0,1 0,-1-1,1 0,0 0,2 2,1 1,0-1,1 1,-1-1,1 0,0 0,0 0,0 0,1-1,-1 1,1 0,1-1,-1 1,1-1,0 1,0-1,0 1,1-1,0 1,0 0,1-1,-1 1,1 0,0 0,0 0,1 0,0 0,-1 1,3-3,11-12,1 1,0 1,1 0,1 1,1 1,0 1,21-11,-6 3,-1-2,4-5,-37 28,0 0,1 0,-1 0,0 0,0-1,0 1,0 0,0 0,0-1,0 1,0-1,-1 1,1-1,0 1,-1-1,1 1,-1-1,-1-2</inkml:trace>
  <inkml:trace contextRef="#ctx0" brushRef="#br0" timeOffset="1000.518">399 731,'13'1,"-1"1,1 0,-1 1,0 0,8 3,38 9,64 0,0-6,1-5,0-6,-1-5,3-6,-112 10,-26-2,12 4,-9-2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31:06.709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1920 256,'-4'753,"4"594,63-398,-4-162,-38 153,21 380,-37-1244,13 189,-14 155,-7-411,1-13</inkml:trace>
  <inkml:trace contextRef="#ctx0" brushRef="#br0" timeOffset="852.466">1 5738,'5'1,"0"1,0 0,0-1,0 1,0 1,0-1,0 1,-1 0,1 0,1 2,20 11,13 0,1-1,1-2,0-2,1-1,0-3,216 25,-186-25,1582 90,-1216-80,-51-11,-119-3,105 19,-269-10,235 21,-241-28,0-4,44-7,-137 6,1 0,-1-1,1 1,-1-1,0 0,1-1,-1 1,0-1,0 0,0 0,0-1,0 1,-1-1,1 0,-1 0,0-1,1 1,-2-1,4-3,3-11</inkml:trace>
  <inkml:trace contextRef="#ctx0" brushRef="#br0" timeOffset="2399.096">1649 5354,'2'0,"-1"0,0-1,1 1,-1 0,0-1,0 0,1 1,-1-1,0 0,0 1,0-1,0 0,0 0,0 0,0 0,0 0,0 0,-1 0,1 0,0-1,-1 1,1 0,-1 0,1 0,-1-1,1 0,10-44,-8 30,32-114,6 2,8-6,110-245,-24 63,-20 41,13 5,95-141,-152 294,5 3,5 4,5 3,4 4,5 4,4 5,33-21,-73 70,1 2,3 3,1 3,2 3,1 3,9 0,-18 9,2 4,1 1,0 4,0 2,1 3,1 3,26 2,-34 5,-1 2,0 2,0 3,-1 2,0 3,-1 2,-1 2,0 2,-2 3,38 22,-18-2,-2 2,-2 3,-2 3,-2 3,-2 2,46 60,-9 2,-6 5,46 86,138 276,-214-376,130 261,48 157,115 402,-140-367,-80-220,-103-273,-21-52,-1 0,0 1,-1 0,-1 1,-1 0,-1 0,0 0,-1 9,-3-25,0 0,0 0,0-1,-1 1,0 0,1-1,-1 1,0-1,0 1,0-1,-1 1,-5 7</inkml:trace>
  <inkml:trace contextRef="#ctx0" brushRef="#br0" timeOffset="3963.758">4237 5985,'-1'0,"-1"0,1-1,0 1,0 1,0-1,0 0,-1 0,1 0,0 1,0-1,0 0,0 1,0-1,0 1,0-1,0 1,0 0,0-1,0 1,0 0,0 0,1 0,0-1,0 1,-1 0,1-1,0 1,0 0,0-1,0 1,0 0,0-1,0 1,0 0,0-1,0 1,1 0,-1-1,0 1,0 0,1-1,-1 1,0 0,1-1,-1 1,2 2,0-1,0 1,0-1,0 1,0-1,1 0,-1 0,1 0,-1-1,1 1,0 0,0-1,0 0,2 1,23 5,0-2,0-1,1-1,24-2,119-8,-67 1,177-12,100-2,654 8,-245 22,-591-4,-31 4,-1 8,-1 7,27 13,-69-16,79 2,-193-23,14 1,-23-6,-13-5,-205-110,29 18,177 92,25 9,25 9,7 8,-1 1,-1 3,15 11,-35-18,-1 1,0 1,-1 1,-2 2,1 0,11 14,-29-28,0 0,-1 0,1 0,-1 0,0 0,0 1,-1-1,1 1,-1 0,0 0,-1 0,0 0,0 0,0 0,0 0,-1 0,0 0,-1 7,-2 4,-2 0,1 0,-2-1,0 1,-8 12,-4 15,10-24</inkml:trace>
  <inkml:trace contextRef="#ctx0" brushRef="#br0" timeOffset="4903.311">1905 280,'1'-2,"-1"-1,0 1,0-1,0 1,-1 0,1-1,-1 1,1-1,-1 1,0 0,1 0,-1-1,-1 1,1 0,-1-1,1 3,0-1,0 0,0 1,0 0,-1-1,1 1,0 0,0 0,-1-1,1 1,0 0,-1 0,1 1,0-1,0 0,-1 0,1 1,0-1,0 0,-1 1,1-1,0 1,0 0,0-1,0 1,0 0,0 0,0-1,-1 2,-20 14,1 0,1 2,0 0,1 1,1 1,-4 7,-8 13,1 2,-21 40,36-52,17-29,11-15,48-62,-28 32,3 1,35-31,-68 71,0 0,-1 0,1 1,0 0,0-1,0 2,1-1,-1 0,0 1,1 0,-1 0,1 0,-1 1,1-1,-1 1,1 0,0 0,-1 1,1-1,-1 1,1 0,-1 0,5 2,11 5,-1 1,0 0,0 1,14 11,14 7,133 61,-133-68</inkml:trace>
  <inkml:trace contextRef="#ctx0" brushRef="#br0" timeOffset="19964.693">4165 1858,'-5'2,"0"1,0 0,1 1,-1-1,1 1,0 0,-1 0,2 0,-1 1,-1 2,-3 2,5-7,1 0,0 1,-1-1,1 1,0 0,0 0,0 0,1 0,-1 0,1 0,0 0,-1 0,1 1,1-1,-1 0,0 1,1-1,0 1,0-1,0 1,0-1,0 0,1 1,0-1,-1 1,2 1,0-1,1 1,-1-2,1 1,0 0,0 0,0-1,0 0,1 1,-1-1,1-1,0 1,0 0,0-1,0 0,0 0,0 0,3 0,-2 0,0 0,0-1,0 0,0 0,0 0,0-1,0 1,0-1,0 0,1-1,-1 1,0-1,0 0,0-1,0 1,1-1,-3 0,0 1,0-1,-1 0,1 0,0 0,-1-1,1 1,-1 0,0-1,1 0,-1 1,0-1,-1 0,1 0,-1 0,1-1,-1 1,0 0,0 0,0-1,0 1,-1 0,0-1,1 1,-1-1,-1-1,1 1,0 1,-1-1,0 0,1 0,-2 1,1-1,0 1,-1-1,1 1,-1-1,0 1,0 0,-1 0,1 0,-1 0,1 0,-1 1,0-1,0 1,0 0,0-1,0 1,-1 1,1-1,-1 0,1 1,-1 0,0 0,1 0,-1 0,-2 0,2 0,0 0,-1 1,1-1,-1 1,1-1,-1 2,1-1,-1 0,1 1,-1 0,1 0,0 0,-1 0,1 1,0-1,0 1,0 1,0-1,0 0,1 1,-1 0,1 0,-1 0,1 0,0 0,-2 3,4-4,0 0,0 0,1 0,-1 1,0-1,1 0,0 0,-1 1,1-1,0 0,0 0,0 1,0-1,1 0,-1 0,1 0,-1 1,1-1,0 0,-1 0,1 0,1 0,-1 0,0 0,0 0,1 0,-1-1,1 1,-1 0,1-1,0 1,-1-1,1 0,0 0,0 1,0-1,6 4,1 0,-1 0,1-1,0 0,0 0,0-1,8 1,-7-2,0-1,0-1,-1 1,1-2,0 1,0-1,0-1,7-2,-13 3,-1 0,0 0,0 0,1 0,-1-1,0 0,0 0,-1 1,1-2,0 1,-1 0,3-2,-4 2,0 0,0 1,0-1,0 0,-1 0,1 1,0-1,-1 0,1 0,-1 0,1 0,-1 0,0 0,0 0,0 0,0 0,-1 0,1 0,0 0,-1 0,1 0,-2-1,1-1,-1 0,0 1,-1-1,1 1,-1 0,0-1,1 1,-1 1,-1-1,1 0,0 1,-1-1,1 1,-1 0,1 0,-1 1,0-1,0 1,0-1,0 1,0 1,0-1,0 0,-1 1,1 0,0 0,0 0,-8 0,1 0,0 1,-1 0,1 0,0 2,0-1,0 1,0 1,-5 2,12-4,0 0,0 0,0 1,0 0,1-1,-1 1,1 1,-1-1,1 0,0 1,1 0,-1 0,0-1,1 2,0-1,0 0,0 0,1 1,-1-1,2-1,-1 0,1-1,0 1,0 0,0 0,0-1,1 1,-1 0,1 0,-1-1,1 1,0 0,0-1,0 1,1-1,-1 1,1-1,-1 0,1 1,0-1,-1 0,1 0,0 0,1-1,-1 1,0 0,0-1,1 1,-1-1,1 0,-1 0,1 0,7 3,0 0,0-1,0-1,0 0,1 0,-1-1,0 0,1-1,8 0,-13 0,-1 0,0-1,0 1,0-1,1 0,-1-1,0 1,0-1,-1 0,1 0,0-1,-1 1,1-1,-1 0,0 0,0-1,0 1,0-1,0 0,0-1,-2 3,-1 1,0 0,-1-1,1 1,0-1,0 0,-1 1,1-1,0 1,-1-1,0 0,1 1,-1-1,0 0,0 0,0 1,0-1,0 0,-1 1,1-1,0 0,-1 1,1-1,-1 0,0 0,0 0,-1 0,0 1,1-1,-1 0,0 1,0 0,0-1,0 1,0 0,0 0,-1 0,1 0,0 1,0-1,-1 0,0 1,-6-2,1 1,-1 1,1-1,-1 1,0 1,1-1,-1 1,1 1,-7 1,5 1,0 0,1 1,-1 0,-6 6,13-10,1 0,0 1,0-1,0 1,0 0,0-1,0 1,1 0,-1 0,1 0,-1 0,1 1,0-1,0 0,0 1,0-1,0 0,0 1,1-1,-1 1,1 0,0 0,0-1,1-1,-1 1,1-1,0 0,0 1,0-1,0 0,0 0,0 1,0-1,0 0,0 0,1 0,-1-1,0 1,1 0,-1 0,1-1,-1 1,1 0,-1-1,1 0,-1 1,1-1,-1 0,1 0,-1 0,1 0,0 0,47 0,-42-1,1-1,-1-1,1 1,-1-1,0 0,0-1,-1 0,1 0,5-4,-10 6,1 0,-1 0,0 0,0 0,0-1,0 1,0-1,-1 1,1-1,-1 0,1 1,-1-3,0 4,-1-1,0 1,1-1,-1 1,0-1,0 1,0-1,-1 0,1 1,0-1,0 1,-1-1,1 1,-1-1,0 1,1-1,-1 1,0 0,0-1,0 1,0 0,0 0,0-1,0 1,-1 0,0-1,1 1,-1 0,0 0,0 0,0 0,0 1,0-1,0 1,-1-1,1 1,0-1,0 1,0 0,0 0,-1 0,1 0,0 1,0-1,0 1,0-1,0 1,0 0,0-1,0 1,0 0,0 1,0-1,0 0,1 0,-3 2,1-1,-1 1,1 0,-1-1,1 1,0 0,0 1,0-1,1 0,-1 1,1-1,0 1,0 0,0 0,0 0,1 0,-1 1,2-6,1 1,-1 0,0 0,0-1,1 1,-1 0,0 0,0 0,1 0,-1 0,0-1,0 1,1 0,-1 0,0 0,1 0,-1 0,0 0,1 0,-1 0,0 0,0 0,1 0,-1 0,0 0,1 0,-1 0,0 1,1-1,-1 0,0 0,0 0,1 0,-1 0,0 1,0-1,1 0,-1 0,0 1,0-1,0 0,0 0,1 1,-1-1,0 0,0 0,0 1,0-1,0 0,0 1,0-1,1 0,-1 0,0 1,0-1,0 0,0 1,0-1,-1 0,1 1,0-1,0 0,0 0,0 1,0-1,0 0,0 1,-1-1,1 0,0 0,17-15,-10 5</inkml:trace>
  <inkml:trace contextRef="#ctx0" brushRef="#br0" timeOffset="20435.409">4033 1204,'2'13,"1"-1,1 0,0 0,0 0,1-1,0 0,1 0,1 0,0 0,0-1,1 0,13 21,2 11,-11-21,1 0,0-1,10 11,-23-31,1 0,-1 1,0-1,1 0,-1 1,0-1,1 0,-1 0,0 1,1-1,-1 0,1 0,-1 0,0 0,1 0,-1 1,1-1,-1 0,0 0,1 0,-1 0,1 0,-1 0,1 0,-1 0,0-1,1 1,-1 0,1 0,-1 0,1 0,-1-1,0 1,1 0,-1 0,0 0,1-1,-1 1,15-19,7-29,-21 46,18-57,-2 0,-3-1,-1-14,-2 18,-6 30,-2 3</inkml:trace>
  <inkml:trace contextRef="#ctx0" brushRef="#br0" timeOffset="22098.241">6549 560,'4'4,"1"0,0-1,0 1,0-1,0 0,0 0,1 0,-1-1,1 0,0 0,0 0,3 0,73 10,-82-12,33 3,0-1,-1-2,1-1,0-1,19-5,-15-1</inkml:trace>
  <inkml:trace contextRef="#ctx0" brushRef="#br0" timeOffset="22784.074">7241 1,'-15'196,"9"-64,2-37,4 57,0-151,0-1,0 0,0 1,0-1,0 1,0-1,0 0,0 1,0-1,1 1,-1-1,0 0,0 1,0-1,0 0,0 1,1-1,-1 0,0 1,0-1,1 0,-1 1,0-1,0 0,1 0,-1 1,0-1,1 0,-1 0,1 0,-1 1,0-1,1 0,-1 0,0 0,1 0,-1 0,1 0,-1 0,0 0,1 0,-1 0,1 0,21-11,20-28,-40 37,13-12,6-9,1 2,1 1,1 0,19-11,-38 28,0-1,0 1,0 0,1 1,-1-1,1 1,-1 0,1 1,0-1,0 1,0 0,0 1,0-1,0 1,0 0,0 1,0-1,0 1,0 1,-1-1,1 1,0 0,-1 0,1 0,-1 1,4 2,-5-3,-1 0,0 1,0-1,0 1,0 0,0 0,0 0,-1 0,0 0,1 0,-1 1,0-1,-1 1,1 0,-1-1,1 1,-1 0,0 0,-1 0,1 0,0 0,-1 0,0 0,0 0,-1 0,1 0,-1 0,1 0,-1 0,-1-1,1 1,0 0,-1 0,0-1,0 2,-2 2,-1 1,0-1,0 0,-1 0,0 0,0-1,0 0,-1 0,0 0,0-1,-1 0,1-1,-1 0,0 0,-5 2,-4-1,-1-1,1 0,-1-2,1 0,-1 0,0-2,0 0,-2-2,9 2,1-1,0-1,0 0,0 0,0-1,0 0,0-1,1 0,-1 0,1-1,0 0,1-1,-1 0,-4-5,8 3,6 8</inkml:trace>
  <inkml:trace contextRef="#ctx0" brushRef="#br0" timeOffset="23202.539">6828 953,'104'13,"203"-8,220 10,-432-8,-159 6,35-4</inkml:trace>
  <inkml:trace contextRef="#ctx0" brushRef="#br0" timeOffset="23755.993">6928 1441,'-1'0,"0"0,-1 0,1 0,0 1,0-1,0 0,0 1,0-1,0 0,0 1,0-1,1 1,-1 0,0-1,0 1,0 0,0-1,1 1,-1 0,0 0,1 0,-1 0,1 0,-1 0,1-1,0 1,0-1,0 1,0 0,0-1,0 1,0-1,0 1,0-1,0 1,0-1,0 1,0-1,1 1,-1-1,0 1,0-1,1 1,-1-1,0 1,1-1,-1 1,0-1,1 0,-1 1,1-1,-1 0,1 1,-1-1,0 0,1 0,-1 1,1-1,0 0,-1 0,1 0,-1 0,1 1,-1-1,1 0,-1 0,1 0,-1 0,1-1,-1 1,1 0,0 0,-1 0,1 0,-1 0,39-2,-31 1,0 0,0 0,0 1,1 0,-1 0,0 1,0 0,0 1,0-1,0 2,0-1,7 4,-14-5,0 0,0 1,0-1,0 1,0-1,0 0,0 1,0 0,0-1,-1 1,1-1,-1 1,1 0,-1-1,0 1,0 0,0 0,0-1,0 1,0 0,0 0,0-1,0 1,-1 0,1-1,-1 1,0 0,1-1,-1 1,0-1,0 1,0-1,0 0,-1 2,-5 7,0 1,-1-1,-1 0,-2 2,6-7,-21 21,-2-2,-12 8,18-15,1 1,0 1,2 0,-16 20,34-38,1 0,-1 0,0-1,1 1,-1 0,1 0,-1 0,1 0,-1 0,1 0,0 0,-1 0,1 0,0 0,0 0,0 0,0 0,0 0,0 0,0 0,0 0,0 0,1 0,-1 0,0 0,0 0,1 0,-1 0,1 0,-1 0,2 0,0 1,0 0,-1 0,1-1,0 0,1 1,-1-1,0 0,0 0,0 0,1 0,1 0,9 3,-1-1,1-1,0 0,7-1,19 1,1-2,-1-1,0-2,0-2,0-2,18-6,-20 3</inkml:trace>
  <inkml:trace contextRef="#ctx0" brushRef="#br0" timeOffset="24314.424">7629 1488,'-11'0,"0"0,1 1,-1 0,0 1,1 0,-1 1,1 0,0 0,0 1,0 1,0-1,1 2,0-1,0 1,0 1,1-1,0 2,-2 1,0 0,1 1,1 0,0 0,0 1,1 0,0 0,0 0,2 1,-1 1,5-10,0-1,0 1,0-1,0 1,0-1,1 1,-1-1,1 1,0 0,0-1,0 1,0 0,0-1,0 1,1 0,-1-1,1 1,0-1,0 1,0-1,0 1,0-1,0 1,1-1,-1 0,1 0,0 0,-1 0,1 0,0 0,0 0,1-1,-1 1,0-1,0 1,1-1,-1 0,1 0,-1 0,1 0,-1-1,1 1,-1-1,1 1,0-1,0 0,5 1,-1-1,0-1,0 1,1-1,-1 0,0-1,0 1,0-2,0 1,0-1,-1 0,1 0,-1-1,0 1,0-2,0 1,0-1,-1 1,1-1,-1-1,-1 1,4-5,-2 0,-4 7,4 13,-2-2,-1-3,0 0,0 1,0-1,1 0,-1 0,1-1,1 1,-1-1,0 0,1 0,0-1,0 1,0-1,0 0,1 0,-1-1,1 1,0-1,0-1,0 1,0-1,2 1,3-2,-1 0,1 0,-1-1,0 0,1-1,-1 0,0-1,0 0,0 0,-1-1,1-1,6-3,10-7</inkml:trace>
  <inkml:trace contextRef="#ctx0" brushRef="#br0" timeOffset="24548.787">8306 1095,'0'0,"0"0,0 0,0 0,0 0,0 0,0 0,0 0,0 0,0 0,0 0,0 0,0 0,0 0</inkml:trace>
  <inkml:trace contextRef="#ctx0" brushRef="#br0" timeOffset="24736.473">8349 1309,'0'0,"0"0,0 1,0 0,0 0,0 0,1 0,2 0,0 0,2-1,3-2,2-2,2-4,2-9,0-1</inkml:trace>
  <inkml:trace contextRef="#ctx0" brushRef="#br0" timeOffset="37703.04">4596 5591,'18'747,"-17"-711,-1-19,1-3</inkml:trace>
  <inkml:trace contextRef="#ctx0" brushRef="#br0" timeOffset="38272.647">4521 6880,'-2'1,"1"0,0 0,0 0,-1 0,1 0,0 0,0 1,1-1,-1 0,0 1,0-1,1 1,-1-1,0 1,1-1,0 1,-1-1,1 1,0 0,-7 34,8-28,0 1,0-1,1 0,0 0,0 0,1 0,0 0,1-1,0 1,0-1,0 0,1 0,0 0,0-1,1 0,0 0,0 0,0-1,1 0,0 0,0 0,0-1,0 0,8 4,-1 0,1-1,0 0,1-2,0 0,-1 0,2-1,-1-1,0-1,1 0,4-1,-15-2,0 1,0-1,0 0,0-1,0 1,0-1,0-1,1 0,7-4</inkml:trace>
  <inkml:trace contextRef="#ctx0" brushRef="#br0" timeOffset="38513.615">4800 6823,'0'0,"0"1,0 2,-1 2,-1 4,0 7,-2 6,-1 19,-2 18,-1 10,1 1,0-3,3-6,-1-4,0-6,-1-6,-3-1,1-7</inkml:trace>
  <inkml:trace contextRef="#ctx0" brushRef="#br0" timeOffset="40388.052">1251 1943,'1'1,"-1"0,1 0,0 0,-1 0,1 0,0 0,-1 0,1-1,0 1,0 0,0-1,0 1,-1 0,1-1,0 1,0-1,0 0,0 1,1-1,-1 0,0 1,0-1,0 0,0 0,0 0,0 0,0 0,37 3,-34-3,424 6,-245-6,1893 0,-2076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31:49.748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0 52,'60'1,"-2"0,28-4,-68 1,0 0,-1-1,1-1,-1-1,0 0,15-8,1-3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31:55.457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1 148,'20'-18,"2"2,0 0,1 1,1 1,0 1,1 2,0 0,1 2,0 0,24-3,-47 11,0 0,0 1,0-1,0 1,0 0,0 0,0 0,0 0,0 0,0 1,0-1,0 1,-1 0,1 0,0 0,0 0,0 1,-1-1,1 1,-1 0,1-1,-1 1,0 0,0 0,0 1,0-1,0 0,0 1,-1-1,1 1,-1-1,1 1,-1 0,0 0,0-1,0 1,-1 0,1 0,-1 0,1 0,-1 0,0 0,0 1,0 17,-1 0,-1-1,-1 1,-1-1,-4 17,6-31,-16 58,-3-1,-11 20,6-20,4 1,0 11,20-70,1 0,0 1,0-1,0 1,1-1,0 1,0-1,0 1,0-1,1 1,0-1,0 0,1 1,-1-4,1 1,-1-1,1 1,0-1,-1 0,1 0,0 0,1 0,-1 0,0-1,0 1,1-1,-1 1,1-1,-1 0,1 0,0 0,-1 0,1-1,0 1,0-1,0 1,-1-1,1 0,2 0,25 1,0-2,-1 0,1-2,25-6,116-33,-101 24,-33 8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32:04.860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 0,'0'0,"0"0,1 0,1 0,4 0,3 0,5 0,4 0,2 0,3 0,3 0,2 0,1 0,-4 0,-2 0,6 2,-2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32:05.242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71 1,'-10'249,"-16"56,0-12,19-204,6-66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32:05.809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7 1,'-3'180,"0"-37,6 0,16 98,-17-224,2 0,0-1,1 1,1-1,0 0,1 0,1-1,7 10,-13-21,1 0,0 0,0 0,0-1,1 0,-1 0,1 0,-1 0,1 0,0-1,0 1,1-1,-1 0,0-1,1 1,-1-1,0-1,0 1,0-1,-1 0,1 0,0-1,0 1,0-1,0 0,0 0,-1 0,1-1,0 1,-1-1,1 0,-1 0,1 0,-1 0,0 0,1-2,5-4,0-1,-1 0,0 0,-1-1,1 0,-2 0,0 0,0-1,-1 0,0 0,-1-1,2-7,1-6,-1-1,0-1,-3 1,0-1,-1-6,-2 21,-1 0,0 0,-1 0,0 0,-1 0,0 0,-1 1,0-1,-2-2,5 12,0-1,0 1,0 0,0 0,0 0,-1 0,1 0,0 0,-1 0,0 0,0 0,1 1,-1-1,0 1,0-1,0 1,0 0,-1 0,1 0,0 0,0 0,-1 0,1 1,-1-1,1 1,0-1,-1 1,1 0,-1 0,1 0,-1 1,1-1,-1 0,1 1,0 0,-1-1,1 1,0 0,0 0,-1 0,1 1,0-1,0 0,0 1,0 0,1-1,-2 2,-10 9,1-1,0 1,1 1,1 0,0 1,0 0,2 0,-7 16,-3 8,3 1,1 0,1 3,1-1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32:09.592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0 186,'7'-2,"-1"0,1 0,-1-1,0 0,0-1,-1 1,1-1,-1 0,1 0,-1-1,-1 1,2-2,11-9,1 1,72-52,-80 59,1 1,0 0,0 1,1 0,-1 1,1 0,10-2,-20 6,0 0,0-1,-1 1,1 0,0 0,0 0,0 0,-1 0,1 1,0-1,0 0,-1 1,1-1,0 1,0 0,-1-1,1 1,-1 0,1 0,-1 0,1 0,-1 1,0-1,1 0,-1 1,0-1,0 0,0 1,0-1,0 1,0 0,0-1,-1 1,1 0,-1-1,1 1,-1 0,0 0,1 0,-1-1,0 1,0 0,0 0,-1 1,1 12,-1 0,-1 0,0-1,-1 1,-1 2,3-13,-32 110,-4-2,-50 103,-21 55,107-267,0-1,0 1,0-1,0 1,0-1,1 1,0-1,-1 1,1 0,0-1,0 1,0-1,1 1,-1 0,1-1,-1 1,1-1,0 1,0 0,1-1,-1-1,1 1,0-1,0 0,-1 0,1 1,0-1,0-1,0 1,0 0,0 0,0-1,0 1,1-1,-1 1,0-1,0 0,0 0,0 0,0 0,1-1,-1 1,1-1,22-3,-1-1,0-2,-1 0,0-2,0 0,0-1,-2-2,1 0,-1-1,-1-1,8-8,19-17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32:10.741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 96,'7'-2,"1"0,-1 0,0-1,0 1,0-2,0 1,-1-1,3-2,9-4,3-1,56-25,-71 34,-1 0,0 0,1 1,-1 0,1 0,-1 0,1 0,0 1,-1 0,1 1,0-1,4 2,-9-2,1 1,0 0,-1 0,1 0,0 0,-1 0,1 0,-1 1,0-1,1 0,-1 1,0-1,0 1,0-1,0 1,0 0,0 0,0-1,-1 1,1 0,-1 0,1 0,-1-1,0 1,1 0,-1 0,0 0,0 1,-6 59,5-52,-12 52,-2-1,-3 0,-10 18,-25 87,52-165,0 1,0 0,0 0,1 0,-1 0,1 0,0 0,-1 0,1 0,0-1,0 1,0 0,0 0,1 0,-1 0,0 0,1 0,-1 0,1 0,0 0,0 0,0-1,0 1,0 0,0-1,0 1,0-1,1 1,-1-1,1 1,3 0,0 0,0-1,0 0,0 0,0 0,0 0,0-1,0 0,0 0,0-1,4 0,20-1,1-2,-2-1,1-2,0 0,-1-2,-1-1,0-2,0 0,21-14,-14 3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17:10.758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12 0,'-3'78,"-4"18,5-78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32:09.944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1 352,'20'5,"0"-1,0 0,0-2,0 0,1-1,-1-2,1 0,18-3,-26 2,1 0,-1-2,1 1,-1-2,0 0,0 0,-1-1,0 0,0-2,0 1,-1-1,0-1,4-4,7-10</inkml:trace>
  <inkml:trace contextRef="#ctx0" brushRef="#br0" timeOffset="299.556">300 1,'-20'68,"13"-3,3 1,3-1,3 1,3-1,2 1,4-1,10 34,-19-93,-1-1,1 0,0 1,0-1,1 0,-1 0,3 3,-4-8,-1 1,0-1,0 0,1 0,-1 1,0-1,0 0,1 0,-1 1,0-1,1 0,-1 0,0 0,1 1,-1-1,0 0,1 0,-1 0,1 0,-1 0,0 0,1 0,-1 0,0 0,1 0,-1 0,1 0,-1 0,0 0,1 0,-1 0,0 0,1-1,-1 1,1 0,11-24,-5 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32:07.945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0 470,'88'8,"-36"-9,1 2,0-3,0-3,0-1,0-3,22-8,-36 4</inkml:trace>
  <inkml:trace contextRef="#ctx0" brushRef="#br0" timeOffset="327.946">327 0,'-9'157,"5"-15,0-49,4 1,9 62,-5-128</inkml:trace>
  <inkml:trace contextRef="#ctx0" brushRef="#br0" timeOffset="1069.271">734 157,'5'-6,"1"0,0 0,-1 1,2 0,-1 0,0 0,1 1,0 0,3-1,11-7,61-36,-74 44,-1 1,2 0,-1 0,0 1,1-1,-1 2,1-1,-1 1,8 1,-15 0,1 0,-1 0,1 1,-1-1,1 1,-1-1,1 1,-1-1,1 1,-1 0,0 0,1 0,-1 0,0 0,0 0,0 0,0 0,0 0,0 0,0 1,0-1,0 0,-1 1,1-1,0 0,-1 1,1-1,-1 1,0-1,1 1,-1-1,0 1,0 0,0-1,0 1,0-1,0 1,-1-1,1 1,-1 11,-1-1,-1 0,0 0,-3 8,5-15,-23 62,-3-1,-30 52,19-41,-18 57,56-134,0 0,-1 0,1 0,0 0,0 1,0-1,0 0,0 0,-1 0,1 0,0 1,0-1,0 0,0 0,0 1,0-1,0 0,0 0,0 1,0-1,0 0,0 0,0 0,0 1,0-1,0 0,0 0,0 1,0-1,0 0,0 0,0 0,0 1,0-1,1 0,-1 0,0 0,0 1,0-1,0 0,0 0,1 0,-1 0,0 1,0-1,0 0,1 0,-1 0,0 0,0 0,1 0,-1 0,0 0,16-8,23-24,-36 29,17-14,0 1,1 1,0 1,1 1,9-4,-24 14,1 0,-1 0,1 0,0 1,0 1,1-1,-1 1,7 0,-10 1,-1 0,1 1,-1 0,1-1,-1 2,0-1,0 0,0 1,1 0,-2 0,1 0,0 0,0 0,-1 1,1 0,2 2,-2 1,1-1,-1 1,0 0,-1 1,1-1,-1 1,0 0,-1-1,0 1,0 1,0-1,-1 0,0 0,0 0,-1 1,0 3,-1 20,-1 1,-1 0,-2 1,5-28,-7 34,-1-1,-2 1,-2-1,-1-1,-8 14,13-32,-2 0,0-1,-1 1,-1-2,-1 0,0 0,-1-1,-1-1,0-1,-16 12,27-23,0 0,0-1,0 1,-1-1,1 0,-1 0,0 0,1-1,-1 1,0-1,0 0,0-1,0 1,0-1,0 0,0 0,0-1,0 1,0-1,0 0,1-1,-1 1,0-1,-1 0,0-2,0 0,0 0,0 0,0-1,1 1,-1-2,1 1,1 0,-1-1,1 0,0 0,0 0,0-1,1 1,0-1,0-2,-7-19,4 2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32:12.003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19 0,'-1'1,"0"-1,0 0,0 1,0-1,0 1,0-1,0 1,1-1,-1 1,0 0,0-1,0 1,1 0,-1 0,0-1,1 1,-1 0,1 0,-1 0,1 0,-1 0,1 0,-1 0,1 0,0 0,0 0,0 0,-1 0,2 1,0-1,-1 0,1 1,0-1,-1 0,1 0,0 0,0 1,0-1,0 0,0 0,0 0,0-1,1 1,-1 0,0 0,1 0,7 3,0 0,0 0,0-1,0 0,7 1,45 4,1-4,-1-2,1-3,18-4,62 0,175 5,159 27,-121 1,303-17,-397-25,79 0,151 9,6 0,-482 5,0 1,0 0,0 1,0 0,0 1,0 1,0 0,2 2,-3 1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31:53.132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3536 3613,'0'0,"1"-1,-1 0,0 1,1-1,-1 0,0 1,1-1,-1 0,0 1,0-1,0 0,0 0,0 1,0-1,0 0,0 0,0 1,0-1,0 0,0 0,-1 1,1-1,0 0,0 1,-1-1,1 0,-1 1,1-1,0 0,-1 1,1-1,-1 0,-14-27,10 22,1 1,-1 0,0 0,-1 0,1 1,-1-1,1 1,-1 1,-1-1,1 1,0 0,-1 0,1 1,-1 0,0 0,0 1,0 0,0 0,0 0,0 1,0 0,0 0,0 1,0 0,0 0,0 1,-4 1,5-1,1-1,0 1,0 0,1 0,-1 1,0 0,1-1,0 2,-1-1,1 0,0 1,1 0,-1 0,1 0,-1 0,1 0,0 1,1-1,-1 1,1 0,0 0,0 0,1 0,-1 0,1 0,0 0,1 1,-1-1,1 0,0 1,0-1,1 0,-1 1,1-1,1 0,0 3,4 11,0-1,1-1,1 1,1-1,1-1,8 12,21 25,17 15,26 36,-68-84,-1 0,-1 0,0 1,-2 1,0 0,-2 0,6 23,-12-39,-1 0,0 0,0 0,-1 0,0 1,0-1,0 0,-1 0,1 0,-2 0,1 0,-1 0,0 0,0 0,0-1,-1 1,0-1,0 1,0-1,-1 0,0 0,0-1,0 1,0-1,-1 0,0 0,1 0,-2-1,1 0,0 0,-1 0,1 0,-2-1,0 2,-1-1,0 0,0-1,0 0,0 0,-1 0,1-1,0-1,-1 1,1-1,-1-1,1 0,0 0,-5-1,8 0,1 1,-1-1,1 0,0 0,-1 0,1 0,0-1,0 0,1 0,-1 0,1 0,-1 0,1-1,0 0,0 1,0-1,1 0,0 0,-1-1,1 1,1 0,-1-1,1 0,-1 1,1-1,1-1,-2-10,1-1,0 0,2 0,0 0,1 0,0 0,2 0,0 1,0 0,2 0,4-9,15-33,3 2,15-21,72-117,-101 172</inkml:trace>
  <inkml:trace contextRef="#ctx0" brushRef="#br0" timeOffset="347.441">3981 2983,'-2'20,"0"0,-2-1,0 1,-2-1,0 0,-2 3,-10 35,-12 73,5 2,7 1,5 1,6 0,9 102,-1-198,2-1,2 1,1-1,2 0,1 0,2-1,2 0,1-1,2 0,2 1,-15-32,0 1,0-1,0 0,0 0,1 0,0 0,-1-1,1 1,1-1,-1 0,0 0,5 2,-6-4,-1-1,1 1,0 0,-1 0,1-1,0 0,-1 1,1-1,0 0,0 0,-1-1,1 1,0 0,-1-1,1 0,0 0,-1 0,1 0,-1 0,1 0,-1 0,0-1,1 1,0-2,16-12</inkml:trace>
  <inkml:trace contextRef="#ctx0" brushRef="#br0" timeOffset="1614.081">5574 3693,'1'0,"4"0,2 0,4 1,5 1,4 0,4 0,4 0,5-1,4-1,2-2,0-2,-3-2,-2-1,1-4,-6-1</inkml:trace>
  <inkml:trace contextRef="#ctx0" brushRef="#br0" timeOffset="1847.071">5881 3348,'5'105,"4"0,13 41,5 62,-25-191,-2-8,0 1,1-1,0 1,1-1,0 1,1-1,0 0,0 0,1 0,0 0,4 4,1-2</inkml:trace>
  <inkml:trace contextRef="#ctx0" brushRef="#br0" timeOffset="778.807">4417 3552,'-3'47,"-1"0,-3-1,-13 46,8-40,3 1,-3 44,12-96,0 0,0 0,0 0,0-1,0 1,0 0,1 0,-1 0,0 0,0-1,1 1,-1 0,0 0,1 0,-1-1,1 1,-1 0,1-1,-1 1,1 0,-1-1,1 1,0-1,-1 1,1-1,0 1,-1-1,1 1,0-1,0 0,0 1,-1-1,1 0,0 0,0 0,0 1,0-1,-1 0,1 0,0 0,0 0,0-1,0 1,0 0,-1 0,1 0,0-1,0 1,0 0,-1-1,1 1,0-1,53-23,-42 17,96-33,-75 30,-1-2,-1-2,1-1,-11 3</inkml:trace>
  <inkml:trace contextRef="#ctx0" brushRef="#br0" timeOffset="1026.018">4716 3590,'13'337,"-2"-139,-10 18,-1-200</inkml:trace>
  <inkml:trace contextRef="#ctx0" brushRef="#br0" timeOffset="1378.165">4763 2888,'7'2,"-1"1,1-1,-1 1,1 0,-1 1,0 0,0-1,-1 2,1-1,-1 1,0 0,2 2,3 2,38 34,-3 2,-1 3,-2 1,-3 1,-2 3,-2 1,22 47,-33-52,-3 0,-2 1,-2 1,-2 1,-3 1,-2 0,-2 0,-3 0,-1 31,-4-8,-8 53,4-99,0-1,-2 0,-1-1,-2 1,-10 23,2-25,16-27,1 1,-1-1,1 0,-1 1,0-1,1 0,-1 1,1-1,-1 0,0 1,1-1,-1 0,0 0,0 0,1 0,-1 0,0 0,1 0,-1 0,0 0,1 0,-1 0,0 0,1-1,-1 1,0 0,1 0,-1-1,0 1,1-1,-1 1,1 0,-1-1,1 1,-1-1,1 1,-1-1,1 1,-1-1,-9-12</inkml:trace>
  <inkml:trace contextRef="#ctx0" brushRef="#br0" timeOffset="-856.96">2621 3547,'2'154,"0"8,-8 10,6-165,-3 29,3-35,0 0,0 0,-1 0,1 1,0-1,0 0,-1 0,1 0,0 0,-1 0,1 1,-1-1,0 0,1 0,-1 0,0 0,0-1,1 1,-1 0,0 0,-1 0,1-1,0-1,0 0,0 1,0-1,0 0,0 0,0 0,0 0,1 0,-1 0,0 0,0 0,1 0,-1 0,1 0,-1 0,1 0,-1 0,1-1,0 1,0 0,-1 0,1-1,0 0,-5-14</inkml:trace>
  <inkml:trace contextRef="#ctx0" brushRef="#br0" timeOffset="-607.813">2517 3850,'53'1,"0"-3,0-2,-1-2,46-12,-60 8</inkml:trace>
  <inkml:trace contextRef="#ctx0" brushRef="#br0" timeOffset="-18290.843">1 1737,'6'0,"36"1,-1-1,1-3,-1-1,0-2,38-11,-59 11</inkml:trace>
  <inkml:trace contextRef="#ctx0" brushRef="#br0" timeOffset="-18090.72">153 1893,'0'0,"0"0,0 0,0 0,0 0,2 2,4 1,3 1,8 0,5-2,5 1,5-3,5-2,1-2,9-5,-3-1</inkml:trace>
  <inkml:trace contextRef="#ctx0" brushRef="#br0" timeOffset="-17306.116">1177 1169,'-3'73,"-3"-1,-4 1,-4 11,10-66,2-7,0-1,0 1,1 0,0 0,1 0,1 0,0 2,-1-10,1 1,0-1,0 0,1 0,-1 1,1-1,-1 0,1-1,0 1,0 0,0 0,1-1,-1 1,0-1,1 0,0 0,0 0,-1 0,1 0,0 0,0-1,1 0,-1 1,0-1,2 0,17 5,0-1,1-1,0 0,0-2,0-1,6-1,139-9,-163 9,0 0,0-1,0 1,1-1,-1 0,0 0,0-1,0 1,-1-1,1 0,0 0,-1-1,1 0,-1 1,0-2,0 1,0 0,0-1,0 1,-1-1,0 0,0-1,0 1,0 0,-1-1,1 1,-1-1,0 0,-1 0,1 0,-1 0,0 0,0 0,-1 0,1-5,3-26</inkml:trace>
  <inkml:trace contextRef="#ctx0" brushRef="#br0" timeOffset="-17019.837">1598 1021,'-2'49,"-3"-1,-3 7,-2 27,-48 576,53-612,1-22,2-1,1 1,1 0,2 20,-1-40</inkml:trace>
  <inkml:trace contextRef="#ctx0" brushRef="#br0" timeOffset="-16502.789">1280 410,'0'9,"-1"-1,-1 1,0-1,0 0,0 0,-1 0,0 0,0 0,-4 4,-44 71,21-37,-49 87,-5 4,6 3,-25 73,84-167,2 1,1 0,3 1,2 1,2 0,2 0,3 1,1 0,3 0,2 5,3-5,1 0,3-1,2 0,2-1,2-1,2 0,3 0,1-2,2-1,2-1,2-1,2-1,32 35,-26-37,2-3,1 0,1-3,19 11,-19-18</inkml:trace>
  <inkml:trace contextRef="#ctx0" brushRef="#br0" timeOffset="-2935.297">390 3376,'-1'4,"0"0,0 0,-1 0,1 0,-1 0,0 0,0 0,0-1,-3 4,-9 19,-20 66,5 1,3 2,5 0,-5 64,18-83,2 0,5 0,2 0,4 0,3 0,7 19,-7-55,2-1,1-1,4 6,-10-31,0 0,1-1,1 0,0 0,1 0,0-1,0 0,1 0,1-1,9 7,-17-15,1 1,0-2,0 1,0 0,0 0,0-1,0 0,0 1,1-1,-1 0,0-1,1 1,-1-1,1 1,-1-1,1 0,-1 0,0-1,3 1,17-6</inkml:trace>
  <inkml:trace contextRef="#ctx0" brushRef="#br0" timeOffset="-2452.853">925 3684,'-3'48,"-3"-1,-1 0,-3 0,-1-1,-12 29,6-19,2 2,2 0,2 13,11-71,0 1,0 0,1 0,-1 0,0-1,1 1,-1 0,0-1,1 1,-1 0,1-1,-1 1,1 0,0-1,-1 1,1-1,0 1,-1-1,1 0,0 1,-1-1,1 1,0-1,0 0,0 0,-1 0,1 1,0-1,0 0,0 0,-1 0,1 0,0 0,0 0,0 0,-1-1,2 1,42-3,-31 1,0 1,28-1,-1-2,0-1,23-8,-53 11,-1-1,1 0,0 0,-1-1,0 0,0-1,0 0,-1-1,1 0,-1 0,0-1,-1 1,0-2,0 1,-1-1,5-7,4-12</inkml:trace>
  <inkml:trace contextRef="#ctx0" brushRef="#br0" timeOffset="-2206.58">1304 3727,'-14'483,"14"-416,0-8,-2-1,-2 1,-4 3,8-60,0-1,0 1,0 0,0 0,0 0,-1 0,1-1,-1 1,1 0,-1 0,0-1,1 1,-1 0,0-1,0 1,-1-1,1 1,0-1,0 1,-1-1,1 0,0 0,-1 0,0 0,1 0,-1 0,1 0,-1 0,0-1,0 1,1-1,-3 1,-14-3</inkml:trace>
  <inkml:trace contextRef="#ctx0" brushRef="#br0" timeOffset="-1804.702">1280 3182,'8'2,"-1"0,0 1,0 0,0 0,0 0,-1 1,1 0,-1 1,0-1,0 1,0 0,-1 0,2 2,5 4,21 20,0 1,-2 1,-2 2,-1 1,-2 2,-1 0,-2 2,-2 0,-2 1,3 12,-4-2,-2 0,-3 1,-2 1,-2 0,-2 0,-3 1,-2-1,-4 32,-2 13,-4-1,-4 0,-5 0,-20 61,34-150,0 0,-1 0,0-1,0 1,0-1,-4 4,7-10,0 0,0 0,0 0,1 0,-1 0,0 0,0-1,-1 1,1 0,0 0,0-1,0 1,0-1,-1 1,1-1,0 0,-1 1,1-1,-1 0,1 0,0-1,0 1,-1-1,1 1,0-1,0 0,0 1,0-1,0 0,0 0,0 0,0 0,1 0,-1 0,0 0,0 0,1 0,-1 0,1 0,-1 0,1 0,-1-1,1 1,0 0,-1 0,-3-14,1 0,0 0,0 0,1-12,1 17,-5-55</inkml:trace>
  <inkml:trace contextRef="#ctx0" brushRef="#br0" timeOffset="-1185.317">1844 2798,'55'-9,"-47"7,0 0,1 1,-1-1,0 1,0 1,0 0,3 0,-9 0,-1 0,0 1,0-1,0 0,0 1,0-1,0 0,0 1,0 0,0-1,0 1,0-1,0 1,0 0,0 0,0-1,-1 1,1 0,0 0,-1 0,1 0,0 0,-1 0,1 0,-1 1,1 1,0 0,-1 0,1 0,-1 0,0 1,0-1,0 0,-1 0,1 0,-1 0,-19 62,-21 19,28-58,0 0,1 0,2 1,1 0,-6 26,15-52,0 0,0 0,-1 0,1 0,0 0,0 0,0 0,0 0,1 0,-1 0,0 0,0 0,0 0,1 0,-1 0,1 0,-1 0,1 0,-1 0,1 0,-1 0,1-1,0 1,-1 0,1-1,0 1,0 0,0 0,1 0,1 0,-1-1,0 1,1 0,-1-1,0 1,1-1,-1 0,1 0,-1 0,1 0,0 0,8-2,0 0,1 0,-1-1,9-4,58-31,-49 23</inkml:trace>
  <inkml:trace contextRef="#ctx0" brushRef="#br0" timeOffset="11265.552">1039 4868,'-19'12,"0"-2,-1 0,0-2,0 0,-1-1,0-1,0-1,-1-1,1 0,-1-2,0-1,-1-1,-24 0,14-1,61 1,103-4,0-7,0-5,-1-5,67-24,-332 43,-110-3,89 1,-8 7,232-13,0-2,0-4,38-7,251-36,-593 76,99 7,61-10,0-3,0-3,-29-2,446-20,-30-1,-311 15,0 0,-1 0,1 0,0 1,0-1,0 0,0 0,0 0,0 0,0 1,0-1,0 0,0 0,0 0,0 0,0 1,0-1,0 0,0 0,0 0,0 0,0 1,0-1,0 0,0 0,1 0,-1 0,0 0,0 1,0-1,0 0,0 0,0 0,0 0,1 0,-1 0,0 0,0 0,0 1,0-1,0 0,1 0,-1 0,0 0,0 0,0 0,0 0,1 0,-1 0,0 0,0 0,0 0,0 0,1 0,-1 0,0 0,0 0,0 0,-22 13,-35 13,-13 1,-20 8,-53 12,114-39,0-1,-1-2,0-1,0-1,0-2,0-1,-4-1,33 0,1 1,-1 0,1 0,-1 0,1 0,0 0,-1 0,1-1,-1 1,1 0,-1 0,1-1,-1 1,1 0,0 0,-1-1,1 1,0-1,-1 1,1 0,0-1,0 1,-1-1,1 1,0 0,0-1,0 1,-1-1,1 1,0-1,0 1,0-1,0 1,0-1,0 1,0-1,0 1,0-1,0 1,0-1,1 1,-1-1,0 1,0-1,0 1,1-1,-1 1,0-1,14-25,-12 23,4-7</inkml:trace>
  <inkml:trace contextRef="#ctx0" brushRef="#br0" timeOffset="22211.053">2299 1960,'5'100,"-2"-74,-2 1,0 0,-2-1,0 1,-2-1,-1 1,-1-1,-5 11,10-35,-1 0,0 0,1 0,-1 0,0 0,-1 0,1 0,0 0,0 0,-1 0,1-1,-1 1,0-1,1 1,-9 2</inkml:trace>
  <inkml:trace contextRef="#ctx0" brushRef="#br0" timeOffset="22827.167">3005 1144,'1'5,"1"-1,-1 0,0 1,0-1,-1 1,1-1,-1 1,0-1,0 1,-1-1,0 3,1 1,-2 234,7 327,-3-551,-2-24</inkml:trace>
  <inkml:trace contextRef="#ctx0" brushRef="#br0" timeOffset="23581.039">3716 1324,'-1'-4,"1"0,-1 0,-1 0,1 0,0 1,-1-1,0 0,0 0,0 1,0-1,-1 1,1 0,-1 0,0 0,0 0,-1 0,-1-3,-1 1,0 0,0 1,-1 0,1 0,-1 0,0 1,-2-1,2 2,0 0,-1 0,1 1,0 0,-1 1,1 0,-1 0,1 0,-1 1,1 0,0 1,0-1,-1 1,1 1,0-1,1 1,-1 1,0-1,1 1,0 0,0 1,0-1,0 1,1 0,0 1,0-1,-1 2,1-1,0 1,1-1,-1 1,1 0,0 1,1-1,0 0,0 1,1 0,0 0,0 0,1 0,-1 0,2 0,-1 0,1 0,1 0,0 0,0 0,0 0,1 0,0 0,0 0,4 5,7 11,2-1,0-1,1-1,2 0,0-1,14 11,52 62,-75-82,-1 1,-1 0,0 0,0 0,-1 1,-1 0,3 11,-6-17,-1 1,0 0,-1 0,0 0,0-1,0 1,-1 0,0 0,-1 0,0-1,0 1,0-1,-1 1,0-1,-1 0,0 0,0-1,0 1,-1-1,0 0,0 0,-2 2,-2 1,1 0,-1-1,-1 0,1-1,-1 0,-1-1,1 0,-1 0,0-1,0-1,-1 0,1 0,-1-1,-4 0,14-2,0-1,-1 1,1-1,0 0,-1 0,1 0,0 0,0 0,-1-1,1 1,0-1,0 1,0-1,-1 0,1 0,0 0,0 0,0 0,0-1,1 1,-1 0,0-1,0 1,1-1,-1 0,1 0,0 1,-1-1,1 0,0 0,0 0,0 0,0-1,1 1,-1 0,0 0,1 0,0-1,-1 1,1 0,0-1,0 1,0-2,1-8,-1 0,2-1,0 1,0 0,1 0,0 0,4-6,17-38,3 1,3 2,14-18,-1 0,13-32,-45 79,-1 0,0-1,-2 0,-1-1,-1 0,0-11,-2 2</inkml:trace>
  <inkml:trace contextRef="#ctx0" brushRef="#br0" timeOffset="23943.643">3910 562,'6'2,"-1"0,0 1,0-1,-1 1,1 0,0 0,-1 1,0 0,0-1,0 1,0 1,-1-1,1 1,-1-1,7 8,35 39,-3 3,-2 0,-3 3,-2 1,-3 2,-2 1,-3 1,-3 2,-2 0,-1 12,-6-15,-3 0,-3 1,-3 0,-2 0,-3 1,-2-1,-4 0,-2 0,-3 0,-2-1,-7 11,12-47,-1-1,-1 0,-1-1,-1 0,-2-1,0 0,-1-1,-5 4,9-12,-1-2,0 1,-1-1,-1-1,1 0,-2-1,1-1,-1 0,0 0,-1-1,0-1,0-1,-7 2,-25 4</inkml:trace>
  <inkml:trace contextRef="#ctx0" brushRef="#br0" timeOffset="25090.703">3195 2377,'61'-3,"1"-2,-1-2,-1-4,0-2,20-8,104-39,3-10,-71 26,288-99,85-32,-340 115,113-64,-194 87,-1-3,-3-3,-1-3,43-41,-91 72,0 0,0 0,-2-1,0-1,0 0,-2-1,0 0,-2-1,0 0,0-1,-2 0,-1 0,0 0,-2-1,0 0,-1 0,-1 0,-1 0,-1 0,-1 0,-1 0,0 0,-2 0,0 0,-7-16,-2-1,-1 1,-2 1,-2 1,-1 0,-1 1,-2 1,-2 1,0 1,-9-6,-5-1,-2 1,-1 3,-2 1,-1 1,-1 3,-23-9,-10-2,-3 4,0 3,-60-14,9 11,-128-18,160 39,-1 4,0 4,-1 4,1 5,0 5,0 4,-77 19,117-16,0 3,2 2,0 3,1 3,1 2,2 2,1 3,1 2,2 3,2 1,1 3,2 2,-3 7,11-6,2 1,1 2,3 1,2 2,3 1,1 1,3 1,2 1,2 1,3 1,2 1,-5 55,13-60,2 0,3 0,2 0,2 1,3-2,1 1,3-1,3 0,1-1,3 0,1-2,3 0,2-1,16 22,-19-38,1 0,2-1,1-2,2 0,0-2,2 0,1-2,1-2,0 0,2-2,1-2,1 0,15 5,2-3,1-2,0-2,1-2,1-3,0-2,52 1,67-4,0-7,88-16,-145 7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38:31.815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0 49,'0'1,"0"0,0-1,0-2,0 0,0-1,0 1,0 1,0 0,1-1,0-5,0 0,0-5,0 1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37:27.503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  <inkml:brush xml:id="br1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2896 10343,'139'10,"-66"-11,-25-1,0 3,39 6,-85-7,-1 0,1 0,0 0,-1 0,1 1,-1-1,1 1,-1-1,1 1,-1-1,1 1,-1 0,1 0,-1 0,0 0,1 0,-1 0,0 0,0 0,0 1,0-1,0 0,-1 1,1-1,-1 0,0 1,0-1,0 0,0 1,0-1,0 0,0 1,-1-1,1 0,0 1,-1-1,1 0,-1 1,0-1,1 0,-1 0,0 0,0 1,-7 8,-1 1,0-2,0 0,-1 0,-1 0,2-1,-153 116,160-123,1 1,-1-1,0 0,1 1,-1-1,1 1,-1 0,1-1,0 1,-1 0,1 0,0 0,0 0,0 0,1 0,-1 0,0 0,1 0,0 0,-1 0,1 1,0-1,0 0,0 0,0 0,1 0,-1 1,0-1,1 1,1 0,0 0,0 0,0-1,0 1,0 0,1-1,-1 1,1-1,0 0,0 0,-1 0,2 0,-1 0,0-1,0 1,0-1,1 0,0 0,19 5,-1-1,1-1,0-1,-1-1,1-1,0-1,0-1,0-1,0-1,0-1,-1-1,1-1,-1-1,-1-1,0-1,0-1,5-3,30-21</inkml:trace>
  <inkml:trace contextRef="#ctx0" brushRef="#br0" timeOffset="27480.54">602 11964,'3'2,"1"1,-1-1,1 0,0 0,0 0,-1 0,1-1,0 1,3 0,-2-1,21 7,-1 0,2-2,-1-1,1-2,0 0,12-1,51-3,22-4,-5-8,-53 3</inkml:trace>
  <inkml:trace contextRef="#ctx0" brushRef="#br0" timeOffset="30447.822">3265 13721,'31'0,"0"1,0 2,20 5,-41-7,0 2,0-1,-1 2,1-1,-1 1,0 0,0 1,0 0,-1 1,0 0,0 0,0 1,1 1,-7-5,1 0,0 1,-1 0,0 0,0-1,0 1,0 0,-1 1,0-1,0 0,0 0,0 1,0-1,-1 0,0 1,0-1,0 0,0 1,-1-1,0 1,0-1,0 0,0 0,-1 0,1 0,-1 0,0 0,-1 0,-1 2,-5 8,0 0,-1 0,-1-1,0-1,-1 0,0 0,-3 0,-7 5,1-1,-2-1,0-2,-1 0,-1-1,1-2,-7 2,16-7,0 0,-1-2,1 1,-1-2,0 0,0-1,0 0,0-1,0-1,1-1,-1 0,-13-4,24 4,0 1,0-2,0 1,0 0,0-1,1 0,-1 0,1 0,0-1,0 1,-1-2,4 4,0 0,1 0,-1 0,0 0,0 0,1-1,-1 1,1 0,-1 0,1-1,-1 1,1 0,0-1,0 1,0 0,0-1,0 1,0 0,0-1,0 1,0 0,1-1,-1 1,0 0,1 0,-1-1,1 1,-1 0,1 0,0 0,0-1,-1 1,1 0,0 0,0 0,0 0,0 1,0-1,0 0,1 0,-1 1,0-1,0 0,0 1,1-1,-1 1,5-3,-1 1,1 0,0 0,-1 0,1 0,0 1,0 0,0 1,1-1,-1 1,0 0,0 1,5 0,80 19,-90-19,33 10,-1 1,0 2,-1 1,0 2,5 5,51 37,5 8,-25-17,-31-23</inkml:trace>
  <inkml:trace contextRef="#ctx0" brushRef="#br0" timeOffset="28064.324">1901 11646,'-3'60,"-3"0,-2-1,-5 10,-10 72,16-77,3 0,3 1,2-1,4 6,-2-37,2-1,1 0,2 0,1-1,2 0,1 0,1-2,16 28,-22-45,1 0,1-1,0 0,0-1,1 0,0 0,1-1,0-1,0 1,1-2,0 0,4 2,-11-7,0 0,0 0,0 0,0-1,0 1,0-1,0 0,0-1,0 0,0 1,1-1,-1-1,0 1,0-1,0 0,0 0,0-1,0 1,0-1,0 0,-1-1,1 1,-1-1,1 0,-1 0,0 0,0 0,0-1,-1 0,1 1,-1-1,0-1,0 1,0-1,2-4,0 0,-1-1,1 1,-2-1,0 0,0-1,-1 1,0 0,0-1,-1 1,-1-11,1 16,-1 0,0 0,-1 0,1 0,-1 0,0 0,0 0,0 0,-1 0,0 0,0 1,0-1,-1 1,1-1,-1 1,0 0,0 0,0 0,-1 1,1-1,-1 1,0-1,0 1,0 1,-3-3,4 4,0 0,0 0,0 0,0 0,0 1,0-1,0 1,0 0,0-1,0 2,0-1,-1 0,1 0,0 1,0 0,0 0,0 0,1 0,-2 0,-1 2,0 0,0 0,0 1,1-1,0 1,-1 0,1 0,1 0,-1 1,-1 2,-2 3,1 1,0 0,0 0,1 0,0 1,1 0,1 0,0 0,-1 7,4-12,-1-1,1 1,0-1,0 1,1-1,0 1,0-1,1 1,0-1,0 0,0 0,1 0,1 3,-2-5,0-1,1 0,-1 0,1 0,-1 0,1 0,0 0,0-1,0 0,1 1,-1-1,0 0,1 0,0-1,-1 1,1-1,0 0,0 0,-1 0,1 0,0-1,2 1,17-1</inkml:trace>
  <inkml:trace contextRef="#ctx0" brushRef="#br0" timeOffset="29144.749">3678 12034,'0'707,"0"-704,2 19,-2-22,0 1,0-1,0 1,0-1,0 0,0 1,0-1,0 0,0 1,1-1,-1 0,0 1,0-1,0 0,1 1,-1-1,0 0,0 1,1-1,-1 0,0 0,1 0,-1 1,0-1,1 0,-1 0,0 0,1 0,-1 0,0 1,1-1,-1 0,1 0,-1 0,0 0,1 0,-1 0,0 0,1 0,-1 0,1-1,-1 1,0 0,1 0,-1 0,7-4</inkml:trace>
  <inkml:trace contextRef="#ctx0" brushRef="#br0" timeOffset="28375.955">3038 11750,'-1'1,"-1"-1,1 1,0-1,0 1,0 0,0-1,0 1,-1 0,1 0,1 0,-1 0,0 0,0 0,0 0,0 0,1 0,-1 0,0 0,1 1,-1-1,1 0,-1 0,1 1,-11 35,10-34,-4 28,0 0,2 0,2 0,1 9,0-5,-2 0,-1 1,-2-1,1-16</inkml:trace>
  <inkml:trace contextRef="#ctx0" brushRef="#br0" timeOffset="28614.053">2683 11902,'0'1,"0"-1,1 1,-1 0,1-1,-1 1,1-1,-1 1,1-1,-1 1,1-1,0 1,-1-1,1 1,0-1,-1 0,1 1,0-1,-1 0,1 0,0 0,0 1,-1-1,1 0,0 0,0 0,-1 0,1 0,0 0,0 0,31 0,-23 0,346-1,-323 1</inkml:trace>
  <inkml:trace contextRef="#ctx0" brushRef="#br0" timeOffset="28849.821">2806 12267,'0'0,"0"3,0 3,0 0,0 2,1 4,4 1,3 4,5 0,6 2,5-2,7-2,4-6,3-7,1-4,9-9,-4-2</inkml:trace>
  <inkml:trace contextRef="#ctx0" brushRef="#br0" timeOffset="29942.345">3919 12139,'1'-2,"-1"1,1-1,-1 1,1-1,0 1,0 0,-1-1,1 1,0 0,0 0,1-1,-1 1,0 0,0 0,0 0,1 0,-1 1,0-1,1 0,-1 0,1 1,-1-1,2 1,38-14,-37 13,11-3,1 1,0 1,0 0,0 1,4 1,-13 0,0 0,0 0,0 1,0 0,0 1,0 0,-1 0,1 0,-1 0,1 1,-1 1,0-1,2 2,-6-3,0 0,0 1,0-1,0 0,-1 1,1-1,-1 1,1-1,-1 1,0 0,0 0,-1 0,1-1,0 1,-1 0,0 0,1 0,-1 0,0 0,-1 0,1 0,0 0,-1 0,0-1,0 1,0 0,0 0,0 1,-5 10,0-1,-1 1,0-1,-9 11,-3 1,-1-1,0-1,-2-1,-1-1,-9 5,-43 42,71-64,0 0,0 0,0 1,1-1,0 1,0 0,0 0,0 0,1 0,-1 4,2-7,1 0,0 0,-1 0,1 0,0 0,0 0,1 0,-1 0,0 0,1 0,-1 0,1 0,-1 0,1 0,0 0,0 0,0 0,0 0,0-1,0 1,1 0,-1-1,0 1,1-1,0 1,-1-1,1 0,0 0,-1 0,3 1,14 8,0-1,1 0,0-2,0 0,1-1,0-1,0-1,11 1,42 3,55-2,-66-4,137 10,30 13,-215-23,0 1,-1 0,1 1,-1 0,0 2,-1-1,1 1,-1 1,11 8,-20-13,0 0,0 1,-1-1,1 1,-1-1,0 1,0 0,0 0,0 0,0 0,0 0,-1 0,0 1,0-1,0 0,0 1,0 2,-1-2,0 0,0 0,-1 0,0 0,0 0,0-1,0 1,-1 0,0 0,1-1,-1 1,0-1,-1 0,1 1,-1-1,1 0,-1 0,0-1,-1 2,-13 10,0 0,0-1,-1-1,-1 0,0-2,-1 0,-12 4,-40 13,-37 7,93-29,-215 56,-172 22,-244 11,-132 24,733-109,-109 21,-2-6,-35-4,180-20,9-1,8-1,4 0</inkml:trace>
  <inkml:trace contextRef="#ctx0" brushRef="#br0" timeOffset="38742.195">10648 11447,'-1'-2,"0"0,0 1,0-1,1 0,-1 0,1 0,-1 1,1-1,0 0,0 0,0 0,0 0,0 0,0 0,0 0,1 1,-1-1,1 0,0-1,11-36,0 13,0 1,2 1,1 1,1 0,1 0,1 2,1 0,1 1,0 1,2 1,3-2,-19 16,1 0,-1 1,0-1,1 1,0 1,0-1,0 1,0 0,0 1,0-1,0 1,1 1,-1 0,7 0,-10 1,0-1,0 1,0 0,0 1,0-1,0 1,0 0,0 0,0 0,-1 0,1 1,-1-1,1 1,-1 0,0 0,0 0,-1 1,1-1,-1 1,1-1,-1 1,0 0,0 0,-1 0,2 4,3 14,-1-1,-1 1,-1 1,-1-1,-1 0,0 1,-2-1,-1 0,-1 0,-2 10,-11 45,-4-1,-9 20,4-27,-13 22,-15 38,50-120,7-18,16-34,-7 22,2 1,0 0,2 1,0 1,0 1,10-7,-19 18,0 0,1 1,-1 0,1 0,0 1,1 0,-1 0,3 0,-7 3,1 0,-1 0,1 0,-1 1,1 0,-1 0,1 0,-1 1,1 0,-1 0,1 0,-1 0,0 1,6 2,-5 0,0 0,-1-1,1 2,-1-1,0 1,0 0,-1 0,1 0,-1 1,0-1,0 1,-1 0,0 0,0 1,0-1,0 3,3 10,0-1,-1 1,-1 0,-1 0,0 7,-1 16,-1 0,-3-1,-1 1,-2 0,-1-1,-3 0,-1 0,-2-1,-2 0,-1-1,-3-1,-18 30,27-53,-2-1,0 0,0 0,-1-2,-1 1,0-2,-1 1,0-2,0 0,-1-1,-16 8,23-14,1 1,-1-1,0 0,0-1,0 0,-1 0,1-1,0 0,-1 0,1-1,-1 0,1-1,0 0,-1 0,1-1,0 0,0 0,0-1,0 0,0 0,0-1,1 0,0 0,0-1,-4-3,-2-3</inkml:trace>
  <inkml:trace contextRef="#ctx0" brushRef="#br0" timeOffset="42098.976">17385 8467,'0'0,"0"0,0 1,0-1,0 0,0 0,0 1,0-1,0 0,0 1,0-1,0 0,0 1,0-1,0 0,0 1,0-1,0 0,0 0,0 1,0-1,1 0,-1 0,0 1,0-1,0 0,1 0,-1 1,0-1,0 0,0 0,1 0,-1 1,0-1,0 0,1 0,-1 0,0 0,1 0,-1 1,0-1,0 0,1 0,-1 0,0 0,1 0,-1 0,0 0,1 0,-1 0,0 0,1 0,-1-1,21-14,27-41,-39 45,12-14,-8 8,0 0,1 2,1-1,0 2,1 0,0 1,1 1,5-3,-20 14,0 0,1 0,-1 0,0 0,0 0,1 1,-1-1,0 1,1-1,-1 1,1 0,-1 0,0 0,1 0,-1 1,1-1,-1 0,0 1,1 0,-1 0,0 0,2 0,-1 1,0 0,0 1,0-1,-1 1,1 0,-1 0,1 0,-1 0,0 0,0 1,0-1,-1 0,1 2,3 9,0-1,-1 1,-1 0,-1 0,0 0,0 1,-2 4,-1 37,-3 0,-3-1,-1 1,-4-2,-15 46,-5 0,-6-2,-33 61,63-142,3-5,0 0,-1 0,0-1,-1 0,0 0,0-1,-2 1,1-2,-1 1,-7 4,16-13,-1-1,0 1,0 0,0-1,0 1,0-1,0 1,0-1,0 0,0 1,0-1,0 0,0 0,0 0,0 0,0 0,0 0,0 0,0 0,0 0,0 0,0 0,0-1,0 1,0 0,0-1,-1 0,1 0,-1 0,1-1,0 1,0-1,-1 1,1-1,0 0,0 0,1 1,-1-1,0 0,1 0,-1 0,0 0,-1-8,1 1,0-1,0 0,1 0,0-6,3-14,1 1,1-1,1 1,2 0,2-4,-4 17,1-1,0 1,1 0,0 1,2-1,0 2,0-1,1 2,6-6,-14 16,0 0,1-1,-1 1,1 0,0 1,0-1,0 1,1 0,-1 0,0 0,1 0,-1 1,1 0,0 0,-1 0,1 0,0 1,0 0,-1 0,4 0,-1 2,0 0,-1 0,1 0,-1 1,1 0,-1 0,0 0,-1 1,1 0,0 0,-1 1,0-1,1 2,10 12,0 0,-2 1,0 1,-1 1,-1-1,-1 2,5 15,-3 1,-11-28</inkml:trace>
  <inkml:trace contextRef="#ctx0" brushRef="#br0" timeOffset="45294.321">16726 11044,'3'2,"0"0,0 0,0-1,0 0,0 1,0-1,0 0,0 0,0-1,0 1,1-1,-1 1,0-1,0 0,1 0,-1-1,2 1,4 0,30 1,1-2,-1-1,0-3,0 0,-1-3,0-1,26-11,-8-1</inkml:trace>
  <inkml:trace contextRef="#ctx0" brushRef="#br0" timeOffset="45932.718">18011 10542,'-17'-15,"0"1,-1 1,-1 0,0 2,0 0,-1 1,-11-3,21 9,0 2,0-1,0 1,0 1,0-1,-1 2,1 0,0 0,0 0,-1 2,1-1,0 1,0 1,0-1,1 2,-1 0,-3 2,1 0,1 0,0 1,1 0,0 1,0 0,0 1,1 0,1 1,-1 0,2 0,-1 0,1 1,1 0,0 1,1-1,0 1,1 0,0 1,-2 10,2-4,1 0,1 0,0 0,2 1,0-1,1 0,1 0,1 1,0-1,2-1,0 1,1-1,1 2,-4-14,0 1,0-1,0 0,1 0,0 0,0 0,1-1,-1 0,1 0,0 0,1 0,-1-1,1 0,5 3,-6-4,-1-2,1 1,-1 0,1-1,0 0,0 0,0 0,-1-1,1 0,0 0,0 0,0 0,0-1,0 0,0 0,-1 0,1 0,0-1,-1 0,1 0,2-1,10-7,0-1,-1-1,0 0,0-1,-1-1,-1 0,-1-1,0 0,0-1,-2-1,0 0,3-8,13-27,-3-2,-1-1,8-35,-24 170,-2 118,-3-23,9 0,23 121,-28-264,-2-7</inkml:trace>
  <inkml:trace contextRef="#ctx0" brushRef="#br0" timeOffset="39481.81">15826 7127,'0'0,"1"1,-1 0,1 0,-1 0,1 0,-1-1,1 1,-1 0,1 0,0-1,0 1,-1-1,1 1,0 0,0-1,0 0,0 1,-1-1,1 1,0-1,0 0,0 0,0 1,0-1,0 0,0 0,0 0,1 0,35 3,-31-3,28 1,0-1,0-1,-1-2,1-2,-1-1,0-1,0-2,0-2,16-9</inkml:trace>
  <inkml:trace contextRef="#ctx0" brushRef="#br0" timeOffset="40029.534">16764 6472,'-1'19,"-1"-1,-1 0,-1 0,0-1,-3 4,-10 53,6-5,3 0,3 0,4 0,2 1,3-1,4 0,11 47,-16-102,1 0,0 0,1-1,1 1,0-1,0-1,2 1,-1-1,2 0,-1-1,2 0,-1-1,6 5,-8-9,1-1,-1 0,1 0,0 0,0-1,1 0,-1-1,1 0,0 0,0-1,0 0,0 0,0-1,1 0,-1-1,0 0,0-1,0 0,1 0,-1-1,2 0,-2-1,0 0,0 0,0-1,0 0,-1-1,0 0,0 0,0 0,0-1,-1-1,0 1,0-1,-1 0,0-1,0 1,4-9,-7 11,0 0,0 0,-1 0,0 0,0-1,0 1,-1-1,1 0,-2 1,1-1,0 0,-1 1,0-1,-1 0,1 0,-1 1,0-1,0 1,-1-1,0 1,0-1,0 1,0 0,-1 0,0 0,0 0,0 0,-4-3,5 5,0 1,0 0,0-1,0 1,-1 0,1 1,0-1,-1 0,1 1,-1-1,0 1,1 0,-1 0,0 0,0 0,0 0,0 1,0-1,0 1,0 0,0 0,0 0,-2 0,-1 2,1-1,0 1,0 0,0 0,1 1,-1-1,1 1,-1 0,1 1,0-1,0 1,-3 3,-6 7,2 0,0 1,0 0,2 1,0 0,0 1,-2 9,5-8,1 0,0 0,2 0,0 1,1 0,1-10,0 1,1-1,0 0,1 1,0-1,0 0,1 0,1 0,-1 0,1 0,1 0,-4-8,1 1,0-1,0 0,0 1,0-1,0 0,0 0,0 1,0-1,0 0,0 0,1 0,-1 0,1-1,-1 1,0 0,1 0,-1-1,1 1,0-1,-1 0,1 1,-1-1,1 0,0 0,-1 0,1 0,-1 0,1 0,0 0,-1-1,1 1,-1-1,1 1,-1-1,2 0,20-9</inkml:trace>
  <inkml:trace contextRef="#ctx0" brushRef="#br0" timeOffset="40278.863">17456 7089,'0'0,"0"0,0 0,2 0,2 0,5 0,5 0,5-3,7-2,14-4,5-4,1-1,-1-3,1-5,-7 1</inkml:trace>
  <inkml:trace contextRef="#ctx0" brushRef="#br0" timeOffset="40450.077">18191 6581,'0'1,"-1"3,-2 3,-2 7,-1 6,-1 9,1 17,1 11,1 15,1 5,1 0,1-7,0-7,1-9,0-10,0-5,1-9</inkml:trace>
  <inkml:trace contextRef="#ctx0" brushRef="#br0" timeOffset="40978.786">18560 6643,'19'-20,"4"-5,2 0,0 2,23-16,-41 34,-1 0,1 1,0 0,0 0,0 1,0 0,1 0,-1 1,1 0,0 0,-1 0,1 1,0 1,0-1,0 1,0 0,0 1,7 1,-11 0,0-1,1 1,-1 0,0 0,-1 0,1 0,0 1,-1-1,1 1,-1 0,0 0,0 0,0 1,0-1,-1 1,1 0,-1-1,0 1,0 0,0 0,-1 1,1-1,-1 0,0 0,0 3,2 11,-1-1,0 1,-2 0,0 0,-2 13,-3 13,-2 0,-1 0,-3 0,-2-2,-1 1,-2-2,-3 2,-9 13,-1-1,-3-1,-3-2,-32 37,60-80,5-5,0 0,-1 0,0-1,1 1,-1-1,0 0,-1 0,1 0,-1 0,1-1,-1 1,0-1,0 0,0 0,0 0,3-3,1 1,-1 0,1 0,-1-1,1 1,0 0,-1 0,1-1,-1 1,1-1,0 1,-1 0,1-1,0 1,0-1,-1 1,1-1,0 1,0-1,0 1,-1-1,1 1,0-1,0 1,0-1,0 1,0-1,0 1,0-1,0 1,0-1,0 1,1-1,-1 1,0-1,5-21,3-4,2-1,1 2,1-1,1 1,3-2,-10 17,-1 1,2 0,-1 1,1-1,1 1,-1 1,1-1,1 1,-1 1,1 0,1 0,-1 0,1 1,8-3,-14 7,0 0,0 1,0-1,1 1,-1 0,0 0,0 0,0 0,0 1,1 0,-1 0,0 0,0 0,0 1,-1-1,1 1,0 0,0 0,-1 1,0-1,1 1,-1-1,0 1,0 0,0 0,-1 1,1-1,0 2,10 14,-1 0,-1 0,-1 1,7 21,-6-16,25 53,-27-61</inkml:trace>
  <inkml:trace contextRef="#ctx0" brushRef="#br0" timeOffset="41414.475">19645 7330,'0'3,"-1"-1,1 1,-1 0,0-1,0 1,0-1,0 0,-1 1,1-1,-1 0,1 0,-1 1,0-1,0-1,0 1,0 0,0 0,0-1,0 1,-1-1,-52 30,45-27,-101 47,-3-5,-2-6,-77 16,23-17,-1-8,-47-2,-355 6,1-31,260-4,32 6,-4 12,147-3,0 6,1 6,-7 8,118-27,1 1,0 1,-8 5,22-10</inkml:trace>
  <inkml:trace contextRef="#ctx0" brushRef="#br0" timeOffset="43397.509">17997 5828,'-16'-2,"1"1,0-2,0 0,0-1,-11-5,-21-5,-46-7,0 4,-54-2,88 15,0 2,-1 3,1 3,-42 8,-15 9,1 5,2 5,1 5,1 5,3 5,1 4,3 5,0 6,50-26,2 2,1 3,2 2,2 2,3 2,1 2,2 2,-30 49,50-65,2 1,1 1,2 0,1 1,2 1,-7 33,14-40,1-1,2 1,0-1,3 1,0 0,2 0,1 0,2-1,2 9,-1-15,1 0,2-1,0 0,1 0,1-1,1 0,1-1,1-1,1 0,11 12,-1-6,1-2,1 0,0-2,2-1,1-1,0-2,3 0,46 19,1-4,1-4,2-3,0-4,62 8,3-10,1-5,141-6,-34-2,52 7,1-13,131-24,-362 14,0-4,-1-3,-1-4,-1-3,-1-3,-1-3,-2-4,4-6,-26 12,-1-2,-1-2,-2-3,-2-1,-1-2,-1-2,-3-2,-1-1,-2-2,-2-2,17-32,-36 53,-2-1,-2 0,0-1,-1 0,-2 0,-1 0,-1-1,-1 0,-1 0,-2 0,-1-1,-1 1,-2 0,0 0,-2 0,-1 1,-1-1,-4-4,-1-4,-3 1,0 0,-3 2,0-1,-3 2,0 1,-2 0,-1 2,-2 1,0 1,-2 1,-1 1,-12-6,-1 2,-3 1,0 3,-1 1,-2 3,0 2,-1 2,-1 1,0 4,-1 1,0 3,-1 2,-29 0,-209 6,133 2,-38-9,147 3</inkml:trace>
  <inkml:trace contextRef="#ctx0" brushRef="#br0" timeOffset="-573.255">929 9751,'1'2,"-1"-1,1 1,-1-1,1 1,-1-1,1 1,0-1,0 1,0-1,-1 0,1 1,1-1,-1 0,0 0,0 0,0 0,1 0,-1 0,0 0,1 0,-1-1,1 1,-1 0,1-1,0 1,43 11,16-5,1-3,0-3,0-2,16-5,17 1,1948-11,-1118 65,-353-12,-553-35,-14-1,1 0,-1-1,1 0,-1 0,1 0,-1-1,1 1,-1-1,1-1,-49-24,17 14</inkml:trace>
  <inkml:trace contextRef="#ctx0" brushRef="#br0" timeOffset="-18752.334">0 4653,'2'2,"-1"0,1-1,0 1,-1-1,1 0,0 1,0-1,0 0,0 0,0 0,0 0,0-1,0 1,0 0,0-1,0 0,1 1,-1-1,0 0,53 2,-34-2,51 5,0 0,28-3,-78-3,1 0,-1-2,0-1,0 0,0-2,12-5,-1-2</inkml:trace>
  <inkml:trace contextRef="#ctx0" brushRef="#br0" timeOffset="-18122.414">1157 4122,'-1'8,"-1"0,0-1,0 1,0-1,-1 0,0 0,-3 4,-7 21,-13 51,3 1,4 1,-2 41,16-90,2 0,2 0,1 0,2 1,1-1,2 0,2-1,1 1,9 23,-12-46,2 0,-1 0,2-1,-1 1,2-1,0-1,0 0,1 0,0-1,1 0,0-1,0 0,1-1,1 0,-1-1,1 0,0-1,1 0,-1-1,1-1,0 0,6 0,-7-2,0 1,1-2,-1 0,1-1,-1 0,0-1,1 0,-1-1,0-1,0 0,0-1,0 0,-1-1,0 0,0-1,0-1,0 0,-1 0,0-1,-1 0,0-1,0 0,-1-1,3-4,-6 6,0 0,-1-1,0 0,0 0,-1-1,-1 1,1-1,-2 1,1-1,0-10,-2 14,0-1,0 1,-1 0,0-1,-1 1,1-1,-1 1,-1 0,1-1,-1 1,0 0,0 0,-1 0,0 0,0 1,0-1,-3-3,4 7,1 0,-1 0,1 0,-1 1,0-1,0 1,0-1,0 1,0-1,0 1,0 0,0 0,0 0,0 0,-1 1,1-1,0 1,-1-1,1 1,-1 0,1 0,-3 0,1 0,1 1,-1 0,0 1,0-1,1 1,-1 0,1-1,-1 2,1-1,0 0,0 1,0-1,-1 1,-6 8,0 1,0-1,1 2,1-1,0 1,-5 11,-14 42,25-62,1-1,0 0,0 1,1-1,-1 1,1-1,-1 1,1-1,0 1,1-1,-1 1,0 0,1-1,0 0,0 1,0-1,0 1,2 1,-3-4,1 0,0-1,-1 1,1 0,0-1,0 1,0-1,-1 1,1-1,0 1,0-1,0 1,0-1,0 0,0 0,0 1,0-1,0 0,0 0,-1 0,1 0,0 0,0 0,0 0,0-1,0 1,0 0,0 0,0-1,26-12,-6-2</inkml:trace>
  <inkml:trace contextRef="#ctx0" brushRef="#br0" timeOffset="-17756.472">2531 3891,'-2'40,"-2"1,-2 0,-5 13,-9 70,18-85,1-24,1-1,-2 1,0-1,0 0,-2 0,-1 4,5-18,0 1,0-1,0 1,0-1,0 1,-1-1,1 1,0-1,0 0,-1 1,1-1,0 1,-1-1,1 0,0 1,-1-1,1 0,0 1,-1-1,1 0,-1 1,1-1,-1 0,1 0,-1 0,1 0,-1 1,1-1,-1 0,1 0,-1 0,1 0,-1 0,1 0,-1 0,1 0,-1 0,1 0,-1-1,1 1,-1 0,1 0,-1 0,-5-5</inkml:trace>
  <inkml:trace contextRef="#ctx0" brushRef="#br0" timeOffset="-17517.813">2204 4142,'0'1,"0"0,0 0,1 1,-1-1,0 0,1 1,-1-1,1 0,0 0,-1 0,1 0,0 1,0-1,-1 0,1 0,0-1,0 1,0 0,0 0,1 0,-1-1,0 1,0 0,0-1,0 1,1-1,-1 1,0-1,1 0,-1 0,0 1,0-1,1 0,53 1,-39-1,294-5,-279 5</inkml:trace>
  <inkml:trace contextRef="#ctx0" brushRef="#br0" timeOffset="-17289.468">2247 4563,'0'1,"0"0,0 0,1 0,4-1,3 0,5 1,5-1,5 0,5 0,4 0,2 0,1 0,1-1,-1-1,6 0,-5 0</inkml:trace>
  <inkml:trace contextRef="#ctx0" brushRef="#br0" timeOffset="-16382.843">2858 4535,'6'9,"2"-1,-1 1,1-1,0 0,0-1,1 0,9 6,20 17,32 35,-3 2,45 61,-88-98,-3 1,0 0,-2 2,-1 1,-2 0,-1 1,-2 0,4 21,-13-60,3-16,3-25,10-165,-8-59,-3 42,0-553,-9 775,0-1,0 0,0 1,1-1,-1 1,1-1,1 1,-1-1,1 1,0 0,0 0,1 0,1-3,-1 5,0-1,0 1,0 0,1 1,-1-1,1 0,-1 1,1 0,0 0,0 0,0 0,0 1,0 0,1-1,-1 2,0-1,3 0,74-9,0 4,9 3,24-2,2300-163,-1153 75,-760 79,-275 11,-209 0,-16 3,-1 0,0-1,0 1,0 0,0-1,0 1,0 0,0-1,1 1,-1 0,0-1,0 1,0 0,0-1,0 1,-1 0,1-1,0 1,0 0,0-1,0 1,0 0,0 0,0-1,-1 1,1 0,0-1,0 1,0 0,-1 0,1-1,0 1,0 0,-1 0,1 0,0-1,-1 1,1 0,0 0,0 0,-1 0,1 0,0 0,-1 0,1 0,-9-7</inkml:trace>
  <inkml:trace contextRef="#ctx0" brushRef="#br0" timeOffset="-15554.921">4237 4142,'-3'41,"-1"0,-2 0,-7 24,-10 69,20-97,1-1,1 0,2 0,2 1,4 14,-5-40,0 1,1 0,0-1,1 1,0-1,1 0,0 0,0-1,2 0,-1 0,1 0,1 0,-1-1,2-1,-1 1,1-1,0-1,4 3,-4-6,0 0,0-1,0 0,0 0,1-1,-1 0,1 0,-1-1,1-1,0 0,-1 0,1-1,0 0,-1 0,1-1,-1 0,0-1,0 0,0-1,8-4,-11 6,0-1,-1 0,1 0,-1 0,0 0,0-1,0 0,-1 0,1-1,-1 1,0-1,0 0,-1 0,1 0,-1-1,0 1,-1-1,1 1,-1-1,0 0,-1 0,1 0,-1 0,0-1,-1 1,1 0,-1 0,-1 0,1 0,-1-1,0 1,-1-4,1 5,-1 1,1-1,-1 1,1 0,-1 0,-1-1,1 1,0 0,-1 1,0-1,0 0,0 1,0 0,-1 0,1 0,-1 0,0 0,0 1,0-1,0 1,0 0,0 0,-1 1,1-1,-1 1,1 0,-1 0,1 1,-1-1,0 1,1 0,-1 0,0 1,1-1,-1 1,0 0,-7 2,0 0,0 1,0 0,1 0,0 2,0-1,0 1,0 1,1 0,0 0,1 1,-1 0,0 2,9-8,-49 60,48-59,0-1,0 1,0 0,1 0,-1-1,1 1,0 1,0-1,0 0,0 0,1 0,-1 0,1 1,0-1,0 0,0 0,0 1,0-1,1 0,0 0,-1 0,1 1,0-3,-1-1,0 1,1-1,-1 1,0-1,1 1,-1-1,0 1,1-1,-1 1,1-1,-1 0,1 1,-1-1,1 0,-1 1,1-1,-1 0,1 0,0 0,-1 1,1-1,-1 0,1 0,0 0,-1 0,1 0,-1 0,1 0,0 0,-1 0,1 0,-1 0,1-1,0 1,-1 0,1 0,-1-1,1 1,18-16,-8 4</inkml:trace>
  <inkml:trace contextRef="#ctx0" brushRef="#br0" timeOffset="-14986.124">4602 3801,'0'-3,"1"1,0 0,0 0,0 0,0-1,0 1,1 0,-1 1,0-1,1 0,0 0,-1 1,1-1,0 0,0 1,0 0,0-1,0 1,0 0,0 0,0 0,1 1,-1-1,0 0,2 1,61-15,-65 15,8-2,0 1,0 0,1 1,-1 0,0 1,0-1,0 1,0 1,0 0,-6-2,0 1,0-1,-1 1,1 0,0 0,-1 0,1 0,-1 0,1 0,-1 0,0 0,1 1,-1-1,0 1,0-1,0 1,0-1,0 1,0-1,0 1,0 0,-1-1,1 1,-1 0,1 0,-1 0,0 0,0-1,0 1,0 0,0 0,0 0,0 0,-1-1,1 1,0 0,-1 0,0-1,1 1,-1 0,-1 1,-7 17,-1 0,0-1,-2 0,0-1,-1 0,-9 7,3 0,0 1,-9 16,28-41,-1 0,1-1,-1 1,1 0,0-1,-1 1,1 0,0-1,0 1,-1 0,1 0,0 0,0-1,0 1,0 0,0 0,0 0,0-1,0 1,0 0,1 0,-1-1,0 1,0 0,1 0,-1-1,0 1,1 0,-1-1,1 2,1-1,-1 0,1 0,0 0,0 0,-1 0,1 0,0-1,0 1,0 0,0-1,0 0,2 1,69-1,-59 0,15-2,-1 0,1-2,-1-1,25-7,-21 2</inkml:trace>
  <inkml:trace contextRef="#ctx0" brushRef="#br0" timeOffset="-14651.742">5284 4430,'0'0,"0"1,0 1,2 0,2 0,3-1,3 0,5 0,5-1,4 0,3 0,3 0,2 0,2-1,-1-2,0 0,4 0,-4-1</inkml:trace>
  <inkml:trace contextRef="#ctx0" brushRef="#br0" timeOffset="-14208.268">6094 4080,'-1'16,"0"0,-2 0,0 0,-1-1,0 1,-1-1,-3 6,-51 105,40-90,-5 4,17-31,2-1,-1 1,1 0,1 0,-1 1,1-1,1 1,-1 5,4-15,0 1,0 0,0 0,1-1,-1 1,0 0,0 0,1-1,-1 1,0 0,1-1,-1 1,1 0,-1-1,1 1,-1-1,1 1,0-1,-1 1,1-1,0 1,-1-1,1 0,0 1,-1-1,1 0,0 1,0-1,-1 0,1 0,0 0,0 0,0 0,-1 0,1 0,35 1,-29-1,392 6,-393-6,58-5,-61 4,1 0,-1 0,1 0,-1 0,1 0,-1-1,0 1,0-1,1 0,-1 0,-1 0,1-1,0 1,0-1,1-2,6-11</inkml:trace>
  <inkml:trace contextRef="#ctx0" brushRef="#br0" timeOffset="-13907.29">6402 4066,'-4'66,"-3"-1,-3 1,-17 60,1-5,13-55,3 1,2 0,3 44,7-95,3-13,9-24,-4-5</inkml:trace>
  <inkml:trace contextRef="#ctx0" brushRef="#br0" timeOffset="-13520.915">6990 3886,'-2'11,"0"0,-1 1,0-1,-1 0,0 0,0-1,-2 0,1 1,-2 1,-13 26,-13 39,2 0,4 3,3 0,3 6,15-55,1-1,1 1,2-1,1 1,1 0,2 0,1 0,1-1,2 1,1-1,1 0,10 19,-13-37,0 0,2-1,-1 0,1 0,1-1,0 0,1 0,8 8,-11-13,-1-1,1 1,0-1,0 0,0-1,1 1,-1-1,1 0,0-1,0 0,0 0,0 0,0-1,0 0,1-1,1 1,23-3</inkml:trace>
  <inkml:trace contextRef="#ctx0" brushRef="#br0" timeOffset="-13122.596">7416 4307,'-5'92,"-3"0,-18 74,5-31,23-122,1-16</inkml:trace>
  <inkml:trace contextRef="#ctx0" brushRef="#br0" timeOffset="-12773.484">7563 3929,'4'6,"1"0,0 0,0-1,0 1,1-1,0 0,3 1,25 25,-10-1,-1 0,-1 2,-2 0,-1 2,-2 0,-1 1,-2 0,-1 1,-2 1,-2 0,2 18,-5-22,-2-1,-2 1,-1 0,-1 0,-2 0,-2 0,0 0,-2-1,-2 0,-1 0,-1 0,-2-2,-9 18,-15 9,34-53,-1-1,0 0,0 0,0 0,0 0,0-1,-1 1,1-1,-1 0,0 0,1 0,-1 0,0-1,-4 1,8-1,-1-1,1 0,-1 0,0 0,1 0,-1 0,0 0,1 0,-1 0,0 0,1 0,-1 0,0-1,1 1,-1 0,0 0,1-1,-1 1,1 0,-1-1,1 1,-1 0,1-1,-1 1,1-1,-1 1,1-1,-1 1,1-1,0 1,-1-1,1 0,0 1,0-1,-1 0,-1-23,2 24,1-28</inkml:trace>
  <inkml:trace contextRef="#ctx0" brushRef="#br0" timeOffset="-12383.103">8335 3919,'-1'11,"-1"1,0-1,0 0,-1 1,-1-1,0 0,-7 28,-59 269,60-243,2-1,3 2,3 56,3-96,1 1,2-1,0 0,2 0,5 11,-9-29,0-1,1 0,0 0,0 0,0 0,1-1,0 1,1-1,-1 0,1 0,0-1,1 1,-1-1,1 0,0-1,1 1,-1-1,1 0,-1-1,8 3,-8-4,0-1,0-1,-1 1,1-1,0 0,0 0,0-1,0 1,0-1,1-1,29-6</inkml:trace>
  <inkml:trace contextRef="#ctx0" brushRef="#br0" timeOffset="-12133.474">8567 4445,'0'0,"0"0,2 2,2 1,2 0,4 0,5-2,3 1,6-2,3 0,4 0,3 0,3-1,0-1,7-7,-4 0</inkml:trace>
  <inkml:trace contextRef="#ctx0" brushRef="#br0" timeOffset="-11734.954">9102 4293,'8'-1,"-1"0,0-1,0 0,0 0,0 0,-1-1,1 0,1-2,32-11,-32 14,1 0,0 1,-1 0,1 1,0-1,0 1,-1 1,1 0,0 0,-1 1,1 0,-1 0,1 1,-6-2,-1 1,1-1,0 0,-1 1,0-1,1 1,-1 0,0 0,0 0,0 0,0 0,0 1,0-1,-1 0,1 1,-1-1,1 2,-1 0,0-1,0 1,-1-1,0 1,1 0,-1-1,0 1,-1-1,1 1,-1 0,1-1,-1 1,0-1,-1 1,1-1,0 0,-2 2,-10 18,-1-1,0-1,-2-1,0 0,-1-1,-2 0,-17 13,9-8,2 1,1 2,-16 22,38-47,0 0,1 0,-1 0,1 0,0 1,0-1,0 0,0 0,0 1,0-1,0 1,1-1,-1 1,1-1,0 1,0-1,0 1,0-1,0 1,1-1,-1 1,1-1,-1 0,2 3,0-2,0 0,0-1,1 1,-1 0,1-1,-1 0,1 0,0 1,0-2,0 1,0 0,1-1,-1 1,0-1,3 1,14 3,0 0,0-2,0 0,0-1,16-1,-10-1,1-1,-1-1,0-1,0-1,0-2,0-1,-1 0,0-2,-1-1,16-9,-3-3</inkml:trace>
  <inkml:trace contextRef="#ctx0" brushRef="#br0" timeOffset="-11354.2">9591 4236,'63'-15,"-45"14,0 0,1 1,-1 1,0 1,0 1,0 0,-1 1,1 1,4 3,-15-6,0 1,-1 0,1 1,-1-1,1 1,-1 0,-1 1,1 0,-1 0,1 0,-1 0,-1 1,1 0,-1 0,0 0,0 0,-1 1,0-1,0 1,-1 0,1 0,-1 0,0 7,1 12,-2 0,-1 0,-1 0,-1 0,-1 0,-1 0,-2-1,0 0,-2 0,-9 22,9-38,4-20,2-26,2 34,0-33</inkml:trace>
  <inkml:trace contextRef="#ctx0" brushRef="#br0" timeOffset="-11039.167">10027 3758,'9'14,"1"1,0-1,2-1,8 9,23 28,-14-11,-2 0,-2 2,-1 1,-3 1,-1 1,-2 0,-1 5,-10-24,-1-1,-1 2,-1-1,-1 1,-1-1,-2 1,0-1,-2 1,0 0,-2-1,-1 0,-1 0,-1 0,-2 1,-3 3,-1-1,-2-1,0-1,-2 0,0-1,-2-1,-1 0,-20 17,40-41,-3 3,0-1,0 1,1-1,-1 1,1 0,0 0,-1 1,1-1,1 0,-1 1,0-1,1 1,0-1,0 1,0 0,0-1,0 2,3 3</inkml:trace>
  <inkml:trace contextRef="#ctx0" brushRef="#br0" timeOffset="-10323.673">10766 5359,'-26'1,"1"2,0 1,-20 6,-34 4,-676 44,509-44,-1119 4,869-22,-2109 50,579 46,1780-83,-599 37,-550 123,1210-128,166-38</inkml:trace>
  <inkml:trace contextRef="#ctx0" brushRef="#br0" timeOffset="-9573.04">4312 6249,'55'-2,"33"-7,-51 4,0 2,0 1,0 2,22 3,-57-3,0 0,1 1,-1-1,0 0,0 1,0-1,1 1,-1 0,0-1,0 1,0 0,0 0,0 1,0-1,-1 0,1 1,0-1,-1 1,1-1,-1 1,1 0,-1 0,0 0,1 0,-2 1,0-1,1 1,-1-1,-1 1,1-1,0 0,0 1,-1-1,0 1,1-1,-1 0,0 1,0-1,0 0,0 0,-1 0,1 0,-1 0,1 0,-1 0,0 0,0 0,-35 35,-2-2,-1-1,-2-2,-1-3,-1-1,-11 3,-3 3,1 3,3 2,-24 23,73-58,0 1,0-1,1 1,0 0,0 0,1 0,-1 0,1 1,0 0,0-1,1 1,0 0,0 0,-1 5,3-8,0 1,0-1,0 1,1 0,-1-1,1 1,0-1,0 0,0 1,0-1,1 0,-1 1,1-1,0 0,0 0,0 0,0-1,0 1,1 0,-1-1,1 0,0 1,0-1,0 0,0-1,2 2,10 6,1-1,0-1,0-1,0 0,1-1,-1-1,15 2,0-2,0-1,1-1,28-3,-46 0,0-1,1-1,-1 0,0-1,0 0,12-7,28-13</inkml:trace>
  <inkml:trace contextRef="#ctx0" brushRef="#br0" timeOffset="-9189.524">5199 6098,'-2'9,"1"-1,-2 1,1-1,-1 1,0-1,-1 0,0 0,0 0,0-1,-1 1,-3 2,-17 33,2 4,3 1,2 1,-8 39,19-61,2 1,0 0,2 0,1 0,1 0,2 0,3 24,-3-43,1 0,0 0,1 0,0 0,0-1,1 1,0-1,0 0,1 0,5 6,-8-12,0 1,0-1,0 0,0 0,1 0,-1 0,0-1,1 1,0 0,-1-1,1 0,0 0,-1 0,1 0,0 0,0 0,0-1,0 0,0 1,0-1,0 0,0 0,0-1,0 1,0 0,0-1,0 0,0 0,-1 0,1 0,0 0,-1-1,1 1,0-1,-1 0,25-17,0-5</inkml:trace>
  <inkml:trace contextRef="#ctx0" brushRef="#br0" timeOffset="-8940.968">5449 6359,'10'232,"-12"-202,1-22,0-1,1 1,0 0,0 0,0 0,1 0,1 0,-1-1,2 4,-3-11,1 1,-1-1,0 0,0 0,1 0,-1 0,0 0,1 0,-1 0,0 0,1 0,-1 0,0 0,1 0,-1 0,0 0,1-1,-1 1,0 0,0 0,1 0,-1 0,0-1,0 1,1 0,-1 0,0 0,0-1,1 1,-1 0,0 0,0-1,0 1,0 0,1 0,-1-1,0 1,0 0,0-1,0 1,0 0,0-1,1 1,6-13</inkml:trace>
  <inkml:trace contextRef="#ctx0" brushRef="#br0" timeOffset="-8638.976">5597 5852,'1'4,"0"-1,0 1,1-1,-1 1,1-1,0 0,0 0,1 0,-1 0,0 0,1 0,0-1,1 2,7 8,27 35,-3 0,-1 3,-3 0,-2 2,22 55,-37-72,-2 1,-1 0,-2 1,-1 0,-3 1,0-1,-3 1,-1 0,-1 0,-3 3,-1-5,-1 0,-2-1,-1 0,-3 0,0-1,-2 0,-1-1,-2 0,-2-2,0 0,-2 0,-2-2,0-1,-2-1,-9 7,-10 5</inkml:trace>
  <inkml:trace contextRef="#ctx0" brushRef="#br0" timeOffset="1178.329">5089 3099,'21'-1,"-1"-1,0-1,15-5,55-7,-83 15,-1 0,1 0,0 1,0-1,0 1,0 1,0-1,-1 1,1 1,-1-1,4 2,-8-3,0 0,-1 0,1 1,0-1,0 0,-1 0,1 1,-1-1,1 1,-1 0,0-1,1 1,-1 0,0 0,0 0,0 0,0 0,-1 0,1 0,0 0,-1 0,1 2,-1 0,0 0,-1 1,1-1,-1 0,0 1,0-1,0 0,0 0,-1 0,0 0,0 1,-8 12,0-1,-1 0,0 0,-10 9,20-25,-117 117,162-131,-19 5,0 0,1 2,0 1,0 2,8-1,-23 4,-1 0,1 1,-1 0,1 0,-1 1,1 0,-1 1,0 1,0-1,0 2,0-1,0 1,-1 1,8 4,-14-7,0 0,-1 0,1 0,-1 0,1 0,-1 1,0 0,0-1,0 1,0 0,0 0,-1 0,0 0,1 0,-1 0,0 0,0 1,-1-1,1 0,-1 1,0 1,0 0,0 0,-1 0,0 0,0 0,0-1,-1 1,0 0,1-1,-2 1,1-1,-3 4,-3 4,0-1,-1 0,-1 0,0-1,0-1,-1 1,0-2,-1 1,-2 0,2-2,-2-1,1 0,-1 0,1-2,-1 0,-1 0,1-1,-3-1,14-1,-1-1,0 0,1 0,-1 0,1 0,-1-1,1 1,-1-1,1 0,-1 0,1 0,-1-1,1 1,0-1,-2-1,3 1,0 0,0 0,0 0,1 0,-1-1,1 1,-1 0,1-1,0 1,0-1,0 0,0 1,1-1,-1 0,1 1,0-1,-1 0,1 0,0 1,1-1,-1 0,0 0,1 1,3-26,2 2</inkml:trace>
  <inkml:trace contextRef="#ctx0" brushRef="#br0" timeOffset="1663.372">5748 3038,'-1'55,"0"-8,2 0,1 0,8 34,-9-71,1 1,1 0,0-1,0 0,1 1,0-1,1-1,0 1,0-1,1 1,1-2,-1 1,2-1,-1 0,1 0,0-1,0 0,4 2,-5-6,1 1,-1-1,1 0,0 0,0-1,0 0,0 0,1-1,-1 0,0-1,1 1,-1-2,0 1,1-1,-1 0,2-2,-4 2,-1 0,0-1,1 1,-1-1,0-1,0 1,0-1,0 1,-1-2,1 1,-1 0,0-1,0 0,0 0,0 0,-1 0,1-1,-1 1,0-1,-1 0,1 0,-1 0,0 0,1-4,-2 7,-1 0,1 1,-1-1,1 0,-1 1,0-1,0 0,0 0,0 1,0-1,0 0,0 0,0 1,-1-1,1 0,-1 0,1 1,-1-1,0 1,0-1,1 0,-1 1,0 0,0-1,-1 1,1 0,0-1,0 1,-1 0,1 0,-1 0,1 0,-1 0,1 0,-1 1,1-1,-1 0,0 1,1-1,-1 1,0 0,0-1,1 1,-1 0,0 0,0 0,1 0,-3 1,-5-1,1 1,-1 0,0 0,1 1,-1 0,1 1,0 0,-1 0,-2 2,3 0,-1 1,1 0,0 0,0 1,1 0,-3 4,8-9,0-1,1 1,-1-1,1 1,-1 0,1-1,0 1,-1 0,1 0,0 0,0 0,1 0,-1 0,0 1,1-1,-1 0,1 0,0 0,0 1,0-1,0 0,0 0,0 1,0-1,1 0,-1 0,1 0,0 0,0 1,0-1,0 1,17 7,-6-7</inkml:trace>
  <inkml:trace contextRef="#ctx0" brushRef="#br0" timeOffset="2443.459">6123 5079,'0'0,"0"0,0 0,0 0,0 0,0 0,0 0,0 0,0 0,0 0,0 0,1-5,5-13,0-3</inkml:trace>
  <inkml:trace contextRef="#ctx0" brushRef="#br0" timeOffset="3047.587">7298 5004,'0'0,"0"0,0 0,0 0,0 0,0 0,0 0,0 0,0 0,0 0,0 0,0 0,0 0</inkml:trace>
  <inkml:trace contextRef="#ctx0" brushRef="#br0" timeOffset="3699.147">9008 5004,'0'0,"0"2,0 0,0 0,0-1,0 0,0 0,0-1,0 0,0 0,0 0,0 0</inkml:trace>
  <inkml:trace contextRef="#ctx0" brushRef="#br0" timeOffset="4679.873">6146 3189,'46'-11,"-15"2,84-5,-69 10,-1-2,6-4,-19 3</inkml:trace>
  <inkml:trace contextRef="#ctx0" brushRef="#br0" timeOffset="4929.668">6279 2952,'0'1,"0"3,0 0,0 2,1 4,3 2,3 7,2 4,2 5,0 5,0 4,0 2,-1 3,1 8,-1-4</inkml:trace>
  <inkml:trace contextRef="#ctx0" brushRef="#br0" timeOffset="19145.636">6970 2971,'4'75,"2"0,4-1,7 16,1-13,-16-71,1 1,-1-1,1 0,0 0,1 0,0 0,-1-1,2 1,-1-1,3 2,8 5</inkml:trace>
  <inkml:trace contextRef="#ctx0" brushRef="#br0" timeOffset="19648.235">7260 2986,'-3'3,"1"1,0 0,0 0,0 1,0-1,0 0,1 0,0 1,0-1,0 1,1 1,-3 10,1 0,1 0,1 0,0 0,1 0,0 0,2 0,0 0,1 0,1 2,-4-13,1 0,1 1,-1-1,1 0,-1 0,1 0,1-1,-1 1,1-1,0 0,0 0,0 0,0 0,1-1,-1 1,1-1,0 0,0-1,0 1,1-1,-1 0,0-1,1 1,-1-1,1 0,0 0,-1-1,1 1,0-1,1-1,-3 1,1 0,-1 0,0-1,0 1,0-1,0 0,0 0,0-1,0 1,0-1,0 0,0 0,-1 0,1-1,-1 1,0-1,0 0,1 0,-2 0,1 0,0 0,-1-1,1 1,-1-1,0 0,0 1,-1-1,1 0,-1 0,0 0,0 0,0-1,-1 1,1 0,-1 0,0 0,0-1,0-3,0 0,-1 0,0 0,0 0,-1 0,0 0,-1 0,1 1,-1-1,-1 1,0 0,0 0,0 0,-1 0,1 1,-2 0,1 0,-1 0,-2-2,-3 1,-1 0,0 1,0 0,0 0,-6-1,-10-4,27 11,1 0,-1-1,1 1,-1 0,1-1,-1 1,1-1,-1 1,1 0,-1-1,1 1,0-1,-1 1,1-1,0 1,-1-1,1 0,0 1,0-1,-1 1,1-1,0 0,0 1,0-1,0 1,0-1,0 0,0-10</inkml:trace>
  <inkml:trace contextRef="#ctx0" brushRef="#br0" timeOffset="20277.69">7795 2929,'0'-3,"-1"1,0 0,0 0,0 0,0 0,0 0,0 0,-1 1,1-1,-1 0,1 1,-1-1,1 1,-1-1,0 1,0 0,0-1,0 1,0 0,0 0,-43-20,32 17,0 0,0 0,0 2,0-1,-10 1,19 1,0 1,1 0,-1 0,0 0,0 0,1 0,-1 1,0 0,0 0,1 0,-1 0,1 0,-1 1,1-1,0 1,-1 0,1 0,0 1,0-1,0 0,1 1,-2 1,3-2,0 0,1 1,-1-1,0 0,1 0,0 0,0 0,0 1,0-1,0 0,0 0,0 0,1 1,-1-1,1 0,-1 0,1 0,0 0,0 0,0 0,0 0,0 0,0 0,1 0,-1-1,1 1,0 0,46 46,46 25,-49-40,-3 1,28 30,-67-61,0 0,0 0,-1 1,1-1,-1 1,0 0,0 0,0 0,0 0,-1 0,1 0,-1 1,0-1,0 0,-1 1,0-1,1 1,-1-1,-1 0,1 1,-1-1,1 1,-2 3,0-6,1 1,0 0,-1-1,1 1,-1-1,0 0,0 1,0-1,0 0,0 0,0 0,-1-1,1 1,-1 0,1-1,-1 0,0 1,1-1,-1 0,0 0,0-1,0 1,0-1,0 1,1-1,-1 0,0 0,0 0,0 0,0-1,0 1,0-1,0 0,0 0,-1 0,-1 0,-1-1,1 1,0-1,0 0,0 0,0 0,0-1,0 0,1 1,-1-2,1 1,0-1,0 1,0-1,0 0,1 0,0-1,-1 1,2-1,-1 0,0 1,1-1,0-1,0 1,1 0,-1 0,1-1,0 1,1 0,-1-1,1 1,0-1,0 1,1-1,0 1,0 0,0-1,0 1,1 0,0 0,0 0,0 0,1 0,0 0,0 1,2-4,9-10,0 0,1 1,1 1,3-2,-6 6,0 0,-2 0,1-1,-2-1,1 0,-2 0,4-9,-5 4</inkml:trace>
  <inkml:trace contextRef="#ctx0" brushRef="#br0" timeOffset="-1850.717">2209 8728,'0'0,"0"2,1 0,1 3,5 2,3 2,6 1,6 1,6-1,5-1,3-3,4-1,9-6,-3-1</inkml:trace>
  <inkml:trace contextRef="#ctx0" brushRef="#br0" timeOffset="-2334.112">2379 8064,'10'276,"-1"-79,-8-183</inkml:trace>
  <inkml:trace contextRef="#ctx0" brushRef="#br0" timeOffset="-2086.596">2185 8301,'1'0,"1"1,0 0,0 0,2 1,2 3,5 2,5 0,6 0,6 0,5-1,4-2,1-1,0-2,-1 0,2-1,-6 0</inkml:trace>
  <inkml:trace contextRef="#ctx0" brushRef="#br0" timeOffset="-3173.291">394 8656,'0'0,"0"0,0 0,0 0,2 1,2 1,5 1,4 0,3-1,5 0,6-1,3-1,5-2,2-1,12-6,3-3,6-5,-7 0</inkml:trace>
  <inkml:trace contextRef="#ctx0" brushRef="#br0" timeOffset="-2640.205">1294 8263,'-2'1,"1"-1,-1 1,0-1,1 1,-1 0,1 0,-1 0,1 0,-1 0,1 0,0 0,0 1,-1-1,1 0,0 1,0-1,0 1,0-1,1 1,-1-1,0 1,1 0,-1 0,-13 40,2 20,3 0,2 1,3 0,3-1,6 53,-2-82,1 0,1-1,2 1,2-1,1 0,1-1,2 0,3 4,-9-22,1 0,0-1,1 0,0 0,1-1,0 0,0-1,13 9,-14-13,0 0,0 0,0-1,1-1,0 0,0 0,0 0,1-2,-1 1,1-1,0-1,-1 0,2 0,-6 0,0-1,0 0,0-1,0 1,0-1,0 0,0 0,0-1,-1 0,1 0,0 0,-1-1,0 1,1-1,-1-1,0 1,-1-1,1 0,-1 0,1 0,2-4,-4 2,1 1,-1-1,-1 0,1-1,-1 1,0 0,0-1,-1 1,1-1,-2 1,1-1,-1 1,0-1,0 0,-1 1,1-1,-2 1,1-1,-2-2,2 5,0-1,0 1,0 0,-1 0,0 0,0 0,0 0,0 1,0-1,-1 1,0-1,0 1,0 0,0 0,0 0,-1 0,1 1,-1-1,1 1,-1 0,0 0,-4-1,4 2,1 1,-1-1,0 1,1 0,-1 0,0 0,0 1,1-1,-1 1,1 0,-1 0,0 0,1 0,0 1,-1-1,1 1,0 0,0 0,0 0,0 0,0 1,0-1,1 1,-1 0,1 0,0 0,-1 0,-2 6,-1 0,1 1,1-1,0 1,0 0,1 0,0 0,1 1,0-1,0 1,1 9,1-15,0-1,0 1,0-1,1 1,0 0,0-1,0 1,0-1,1 0,0 1,0-1,0 0,0 1,0-3,0 0,0 0,0 0,0 0,0 0,1 0,-1-1,0 1,1-1,-1 1,1-1,0 0,-1 0,1 0,0 0,0-1,0 1,-1-1,1 0,0 0,0 0,0 0,4 0,-1-1,1 0,0 0,-1-1,0 1,1-2,5-1,14-9</inkml:trace>
  <inkml:trace contextRef="#ctx0" brushRef="#br0" timeOffset="-1211.644">2919 8661,'2'12,"1"-1,0 1,1-1,0 0,1 0,0 0,0-1,1 0,1 0,0 0,0 0,10 14,57 91,50 80,-99-150,-2 1,-1 1,4 21,-4 2,-22-70,0 0,0 0,0 0,0 1,0-1,0 0,0 0,0 0,0 0,0 0,1 0,-1 0,0 1,0-1,0 0,0 0,0 0,0 0,0 0,0 0,1 0,-1 0,0 0,0 0,0 0,0 0,0 0,0 0,1 0,-1 0,0 0,0 0,0 0,0 0,0 0,0 0,1 0,-1 0,0 0,0 0,0 0,0 0,0 0,0 0,1 0,-1 0,0 0,0 0,0 0,0 0,0-1,0 1,0 0,0 0,0 0,1 0,-1 0,0 0,0 0,0-1,0 1,0 0,0 0,0 0,0 0,7-16,4-21,12-107,-6-1,-4-85,-14-295,-1 460,1 33,0 18,0-1,1 1,0-1,2 1,1-12,-2 23,0 0,0 0,0 0,0 0,0-1,1 1,0 1,-1-1,1 0,0 0,0 1,1-1,-1 1,0 0,1-1,0 1,-1 0,1 1,0-1,0 0,0 1,0-1,0 1,0 0,0 0,4 0,45-6,-1 3,1 1,1 3,23 5,24-2,125 0,1157 48,-1353-48,-11-3,0 2,1 0,-1 2,0 0,2 1,-20-5,0 0,-1 1,1-1,0 0,0 0,-1 0,1 0,0 0,0 1,0-1,-1 0,1 0,0 0,0 1,0-1,0 0,0 0,-1 1,1-1,0 0,0 0,0 1,0-1,0 0,0 0,0 1,0-1,0 0,0 0,0 1,0-1,0 0,0 0,0 1,0-1,0 0,0 1,0-1,1 0,-1 0,0 0,0 1,0-1,0 0,0 0,1 0,-1 1,0-1,0 0,0 0,1 0,-1 0,0 1,0-1,1 0,-1 0,0 0,0 0,1 0,-1 0,0 0,0 0,1 0,-1 0,0 0,-7 4</inkml:trace>
  <inkml:trace contextRef="#ctx0" brushRef="#br0" timeOffset="21483.903">3948 8344,'-2'211,"5"235,5-374,-4-55</inkml:trace>
  <inkml:trace contextRef="#ctx0" brushRef="#br0" timeOffset="22249.568">4274 8443,'-1'30,"-2"0,-1-1,-5 13,4-21,1 0,1 1,1-1,0 1,2-1,1 1,1 4,-2-23,1 1,0-1,0 0,0 0,0 0,1 0,-1-1,1 1,0 0,0-1,0 1,0-1,0 1,0-1,1 0,-1 0,1 0,0 0,-1-1,1 1,0-1,0 1,0-1,0 0,0 0,0-1,0 1,1 0,-1-1,0 0,3 0,14 1,0-2,0 0,0-1,19-5,-6 1,26 2,23-4,-78 7</inkml:trace>
  <inkml:trace contextRef="#ctx0" brushRef="#br0" timeOffset="22528.521">4521 8335,'0'776,"0"-775,2 34,2-20,-4-15,0 0,0 0,0 0,1 1,-1-1,0 0,0 0,0 0,0 0,0 0,0 0,1 0,-1 1,0-1,0 0,0 0,0 0,1 0,-1 0,0 0,0 0,0 0,0 0,1 0,-1 0,0 0,0 0,0 0,1 0,-1 0,0 0,0 0,0 0,0 0,0 0,1-1,-1 1,0 0,0 0,0 0,0 0,0 0,1 0,-1 0,0-1,0 1,0 0,0 0,0 0,0 0,0 0,0-1,8-10</inkml:trace>
  <inkml:trace contextRef="#ctx0" brushRef="#br0" timeOffset="22893.229">4858 8590,'-2'15,"0"-1,0 1,-2-1,1 0,-2 0,0 0,-1-1,-3 6,3-7,1 1,0-1,0 1,1 0,1 1,0-1,1 0,0 1,1 4,1-15,0 0,0 0,1 0,0 0,-1 0,1 0,0 0,0 0,1 0,-1 0,1 0,-1 0,1-1,0 1,0-1,0 1,0-1,0 0,3 2,-1-1,1 0,1 0,-1-1,0 1,1-1,-1 0,1 0,0-1,-1 0,4 1,15 0,-1-1,1-1,0-1,19-3,-42 3,13 0,0-2,0 0,-1 0,1-1,-1-1,0-1,0 1,0-2,9-6,12-10</inkml:trace>
  <inkml:trace contextRef="#ctx0" brushRef="#br0" timeOffset="23144.099">5094 8377,'0'1,"0"4,0 0,0 4,0 5,0 8,0 17,0 22,4 31,2 9,-1 8,0 7,2-9,0-13,-1-12,-2-1,-2-12</inkml:trace>
  <inkml:trace contextRef="#ctx0" brushRef="#br0" timeOffset="31147.387">9572 7704,'0'0,"0"0,0 0,4 0,5 0,8 0,7 0,19 0,7 0,15-2,3-1,-3-4,-9-3,-2-7,-11-1</inkml:trace>
  <inkml:trace contextRef="#ctx0" brushRef="#br0" timeOffset="31660.418">10529 7136,'-2'27,"0"0,-2 0,-2-1,-7 25,-11 60,20-73,1 0,2 0,2 1,1-1,2 0,2 0,6 21,-7-41,0 0,1 0,0 0,2-1,0 0,1 0,1-1,0 0,1-1,1 0,0 0,1-2,0 0,1 0,1-1,6 4,-11-11,-1 0,1 0,0-1,0 0,0-1,0 0,1-1,-1 0,1-1,0 0,0 0,-1-1,1 0,0-1,-1-1,1 1,0-2,-1 1,0-2,0 1,6-4,-8 3,0 0,0 0,-1-1,1 0,-1 0,0-1,-1 0,0 0,0 0,0-1,0 0,-1 0,0-1,-1 1,0-1,0 0,-1 0,1 0,-2-1,1 1,-1-1,-1 0,0 1,0-1,0 0,-1-1,0-4,-1 0,-1 1,0-1,0 0,-1 1,-1 0,-2-6,5 17,-1-1,1 1,0-1,0 1,-1 0,0 0,1-1,-1 1,0 0,0 1,0-1,0 0,0 0,0 1,-1 0,1-1,-2 0,1 2,1-1,-1 1,0 0,0 0,0 0,0 0,1 0,-1 1,0-1,0 1,1-1,-1 1,0 0,1 0,-1 1,1-1,-1 0,1 1,0 0,-2 1,-14 11,1 1,0 1,1 0,1 1,1 1,0 0,2 1,0 1,1 0,0 0,-3 13,14-32,-1 0,0 0,1 0,0 0,-1 0,1 0,-1 0,1 0,0 1,0-1,0 0,-1 0,1 0,0 0,0 0,1 0,-1 0,0 1,0-1,0 0,1 0,-1 0,1 0,-1 1,2-2,-1 0,0 0,0 0,0 0,0 0,0-1,0 1,0 0,0 0,0-1,0 1,0 0,0-1,0 1,-1-1,1 0,0 1,0-1,0 0,0 1,44-40,-20 13</inkml:trace>
  <inkml:trace contextRef="#ctx0" brushRef="#br0" timeOffset="31911.781">11491 7197,'-3'57,"-3"0,-2 0,-9 29,5-31,3 1,2 1,1 32,6-77</inkml:trace>
  <inkml:trace contextRef="#ctx0" brushRef="#br0" timeOffset="32147.892">11363 7477,'1'0,"0"0,0 0,0 0,4 0,5 0,5 0,6-1,6-1,5-2,5-1,2-3,2-2,11-6,0-1,4-1,-9 1</inkml:trace>
  <inkml:trace contextRef="#ctx0" brushRef="#br0" timeOffset="32400.116">12282 7060,'4'519,"-8"-438,1-52,2 0,0 1,2-1,1 0,5 22,0-29,2-6</inkml:trace>
  <inkml:trace contextRef="#ctx0" brushRef="#br0" timeOffset="32843.073">12647 7240,'7'-1,"0"0,1 0,-1-1,0 0,0 0,4-3,31-8,-36 12,1 0,0 0,0 1,-1 0,1 0,0 1,0 0,-1 0,1 1,0-1,-1 1,0 1,1-1,-1 1,0 0,0 1,-1-1,1 1,-1 0,4 4,-3-2,-1 1,0-1,0 1,0 0,-1 0,0 0,0 0,-1 1,0 0,0 0,-1 0,0 0,-1 0,1 0,-2 0,1 8,-1 14,-2 0,-1 0,-2-1,0 0,-2 0,-1 0,-8 17,8-26,-1 1,0-1,-2 0,0-1,-1-1,-1 0,-1 0,0-1,-1-1,-11 9,18-19,0-1,-1 0,0 0,0 0,0-1,0 0,-2-1,9-2,1-1,-1 1,1-1,0 0,-1 1,1-1,-1 0,1 0,0 0,-1 0,1 0,-1-1,1 1,-1 0,1-1,0 1,-1-1,1 1,0-1,0 1,-1-1,1-1,0 1,0-1,1 1,-1-1,1 1,-1-1,1 0,0 1,-1-1,1 0,0 1,0-1,0 0,0 1,0-1,1 0,-1 1,0-1,1 1,-1-1,1 0,0 1,0-2,2-3,-1 0,1-1,0 1,1 1,0-1,0 0,0 1,0 0,1 0,0 0,0 1,0-1,1 1,-1 1,1-1,0 1,0 0,0 0,1 0,-1 1,1 0,-1 0,1 1,4-1,5 0,0 1,0 0,-1 1,1 1,0 0,0 1,-1 1,1 0,-1 1,2 1,82 33,-67-25</inkml:trace>
  <inkml:trace contextRef="#ctx0" brushRef="#br0" timeOffset="33246.202">13462 8145,'-13'7,"0"-1,-1 0,0 0,1-2,-2 0,1 0,-10 0,-9 3,-249 48,-216 10,-156-19,-8 0,584-37,-686 57,666-61,9-1,0-3,-34-6,98 1,4-1</inkml:trace>
  <inkml:trace contextRef="#ctx0" brushRef="#br0" timeOffset="33863.916">11235 9092,'5'-3,"1"-1,-1 0,-1 0,1 0,-1-1,4-4,11-10,-2 5,8-8,1 1,14-8,-35 25,1 0,0 1,1-1,-1 1,1 1,-1-1,1 1,0 0,0 0,-1 1,1 0,0 1,0-1,3 1,-8 1,1-1,-1 0,0 1,0 0,0-1,0 1,0 0,0 0,0 0,0 0,0 1,0-1,0 0,-1 1,1-1,0 1,-1 0,0-1,1 1,-1 1,2 1,-1 1,-1-1,1 0,0 1,-1-1,0 1,0 0,-1-1,1 5,-1 10,-1 0,0 0,-2-1,-2 12,-7 24,-2-1,-3-1,-2 0,-2-1,-2-1,-2-1,-3-2,-2 0,-1-2,-3-1,-1-2,-17 14,49-53,0 0,0-1,0 1,0-1,-1 0,1 0,0 0,-1 0,1-1,-1 1,0-1,0 0,1 0,-3 0,5-1,0 0,0 0,0 0,1 0,-1 0,0-1,0 1,0 0,0-1,0 1,1 0,-1-1,0 1,0-1,1 1,-1-1,0 1,1-1,-1 0,0 1,1-1,-1 0,0 0,0-1,0-1,0 1,1-1,-1 1,1-1,-1 1,1-1,0 1,0-1,0 1,0-1,0-2,1-4,1-1,0 1,0-1,1 1,0 0,1-1,0 2,0-1,1 0,0 1,0 0,1 0,0 0,1 1,0 0,0 0,0 1,1 0,0 0,0 1,1-1,-1 2,0-1,0 2,0-1,1 1,-1 0,1 1,0 0,0 0,0 1,-1 0,1 1,0 0,0 0,0 1,0 0,0 1,0-1,0 2,-1-1,1 1,-1 1,6 3,3 3,-1 1,0 1,-1 0,0 1,-1 1,9 11,1 3</inkml:trace>
  <inkml:trace contextRef="#ctx0" brushRef="#br0" timeOffset="36616.201">11846 6278,'-247'-10,"114"3,-69 6,101 9,0 5,1 3,0 6,-56 20,32-1,1 5,3 6,-40 27,95-43,1 4,2 2,1 2,3 4,2 2,2 2,-31 41,44-44,2 2,3 2,2 2,2 0,3 3,2 0,3 1,3 2,0 9,15-46,1 0,1 1,1 0,1 0,1 0,1 0,2 0,0-1,2 1,1 0,1-1,0 0,9 19,-3-16,2 0,0 0,2-2,0 0,2 0,1-2,1 0,0-1,2-2,1 0,7 5,8 2,1-1,2-1,0-3,1-1,1-2,11 2,9-1,2-2,0-3,0-3,9-1,70 0,0-6,0-7,108-16,894-150,-1026 147,79-15,-2-8,30-19,-155 40,-2-3,-1-3,-2-3,-1-3,-1-3,-2-2,29-27,-70 48,0 0,-1-2,-1 0,-1-1,-1-1,-1-1,-2 0,0-1,-1-1,-2 0,0-1,-2 0,-1-1,-1 0,-2 0,0-1,-2 0,-1 0,-2 0,-1 0,-1 0,-1 0,-1 0,-6-17,1 10,-2 0,-2 1,-1 0,-1 1,-3 0,0 1,-2 1,-8-8,-2 1,-1 1,-3 2,0 1,-3 1,-1 2,-5-1,-17-9,-2 3,-1 2,-2 3,-1 4,-2 1,-1 4,0 3,-48-8,70 21,0 2,0 2,-1 1,1 3,-1 2,1 2,-1 2,1 2,0 2,1 2,0 2,1 2,1 1,0 3,1 1,1 3,-34 24,50-29</inkml:trace>
  <inkml:trace contextRef="#ctx0" brushRef="#br0" timeOffset="37597.078">11690 5321,'5'8,"0"0,-1 1,0-1,0 1,-1 0,0 0,-1 0,0 0,0 1,0 5,6 25,9 27,3 12,17 42,-29-100,1 0,0-1,1 0,1-1,1 0,1 0,1-2,1 1,-12-14,1 0,-1 0,1-1,0 0,0 1,1-1,-1-1,1 1,-1-1,1 1,0-1,0-1,0 1,0-1,0 0,0 0,0 0,1-1,-1 1,0-1,3-1,-3 0,1 0,-1-1,0 0,1 0,-1-1,0 1,-1-1,1 0,0 0,-1-1,1 0,-1 1,0-1,-1-1,1 1,0 0,-1-1,0 0,2-5,2-3,0-1,-1 0,-1 0,0-1,-1 0,-1-1,-1 9,-1 0,0 0,0 1,0-1,-1 0,-1 0,1 0,-1 0,0 0,0 0,-1 1,0-1,0 0,-2-2,4 8,-1-1,1 1,-1 0,0 0,1 0,-1 0,0 0,0 0,0 0,0 0,0 0,0 0,0 0,0 0,0 1,0-1,-1 0,1 1,0-1,0 1,-1 0,1-1,0 1,-1 0,1 0,0-1,-1 1,1 0,-1 1,-1 0,0 0,0 0,1 0,-1 0,1 1,-1-1,1 1,-1 0,1 0,0 0,0 0,0 0,-1 2,-5 5,1 2,0-1,0 1,1 0,0 0,0 3,2 0,0 1,0-1,1 1,1 0,0 0,2 0,-1 0,2 8,3 10</inkml:trace>
  <inkml:trace contextRef="#ctx0" brushRef="#br0" timeOffset="43733.138">17215 5160,'0'1,"0"0,0 0,0-1,0 0,0-2,3-1,2-3,5-2,6-3,15-7,7-3,11-6,3-3,0-2,-5 0,-2-5,-9 3</inkml:trace>
  <inkml:trace contextRef="#ctx0" brushRef="#br0" timeOffset="43980.993">17997 4530,'1'13,"1"0,0 0,2 0,-1 0,1 0,5 8,7 25,-3 1,-3-5,3-1,0-1,3 0,2-1,7 11,-8-24</inkml:trace>
  <inkml:trace contextRef="#ctx0" brushRef="#br0" timeOffset="44548.711">18560 4369,'-60'-5,"49"4,-1-1,0 2,0-1,1 1,-1 1,0 0,0 1,-6 2,3 1,0 0,0 1,0 1,1 0,0 1,0 1,1 0,0 1,-2 3,12-10,0-1,0 0,1 1,-1 0,1-1,0 1,0 0,0 0,0 0,0 1,1-1,-1 0,1 1,0-1,0 1,0-1,0 1,1-1,0 1,-1 0,1-1,1 1,-1 0,0-1,1 1,0-1,0 1,0-1,0 1,1-1,-1 0,1 1,0-1,0 0,0 0,0 0,0 0,1-1,-1 1,1-1,0 1,2 1,22 17,1-1,1-1,1-1,21 9,65 39,-103-56,1 0,-1 0,-1 1,0 1,-1 0,9 12,-17-21,-1 1,1 0,-1 0,0 0,0 0,0 1,0-1,-1 0,0 1,0-1,0 1,0 0,-1-1,1 1,-1 0,-1-1,1 1,-1-1,1 1,-1-1,0 1,-1-1,1 1,-1-1,-1 2,0-1,-1 0,1 1,-1-2,0 1,0 0,0-1,-1 0,0 0,1 0,-2 0,1-1,0 0,-1 0,1 0,-1-1,0 0,0 0,3 0,-1-1,1 0,-1 0,0 0,1-1,-1 1,0-1,0 0,1 0,-1 0,0-1,0 1,1-1,-1 0,1 0,-1 0,1-1,-1 1,1-1,-2 0,3 0,0 0,0-1,0 1,0 0,0-1,1 1,-1-1,1 1,-1-1,1 0,0 0,0 1,0-1,1 0,-1 0,0 0,1 0,0 0,0 0,0 0,0 0,1 0,-1 0,1 0,-1 0,1 0,5-21,1 1,0-1,2 1,1 1,12-20,19-30,9-4,-15 24,-11 14</inkml:trace>
  <inkml:trace contextRef="#ctx0" brushRef="#br1" timeOffset="68316.913">18361 403,'10'471,"0"33,-10-492,0-3,0 0,0 0,0 0,-1 1,-1-2,1 1,-2 0,1 0,-3 4,5-12,0-1,0 0,0 1,0-1,-1 0,1 1,0-1,0 0,0 1,-1-1,1 0,0 0,-1 1,1-1,0 0,0 0,-1 1,1-1,0 0,-1 0,1 0,0 0,-1 0,1 1,-1-1,1 0,0 0,-1 0,1 0,0 0,-1 0,1 0,-1 0,1 0,0 0,-1-1,1 1,0 0,-1 0,1 0,0 0,-1 0,1-1,0 1,-1 0,1 0,0-1,0 1,-1 0,-11-17,12 16,-12-21</inkml:trace>
  <inkml:trace contextRef="#ctx0" brushRef="#br1" timeOffset="68713.556">18082 470,'194'-11,"-40"2,-92 7,154 0,-180 4,-1 1,0 2,0 1,0 2,0 2,-27-7,1 0,-1 0,1 1,-1 0,0 1,-1 0,1 0,5 5,-11-7,1-1,-1 1,1-1,-1 1,0 0,0 0,0 0,0 0,-1 1,0-1,1 0,-1 1,0-1,0 1,-1-1,1 1,-1-1,0 1,0-1,0 1,0-1,-1 1,0 2,-4 12,-1-1,0 0,-1-1,-1 1,-1-2,0 1,-1-1,-1 0,0-1,-1-1,-1 1,-3 1,-27 24,-1-2,-2-2,-12 5,26-18,21-12,-1-1,-1-1,1 0,-2-1,1 0,0-1,-1 0,-7 1,6-8,4-4</inkml:trace>
  <inkml:trace contextRef="#ctx0" brushRef="#br1" timeOffset="69329.684">19806 1,'1'3,"0"1,0-1,0 0,1 0,-1 1,1-1,0 0,0 0,0 0,1 1,9 16,0 9,-1 1,-2 1,-1 0,-2 0,-1 1,-1 0,5 76,-5 12,-2-55,5 180,28 451,122 679,-92-939,21 172,-73-488,13 95,-5 188,-21-390,0-1,-1 1,0-1,-1 1,0-1,-1 0,-2 4,5-14,-1 0,0 0,0 0,-1 0,1 0,0 0,-1 0,1-1,-1 1,0 0,1-1,-1 1,0-1,0 0,0 0,0 1,0-1,0-1,-1 1,1 0,0 0,0-1,0 1,-1-1,1 0,0 0,-1 0,1 0,0 0,-1 0,1 0,0-1,-1 1,1-1,0 0,0 0,0 0,0 0,0 0,-1 0,-32-16,3-3</inkml:trace>
  <inkml:trace contextRef="#ctx0" brushRef="#br1" timeOffset="70236.158">16518 2682,'-1'20,"1"-18,-1 0,1 1,-1-1,1 0,0 1,0-1,0 0,1 1,-1-1,0 0,1 1,0-1,-1 0,1 0,0 1,0-1,0 0,0 0,1 0,-1 0,1 0,-1-1,1 1,-1 0,1-1,0 1,0-1,0 1,0-1,0 0,0 0,0 0,2 0,16 7,1-2,0-1,0 0,0-2,0 0,0-1,1-1,-1-2,8 0,19 1,266 0,0-13,74-22,974-154,-351 45,-750 108,418-52,4 34,-671 53,-6 1,0 0,-1 0,1-1,0 1,-1-1,1-1,2 0,-6 1,-1 0,0 1,0-1,0 0,1 0,-1 0,0 0,0 0,0 0,0 0,-1 0,1 0,0 0,0-1,-1 1,1 0,-1-1,1 1,-1 0,1-1,-1 1,0 0,0-1,0 1,1-1,-1 1,-1-1,1 1,0 0,0-1,0 1,-1-1,-4-22,-1-1</inkml:trace>
  <inkml:trace contextRef="#ctx0" brushRef="#br1" timeOffset="70964.65">21171 356,'-12'-13,"-1"2,0-1,-1 1,0 1,0 0,-1 2,0-1,-1 2,0 0,0 0,-1 2,1 0,-1 1,0 1,0 0,-9 1,13 0,1 2,-1-1,1 2,-1 0,0 0,1 1,0 1,-1 0,1 0,0 1,1 1,-1 0,1 1,0 0,0 1,0 0,1 0,1 1,-1 1,1-1,0 1,-6 10,13-16,0 0,0 0,0 0,0 0,0 1,1-1,0 1,0-1,0 1,0-1,0 1,1-1,-1 1,1 0,0-1,0 1,1 0,-1-1,1 4,1-2,0 0,0 0,0-1,1 1,0 0,0-1,0 1,0-1,1 0,0 0,0-1,2 3,15 9,1 0,1-1,0-2,0 0,8 2,-11-6,70 32,-30-15,0 3,27 19,-71-38,-1 1,0 1,0 1,-1 0,-1 0,0 2,-1-1,0 2,-1-1,-1 2,1 2,-8-12,1 0,-1 1,0-1,-1 1,0 0,0 0,0 0,-1 0,0 0,-1 0,1 0,-1 1,-1-1,1 0,-1 0,0 0,-1 0,0 0,0 0,0 0,-1-1,-1 3,-2 0,1-1,-1 0,-1 0,0-1,0 1,0-2,0 1,-1-1,-1 0,1-1,-1 1,1-2,-1 1,-1-2,-7 4,-20 4,0-2,-1-1,0-2,0-2,-1-1,1-2,-6-1,-48-5,-1-4,-34-11,89 14,2-3,-1 0,-27-13,25 5</inkml:trace>
  <inkml:trace contextRef="#ctx0" brushRef="#br1" timeOffset="71947.358">16348 1796,'-4'0,"-32"-1,1 2,-1 1,1 2,0 1,-6 3,30-5,1 0,0 1,1 0,-1 1,1 0,-1 0,1 1,1 0,-1 0,1 1,0 0,1 1,0 0,0 0,1 0,-1 1,2 0,0 0,-3 6,2-2,1 1,1 0,0 0,0 0,1 0,1 1,1-1,0 1,1 3,-1-12,1 0,1 0,-1 0,1 0,0 0,0 0,1 0,0 0,0-1,0 1,1 0,0-1,0 0,0 0,0 0,1 0,0 0,0-1,0 1,1-1,0 0,0-1,0 1,-2-2,1 0,-1-1,0 0,1 1,-1-1,1 0,0-1,-1 1,1-1,0 0,0 1,-1-2,1 1,0 0,-1-1,1 0,1 0,2-1,0-1,0 0,-1 0,1-1,-1 1,0-1,0-1,-1 1,1-1,8-8,-1-1,0-1,-1 0,0-1,-1 0,3-8,-5 9,-2 0,0 0,0 0,-2-1,0 0,0 0,-2-1,0 1,-1-1,0-11,-2 28,0 0,0 0,0 0,0 0,0-1,0 1,0 0,0 0,0 0,0 0,0 0,0 0,0 0,0-1,0 1,0 0,0 0,0 0,0 0,0 0,0 0,1 0,-1-1,0 1,0 0,0 0,0 0,0 0,0 0,0 0,0 0,0 0,0 0,1 0,-1 0,0 0,0 0,0-1,0 1,0 0,0 0,0 0,0 0,1 0,-1 0,0 0,0 0,0 0,0 0,0 0,0 0,0 0,1 0,-1 1,0-1,0 0,0 0,0 0,0 0,0 0,0 0,0 0,1 0,-1 0,0 0,0 0,0 0,11 11,12 21,-20-28,5 6,-1 0,1-1,1 0,0-1,0 0,0 0,1-1,0 0,11 5,-16-9,1-1,-1 0,1 0,0 0,-1-1,1 1,0-1,0-1,0 1,0-1,0 0,0-1,0 1,0-1,-1 0,1-1,0 1,0-1,-1 0,1-1,0 0,12-7</inkml:trace>
  <inkml:trace contextRef="#ctx0" brushRef="#br1" timeOffset="72195.665">16689 1787,'0'0,"0"0,0 0,0 0,0 0,0 0,0 0,0 0,0 0,0 0,0-1,2-2,2-2,2-6,-1-1</inkml:trace>
  <inkml:trace contextRef="#ctx0" brushRef="#br1" timeOffset="72546.203">17020 1531,'0'0,"1"1,-1-1,0 0,0 1,0-1,0 0,0 1,0-1,0 0,0 1,0-1,0 0,0 1,0-1,0 0,0 1,0-1,0 0,0 0,0 1,0-1,0 0,0 1,-1-1,1 0,0 1,0-1,0 0,-1 0,1 1,0-1,0 0,-1 0,1 0,0 1,0-1,-1 0,1 0,0 0,-1 0,1 0,0 1,-1-1,1 0,0 0,-1 0,1 0,0 0,-1 0,1 0,-30 2,-9 3,32-1,1 0,0 1,0 0,0 0,0 0,1 1,0-1,0 1,1 1,-1-1,1 1,1-1,-1 1,1 0,1 0,-1 1,1-1,0 0,1 1,0-1,0 1,0 0,1-1,0 1,1 0,1 6,-2-6,1-1,0 1,0 0,1-1,0 1,0-1,1 0,0 1,0-1,1-1,0 1,0 0,1-1,-1 0,1 0,1 0,-1-1,1 0,0 0,0 0,0 0,1-1,0 0,-1-1,2 0,2 2,1-3,0-1,0 0,0 0,0-1,0-1,0 1,0-2,0 0,0 0,0-1,-1 0,1-1,-1 0,0-1,0 0,0 0,-1-1,0 0,0-1,0 0,-1-1,6-6,14-16</inkml:trace>
  <inkml:trace contextRef="#ctx0" brushRef="#br1" timeOffset="72950.513">17935 2199,'0'1,"0"0,0 0,0 0,0-1,1 2,1-1,5 0,6-1,5-1,6-3,3-1,4-4,-1-3,6-6,-4 0</inkml:trace>
  <inkml:trace contextRef="#ctx0" brushRef="#br1" timeOffset="73531.034">18574 1957,'4'-5,"1"0,-1 0,1 0,0 0,1 1,-1 0,1 0,0 1,0-1,0 1,0 1,2-2,-6 4,-1-1,1 0,0 1,0-1,0 1,0-1,0 1,-1 0,1 0,0 0,0 0,0 0,0 0,0 1,0-1,0 1,-1-1,1 1,0 0,0-1,-1 1,1 0,0 0,-1 0,1 0,-1 1,1-1,-1 0,0 1,1-1,-1 1,0-1,0 1,0 0,0-1,0 1,-1 0,1 0,-1-1,1 1,-1 0,1 0,-1 0,0 0,1 10,0 0,0-1,-2 1,1 0,-1-1,-1 1,0-1,-1 1,0-1,-1 0,-2 5,-12 24,0 0,-11 12,11-20,-2 0,-1-2,-2-1,-6 6,18-22,-1-1,-1 0,0-1,-1 0,0-1,0 0,-1-2,0 1,-1-2,-1 0,15-6,0 0,0 0,1 0,-1 0,0-1,0 1,0-1,0 1,0-1,0 0,0 0,0 0,0 0,0 0,0 0,0-1,0 1,0-1,0 1,0-1,0 0,0 1,1-1,-1 0,0 0,0-1,1 1,-1 0,1 0,-1-1,1 1,0-1,-1 0,1-1,0 1,1-1,-1 0,1 0,0 1,0-1,0 0,0 0,0 1,0-1,1 0,-1 1,1-1,0 0,0 1,0-1,0 1,0-1,0 1,1-1,0 1,-1 0,1 0,1-2,1-1,1 1,-1-1,1 1,-1 0,1 0,0 1,1 0,-1 0,1 0,-1 0,1 1,0 0,0 0,0 0,6 0,9-1,-1 2,1 0,0 2,4 0,-12 1,0-1,0-1,0 0,0-1,0 0,0-1,0 0,0-1,0-1,12-4,-4-5,-3 1</inkml:trace>
  <inkml:trace contextRef="#ctx0" brushRef="#br1" timeOffset="73843.77">18788 1929,'0'2,"-1"-1,1 0,0 1,1-1,-1 0,0 1,0-1,0 0,1 1,-1-1,1 0,-1 0,1 0,0 1,-1-1,1 0,0 0,0 0,-1 0,1 0,0 0,0 0,0 0,1-1,-1 1,0 0,1 0,1 0,0 0,0-1,0 1,0-1,0 0,0 0,0 0,0 0,0 0,0-1,0 1,1-2,10-2,0 0,0-1,-1-1,12-7,2-3,-18 9,1 1,-1 1,1 0,0 0,0 1,1 0,6-1,-15 5,1 0,0 0,-1 0,1 0,-1 0,1 0,-1 1,1-1,-1 1,0 0,1 0,-1 0,0 0,1 0,-1 0,0 1,0-1,0 1,0-1,0 1,-1 0,1 0,0 0,-1 0,1 0,-1 0,0 0,0 1,0-1,0 0,0 1,0-1,0 1,-1-1,1 2,23 83,8 63,-11-47,-11-54</inkml:trace>
  <inkml:trace contextRef="#ctx0" brushRef="#br1" timeOffset="75929.251">21981 650,'4'61,"2"-1,3 0,3 0,12 34,-5-14,-3 0,-2 5,-9-63,2-37,5-18,-1 15,1 0,0 1,1 1,1 0,0 1,1 0,1 1,7-4,-14 11,0 2,0-1,0 2,0-1,1 1,-1 0,1 1,5-1,-9 3,0 0,0 0,0 1,0 0,0 0,0 0,0 1,0 0,0 0,-1 0,1 1,0 0,-1 0,6 3,-9-5,0 1,0 1,0-1,1 0,-1 0,0 1,-1-1,1 1,0 0,0 0,-1-1,1 1,-1 0,1 0,-1 0,0 1,0-1,0 0,0 0,0 1,-1-1,1 0,0 1,-2 0,1 1,0-1,-1 1,1-1,-1 0,0 1,0-1,0 0,-1 0,1 0,-1 0,1 0,-1 0,-2 2,-8 10,-1-1,0-1,-1 0,-1 0,-5 3,-4 1,0 0,-1-1,-1-2,-24 11,36-19,-1-1,1 0,-1-1,0-1,0 0,0-1,0-1,0 0,-1-1,-3 0,-11-4</inkml:trace>
  <inkml:trace contextRef="#ctx0" brushRef="#br1" timeOffset="76634.201">21219 1503,'2'58,"4"1,7 26,-3-13,-7-47,4 21,1 1,3 5,-8-41,0 1,1-1,0 0,1 0,0 0,1-1,0 0,1 0,0 0,8 7,-12-14,0 0,0 0,1-1,-1 1,1-1,0 0,-1 0,1 0,0 0,0-1,0 0,1 0,-1 0,0 0,0-1,0 1,1-1,-1 0,3-1,0 0,-1 0,1-1,-1 1,0-2,1 1,-1-1,0 0,0 0,-1 0,1-1,-1 0,2-2,-1 2,-1-1,1 1,-1-1,0-1,-1 1,1-1,-1 1,-1-1,1 0,-1-1,0 1,0-1,0 1,-1-1,0 0,-1 0,0 0,0 0,0 0,-1 0,0 0,0 0,0 0,-2-3,2 8,0 0,-1 0,0 0,1 1,-1-1,0 0,0 0,0 1,0-1,0 0,0 1,-1-1,1 1,0-1,-1 1,1 0,-1 0,1-1,-1 1,0 0,0 0,1 1,-1-1,0 0,-1 0,-1 1,0 0,1 0,-1 0,1 0,-1 1,1 0,-1-1,1 1,-1 0,1 1,0-1,-1 1,-1 0,-9 7,1-1,-1 2,2 0,-1 0,-8 11,-6 8</inkml:trace>
  <inkml:trace contextRef="#ctx0" brushRef="#br1" timeOffset="80544.877">17745 3293,'-4'51,"10"-52,1-1,-1 1,1-2,-1 1,0-1,3-1,19-10,63-26,-84 37,1 1,-1 0,1 0,-1 1,1 0,-1 1,1-1,0 1,-1 1,1 0,4 0,-11 0,0-1,0 0,1 0,-1 1,0-1,0 1,0-1,1 1,-1-1,0 1,0 0,0-1,0 1,0 0,0 0,-1 0,1 0,0 0,0 0,0 0,-1 0,1 0,-1 0,1 0,-1 0,1 1,-1-1,0 0,0 2,0 0,0 0,0-1,0 1,-1 0,1 0,-1-1,0 1,0 0,0-1,0 1,-2 1,-5 10,-1 0,0-1,-1 0,-3 2,10-12,-40 45,19-23,1 2,1 1,1 0,-7 16,32-48,0-1,0 1,1 1,0-1,0 0,0 1,0 0,0 1,2-2,58-25,-58 27,0-1,0 1,0 1,1-1,-1 1,0 0,1 1,-1 0,1 0,-1 1,0-1,1 2,-1-1,2 1,-6 0,1-1,0 1,-1 0,0 0,1 0,-1 1,0-1,0 1,-1 0,1-1,0 1,-1 0,0 1,1-1,-1 0,-1 1,1-1,0 1,-1 0,0-1,0 1,0 0,0 0,-1 0,1 0,-1-1,0 3,0 6,-1 0,0 0,-1 0,0 0,-1 0,0-1,-1 1,0-1,-1 0,0 0,-1-1,0 1,-1-1,0-1,0 1,-5 3,-5 6,-2 0,0-1,-1-1,-1-1,0-1,-1 0,-2-1,14-9,0 0,0-1,-1 0,1 0,-1-1,0-1,0 1,0-2,-4 1,12-2,0 0,0 0,-1 0,1 0,0 0,0-1,0 1,0-1,0 0,0 0,0 0,0 0,0-1,0 1,0-1,1 0,-1 0,1 0,-1 0,1 0,0 0,-1-1,1 1,1-1,-1 1,0-1,1 0,-1 0,1 1,0-1,0 0,0 0,0-3,-3-11,2 2</inkml:trace>
  <inkml:trace contextRef="#ctx0" brushRef="#br1" timeOffset="80764.233">18257 3554,'0'1,"0"0,0 0,0 0,0 0,0 0,1 1,0 0,2 0,4 1,4-2,0-1,4-4,-2-1</inkml:trace>
  <inkml:trace contextRef="#ctx0" brushRef="#br1" timeOffset="81567.851">19280 3232,'0'0,"1"1,-1-1,0 1,0-1,0 1,0 0,0-1,0 1,0-1,0 1,0 0,0-1,0 1,0-1,-1 1,1 0,0-1,0 1,0-1,-1 1,1-1,0 1,-1-1,1 1,-1-1,1 1,0-1,-1 0,1 1,-1-1,1 0,-1 1,1-1,-1 0,1 0,-1 1,0-1,1 0,-23-10,9 3,-10-5,-1 1,0 1,-1 2,0 0,0 2,-19-3,39 9,0-1,-1 1,1-1,0 2,-1-1,1 1,0 0,0 0,0 1,0-1,0 1,0 1,0-1,0 1,1 0,-1 1,1-1,0 1,0 0,0 0,1 0,0 1,-1 0,1 0,1 0,-1 0,1 1,0-1,0 1,1 0,-1 1,0 0,1 1,-1-1,2 1,-1-1,1 1,0-1,0 1,1 0,0-1,1 1,0 0,0-1,0 1,1 0,0-1,1 0,-1 0,2 1,-1-2,4 7,-4-8,1-1,0 1,0 0,0-1,0 0,1 0,-1 0,1-1,0 1,1-1,-1 0,0-1,1 1,0-1,-1 0,1 0,0-1,0 0,0 0,0 0,0-1,0 0,0 0,0-1,0 1,3-2,5-1,1-1,-1 0,0-1,-1-1,0 0,1-1,-2 0,1-1,7-6,-12 8,1-1,-1 0,0 0,-1-1,0 0,0 0,-1-1,0 0,0 0,-1 0,0 0,-1-1,2-7,-4 8,-2 12,-3 16,8 43,2-1,13 47,-7-36,3 49,-13-84,-1-8</inkml:trace>
  <inkml:trace contextRef="#ctx0" brushRef="#br1" timeOffset="82598.603">17243 3649,'1'2,"0"0,0 0,0-1,0 1,0 0,1-1,-1 1,0-1,1 1,-1-1,1 0,0 0,-1 1,1-1,0 0,0 0,0-1,0 1,0 0,0-1,0 1,0-1,0 0,0 1,0-1,0 0,-2 0,0 0,1 1,-1-1,0 0,1 0,-1 1,0-1,1 0,-1 1,0-1,0 0,0 1,1-1,-1 0,0 1,0-1,0 1,0-1,0 0,0 1,0-1,1 1,-1-1,0 0,-1 1,1-1,0 1,0-1,0 0,0 1,0-1,0 1,0-1,-1 0,1 1,0-1,0 0,0 1,-1-1,1 0,0 1,0-1,-1 0,1 1,-12 19,-3-2,-1-1,0-1,-1-1,-17 12,1-1,-4 5</inkml:trace>
  <inkml:trace contextRef="#ctx0" brushRef="#br1" timeOffset="83763.92">17125 3943,'0'0,"0"0,0 0,0 1,0-1,0 0,0 0,0 0,0 0,0 1,0-1,0 0,0 0,1 0,-1 0,0 0,0 1,0-1,0 0,0 0,1 0,-1 0,0 0,0 0,0 0,0 0,1 1,-1-1,0 0,0 0,0 0,0 0,1 0,-1 0,0 0,0 0,0 0,1 0,-1 0,0 0,0 0,0 0,0-1,1 1,-1 0,0 0,0 0,0 0,0 0,1 0,16-9,29-21,-27 17,153-87,-139 79</inkml:trace>
  <inkml:trace contextRef="#ctx0" brushRef="#br1" timeOffset="85228.505">21554 3383,'-2'24,"-1"0,-2 0,-1-1,0 0,-2 0,0 0,-7 9,-5 20,-380 976,2-9,-22 215,54 19,-151 972,474-1997,-182 920,215-1090,6-35,0 0,-1 0,-1 0,-2-1,-7 18,2-18</inkml:trace>
  <inkml:trace contextRef="#ctx0" brushRef="#br1" timeOffset="85778.558">20763 6866,'-1'9,"0"0,-1 0,-1 0,1 0,-2 0,1-1,-1 1,-4 6,-8 19,-26 73,5 2,4 2,-17 111,39-153,2 1,4 1,3-1,3 0,3 1,3-1,5 10,8 6,-17-78,-1 0,2 0,-1-1,1 1,0-1,0 0,1 0,0 0,2 1,-6-7,0 0,0 1,0-1,0 0,1 0,-1 0,0 0,1 0,-1-1,0 1,1 0,-1-1,1 1,-1-1,1 1,-1-1,1 0,0 1,-1-1,1 0,-1 0,1 0,-1-1,1 1,0 0,-1 0,1-1,-1 1,1-1,-1 1,1-1,-1 0,0 0,1 0,-1 1,0-1,1 0,-1 0,0-1,0 1,0 0,0 0,1-2,4-6,1 0,-1-1,-1 0,0 0,2-7,-5 14,20-49</inkml:trace>
  <inkml:trace contextRef="#ctx0" brushRef="#br1" timeOffset="86067.15">20986 7349,'2'1,"0"0,1 1,-1-1,-1 1,1-1,0 1,0 0,-1-1,1 1,-1 0,1 0,-1 0,1 2,7 8,307 322,-283-298,-16-15,1-1,1-1,1 0,0-1,1-2,1 0,6 2,-15-12</inkml:trace>
  <inkml:trace contextRef="#ctx0" brushRef="#br1" timeOffset="86314.481">21527 7207,'-17'20,"7"-9,-32 45,3 2,2 2,-11 30,-84 196,109-235,10-20</inkml:trace>
  <inkml:trace contextRef="#ctx0" brushRef="#br1" timeOffset="86532.764">21644 7486,'0'0,"0"0,1 0,3 0,0 0,4 0,5 0,6-2,5 0,3-3,3-2,2-2,0-2,4-5,-4 0</inkml:trace>
  <inkml:trace contextRef="#ctx0" brushRef="#br1" timeOffset="87099.291">22052 7159,'9'-1,"0"-1,0 0,0-1,0 1,0-2,0 0,-1 0,4-2,32-14,-29 15,47-13,-58 17,-1 1,1-1,0 1,0 0,0 0,0 0,0 0,0 1,0-1,0 1,0 0,0 0,3 2,-5-2,-1 0,0 0,0 1,0-1,0 0,0 0,0 1,0-1,0 0,-1 1,1-1,0 1,-1-1,1 1,-1-1,0 1,1 0,-1-1,0 1,0-1,0 1,0 0,0-1,-1 1,1 0,0-1,-1 1,1-1,-1 1,1-1,-1 1,0-1,0 1,-29 54,26-50,-21 31,-1-1,-3-2,-6 5,-1 2,-24 34,134-124,-60 41,1 0,1 1,-1 0,1 1,0 1,0 0,1 2,0-1,-1 2,2 0,-11 2,-1 0,1 0,-1 1,0-1,1 1,-1 1,0-1,0 1,0 0,0 1,0-1,5 4,-7-3,-1-1,1 2,-1-1,1 0,-1 1,0-1,0 1,-1 0,1 0,-1 0,0 0,0 1,0-1,0 0,-1 1,0-1,0 1,0 0,-1 0,1 7,-1-1,0 1,0 0,-2 0,0-1,0 1,-1 0,0-1,-1 0,0 0,-1 0,0 0,0-1,-2 0,1 0,-1 0,-7 6,10-10,-1 0,0-1,0 1,-1-1,0 0,0-1,0 1,0-1,0 0,-1-1,0 0,0 0,0 0,0-1,0 0,-1 0,1-1,0 0,-1 0,1 0,-1-1,1-1,-1 1,1-1,-1 0,1-1,-6-2,-13-7</inkml:trace>
  <inkml:trace contextRef="#ctx0" brushRef="#br1" timeOffset="87464.607">22417 6510,'2'4,"1"-1,0 0,-1-1,1 1,0 0,0-1,0 0,1 1,-1-1,1 0,1 0,10 8,22 16,-2 2,-1 1,-2 2,-1 1,3 6,-19-19,-1 0,-1 1,-1 1,0 0,-2 0,0 1,-2 0,0 1,-2 0,3 17,-1 13,-2 1,-3 1,-2-1,-3 0,-2 0,-3 8,0-17,-2 1,-2-2,-2 0,-1 0,-3-1,-1-1,-13 19,26-52,0-1,-1 0,0 0,0 0,-2 0,7-6,0-1,0 0,0 0,0 0,0 0,0 0,0 0,0-1,0 1,0 0,0 0,-1-1,1 1,0-1,0 1,-1-1,1 0,0 1,-1-1,1 0,-1 0,1 0,0 0,-1 0,1 0,0 0,-1 0,1-1,0 1,-1-1,1 1,0-1,-1 1,1-1,0 0,0 1,0-1,0 0,0 0,0 0,-1-1,-14-25,1-8</inkml:trace>
  <inkml:trace contextRef="#ctx0" brushRef="#br1" timeOffset="87844.623">23075 6354,'-2'34,"-2"-1,-2 1,-1-1,-10 29,-3 16,-11 65,-12 141,38-237,3 0,2 0,2 0,1-1,3 1,2-1,2 0,4 9,-10-44,0-1,1 1,0-1,0 0,1 0,0-1,1 0,0 0,0 0,7 5,-12-12,1 0,-1 0,0 0,1-1,0 1,-1-1,1 1,0-1,0 0,0 0,0 0,0 0,-1-1,2 1,-1-1,0 0,0 0,0 0,0 0,0-1,0 1,0-1,0 1,0-1,0 0,-1 0,1-1,0 1,0-1,-1 1,1-1,-1 0,1 0,-1 0,0 0,0 0,0 0,0-1,0 1,-1-1,1 0,14-21,-1-1,-1 0,-1-1,-1-1,-2 0,0 0,-2-1,4-27,2-11</inkml:trace>
  <inkml:trace contextRef="#ctx0" brushRef="#br1" timeOffset="88094.892">23327 6781,'1'3,"0"1,0-1,1 0,0 1,-1-1,1 0,0 0,1 0,-1 0,1 1,8 11,-6-7,153 234,-111-178,2-2,39 36,-86-95,25 20,-26-22,-1-1,1 1,-1-1,1 0,-1 1,1-1,-1 0,1 0,-1 1,1-1,0 0,-1 0,1 0,-1 0,1 0,0 1,-1-1,1 0,0-1,-1 1,1 0,0 0,-1 0,1 0,-1 0,1-1,0 1,-1 0,1 0,-1-1,1 1,-1-1,1 1,-1 0,1-1,-1 1,1-1,-1 1,0-1,1 1,-1-1,0 1,1-1,-1 0,0 1,0-1,1 0,2-12</inkml:trace>
  <inkml:trace contextRef="#ctx0" brushRef="#br1" timeOffset="88366.417">23554 6695,'-1'9,"0"1,-1-1,0 0,-1 0,0 0,0 0,-4 6,-8 22,-14 69,4 0,4 1,0 50,18-138,0-15,1-12,1-3</inkml:trace>
  <inkml:trace contextRef="#ctx0" brushRef="#br1" timeOffset="88581.264">23815 6709,'1'0,"0"1,0-1,1 0,-1 1,0-1,0 1,0-1,0 1,0 0,0-1,-1 1,1 0,0 0,0-1,0 1,-1 0,1 0,0 0,-1 0,1 0,-1 0,1 0,-1 0,1 1,-1-1,0 0,0 0,9 39,-8-29,9 36,1 37,-10-69,0-1,-1 1,-1 0,-1 0,0-1,0 1,-5 13,0-9</inkml:trace>
  <inkml:trace contextRef="#ctx0" brushRef="#br1" timeOffset="89294.369">23753 6956,'19'-1,"0"-1,0 0,0-1,0-1,0-1,-1-1,0 0,0-2,-1 0,0 0,11-9,2-3,-1-1,-1-1,-1-2,-1-1,16-21,-18 25,-19 17,0 0,0-1,-1 1,1-1,-1 0,0 0,-1 0,2-3,-5 7,1 0,-1 0,0 1,0-1,0 0,0 0,0 0,0 0,-1 0,1 0,0 0,0 0,-1 1,1-1,0 0,-1 0,1 0,-1 1,1-1,-1 0,1 0,-1 1,0-1,1 0,-1 1,0-1,0 1,1-1,-1 1,0-1,0 1,0 0,1-1,-1 1,0 0,0 0,0-1,0 1,0 0,0 0,0 0,-40-3,34 5,0 0,0 1,1 0,-1 0,1 0,0 1,-1 0,2 0,-1 1,0 0,1 0,0 0,0 0,1 1,-1 0,1 0,0 0,1 0,0 1,-3 6,2-5,1 0,0 0,0 1,0-1,1 1,1-1,0 1,0 0,0 0,1 0,0 0,1-1,0 1,0 0,1 0,0-1,1 2,-2-8,0-1,0 1,0 0,0 0,0 0,0 0,0-1,1 1,-1-1,1 1,-1-1,1 1,-1-1,1 0,0 0,0 0,0 0,0 0,0 0,0 0,0-1,0 1,1 0,1-1,0 0,0 0,0 0,0-1,0 1,0-1,0 0,0 0,0-1,0 1,3-3,9-4,0-1,-1-1,-1-1,0 0,2-2,9-11,-1-1,12-18,34-35,-70 78,0 0,1 0,-1-1,0 1,0 0,0 0,0 0,1 0,-1-1,0 1,0 0,0 0,1 0,-1 0,0 0,0 0,1 0,-1-1,0 1,0 0,1 0,-1 0,0 0,0 0,1 0,-1 0,0 0,0 0,1 1,-1-1,0 0,0 0,1 0,-1 0,0 0,0 0,1 0,-1 1,0-1,0 0,0 0,1 0,-1 0,0 1,5 14,-3 25,-2-37,6 146,-1-49,-7 71,-22-300,18 82</inkml:trace>
  <inkml:trace contextRef="#ctx0" brushRef="#br1" timeOffset="89612.537">24355 6141,'4'1,"1"0,0 1,-1-1,1 1,-1 0,0 1,1-1,-1 1,0 0,0 0,-1 0,1 0,0 1,7 5,21 18,-2 1,-1 1,-1 2,-1 0,-2 2,-1 1,-2 1,-1 1,-2 0,-1 2,5 18,-7-9,-1 0,-3 0,-2 1,-2 0,-2 1,-2 0,-2 0,-2 0,-5 25,-2-14,-10 42,13-82,-1-1,-1 1,-1-1,-1 0,-1-1,-9 16,18-33,0 0,-1 0,1 0,0-1,-1 1,1 0,0 0,-1-1,1 1,-1 0,1 0,-1-1,0 1,1-1,-1 1,0-1,1 1,-1-1,0 1,0-1,1 1,-1-1,0 0,0 1,0-1,1 0,-1 0,0 0,0 0,0 0,0 0,0 0,1 0,-2 0,1-1,-1-1,1 0,0 1,0-1,0 0,0 0,0 0,1 1,-1-1,1 0,-1 0,1 0,-1 0,1-2,-4-29</inkml:trace>
  <inkml:trace contextRef="#ctx0" brushRef="#br1" timeOffset="89844.221">25061 6558,'10'-2,"0"1,0-1,-1 0,1-1,-1 0,3-2,27-7,18 1,-34 8,-1-2,0 0,0-1,19-9,-31 10</inkml:trace>
  <inkml:trace contextRef="#ctx0" brushRef="#br1" timeOffset="90398.844">25189 6700,'0'1,"0"0,0 0,0 0,0 0,1 0,-1 0,0 0,1 0,-1 0,1 0,-1 0,1 0,-1 0,1 0,-1-1,1 1,0 0,0 0,-1-1,1 1,0 0,0-1,0 1,0-1,1 1,32 7,-21-8,-1 0,1-1,-1-1,7-1,-2-2,1 0,-1-1,0-1,0-1,0 0,-1-1,-1-1,14-10,13-15,-2-1,11-15,-10 9,44-32,-85 73,1 1,-1-1,1 1,-1 0,1-1,-1 1,0 0,1 0,-1-1,1 1,-1 0,1 0,-1 0,1-1,0 1,-1 0,1 0,-1 0,1 0,-1 0,1 0,-1 0,1 0,-1 1,1-1,-1 0,1 0,-1 0,1 0,-1 1,1-1,-1 0,1 1,9 19,-3 40,-6-44,2 10,2 0,0-1,1 0,2 0,1 0,11 23,-17-42,1 0,-1 0,1 0,1-1,-1 1,1-1,0 0,0 0,0-1,1 1,-1-1,7 3,-8-5,1-1,0 1,0-1,0 1,0-1,0-1,0 1,1-1,-1 0,0 0,0 0,0-1,0 0,0 0,0 0,0 0,0-1,0 0,1-1,2-1,-1 0,1-1,-1 0,1 0,-2-1,1 0,-1 0,1-1,-2 0,1 0,-1 0,0-1,-1 0,1 1,-2-2,1 1,-1 0,0-1,-1 1,0-1,0 0,-1 0,0 0,-1-3,1 4,-1 0,1 1,-2-1,1 0,-1 0,-1 1,1-1,-1 1,0-1,-1 1,0 0,0 0,-1 0,0 0,0 1,0-1,-1 1,0 0,0 0,0 1,-1-1,0 1,0 1,0-1,-1 1,1 0,-1 0,-4-1,-18-3,-1 2,0 0,0 2,0 1,0 1,-21 3,18-2,-26 0</inkml:trace>
  <inkml:trace contextRef="#ctx0" brushRef="#br1" timeOffset="91312.298">21602 8311,'1'-1,"-1"0,0-1,0 1,0 0,0 0,0-1,0 1,0 0,0 0,0 0,-1 0,1-1,0 1,-1 0,1 0,-1 0,0 0,1 0,-1 0,0 0,1 0,-1 0,0 0,0 0,0 0,0 1,0-1,0 0,0 1,0-1,0 1,0-1,-1 0,0 2,1-1,-1 0,1 1,0-1,-1 1,1 0,-1-1,1 1,0 0,0 0,-1 0,1 0,0 0,0 0,0 0,0 0,0 1,0-1,1 0,-1 1,0-1,1 0,-1 1,0-1,1 1,0-1,-1 1,-6 28,1 0,2 0,1 1,1-1,1 1,3 6,-3 35,0-2,2-23,-3 0,-4 20,5-56,-1 1,-1-1,1 0,-2 0,0 0,0-1,-1 1,0-1,0 0,-2 0,1-1,-2 2,6-8,-1 0,1 0,-1-1,1 1,-1-1,0 0,0 0,0 0,0 0,0 0,0 0,-1-1,1 0,0 1,-1-1,1-1,-1 1,0 0,1-1,-1 0,1 0,-1 0,0 0,1 0,-1-1,1 0,-1 0,1 0,-1 0,1 0,-1-1,1 1,0-1,0 0,0 0,0 0,0 0,1-1,-1 0,-7-5,2-1,-1 0,1-1,1 0,0 0,0-1,1 0,0 0,1-1,-3-9,3 9,1 0,1 0,0 0,1-1,1 1,-1-1,2 1,0-3,0 14,0 1,0-1,0 1,0 0,0-1,0 1,0-1,0 1,0-1,0 1,0 0,0-1,1 1,-1-1,0 1,0 0,0-1,1 1,-1 0,0-1,1 1,-1 0,0-1,1 1,-1 0,0-1,1 1,-1 0,0 0,1 0,-1 0,1-1,-1 1,0 0,1 0,-1 0,1 0,-1 0,1 0,-1 0,20 11,14 26,-33-36,24 31,-10-12,1-1,0-1,1 0,1-1,7 4,-20-17,0-1,0 1,1-1,-1 0,1-1,-1 1,1-1,0 0,0-1,0 0,0 1,0-2,0 1,0-1,1 0,-1 0,0-1,0 1,0-2,0 1,0 0,0-1,2-1,3-2,0-1,0 1,0-2,-1 1,0-2,0 1,-1-1,0-1,0 0,-1 0,0 0,-1-1,0 0,5-11,2-8</inkml:trace>
  <inkml:trace contextRef="#ctx0" brushRef="#br1" timeOffset="91859.299">19991 9903,'3'1,"-1"1,0-1,1 1,-1 0,0 0,0 0,0 0,0 0,-1 0,1 0,-1 1,1-1,-1 1,0-1,0 1,0 0,0-1,1 4,1 1,32 71,242 513,-248-546,-29-44,1 0,0-1,-1 1,1 0,0-1,-1 1,1-1,0 1,0-1,-1 1,1-1,0 1,0-1,0 0,0 1,0-1,0 0,0 0,-1 0,2 1,-1-2,0 1,0-1,0 0,0 1,-1-1,1 0,0 1,0-1,-1 0,1 0,-1 0,1 1,0-1,-1 0,0 0,1 0,-1 0,0 0,1 0,-1 0,0 0,0 0,0 0,0-1,6-69,-5 21</inkml:trace>
  <inkml:trace contextRef="#ctx0" brushRef="#br1" timeOffset="92129.328">20465 9680,'0'3,"-1"1,0-1,0 1,0-1,0 1,-1-1,0 0,1 1,-1-1,-1 0,-6 15,-164 408,136-318,4 1,5 2,4 5,35-145,-5 9</inkml:trace>
  <inkml:trace contextRef="#ctx0" brushRef="#br1" timeOffset="92294.338">20384 10187,'1'0,"3"-1,2-2,5-1,3-1,3 0,4-2,1 1,4-1,3-3,13-4,4-4,0-1,5-7,-2-3,-5-2,-4-3,-7 5</inkml:trace>
  <inkml:trace contextRef="#ctx0" brushRef="#br1" timeOffset="92911.916">21010 9713,'12'-1,"0"-2,1 0,-1 0,-1-1,1 0,0-1,-1 0,7-5,26-11,-42 20,10-3,-1-1,1 1,0 1,0 1,10-2,-21 4,1 0,-1 0,1 0,0 0,-1 0,1 0,-1 0,1 1,-1-1,1 0,-1 1,0 0,1-1,-1 1,1 0,-1-1,0 1,0 0,0 0,1 1,-1 0,0 0,0 0,0 0,-1 0,1 0,-1 0,1 0,-1 0,0 0,0 0,0 0,0 0,0 0,0 0,-1 0,1 0,-1 0,1 0,-1 0,0 1,-12 32,-2-1,-1 0,-1-1,-2-1,-21 27,12-17,1 1,-17 40,44-83,0 0,0 0,0 1,-1-1,1 0,0 0,0 0,0 0,-1 1,1-1,0 0,0 0,0 0,0 1,0-1,-1 0,1 0,0 1,0-1,0 0,0 0,0 1,0-1,0 0,0 0,0 1,0-1,0 0,0 0,0 1,0-1,0 0,0 0,1 1,-1-1,0 0,0 0,0 1,0-1,0 0,0 0,1 0,-1 1,0-1,0 0,0 0,1 0,-1 0,0 0,0 1,1-1,-1 0,0 0,18-10,31-30,-39 32,1-1,1 0,0 0,1 1,-1 1,2 0,-1 1,1 0,11-2,-21 7,-1 0,0 0,1 0,-1 1,1 0,-1-1,1 1,-1 0,1 1,-1-1,0 1,1-1,-1 1,1 0,-1 0,0 1,0-1,0 1,1-1,-2 1,1 0,0 0,0 0,-1 1,1-1,-1 1,1-1,-1 1,0 0,0 0,0 0,-1 0,1 0,-1 0,0 0,0 1,0-1,0 0,0 3,1 5,0 1,-1 0,-1 0,0-1,0 1,-1 0,-1 0,0-1,-1 1,0-1,0 1,-1-1,-3 5,-5 11,-1 0,-2-1,0-1,-16 20,21-31,-1-1,-1-1,0 0,-3 2,11-10,0-1,0 0,0 0,0 0,-1-1,1 1,-1-1,1 0,-1 0,0-1,0 1,0-1,0 0,0-1,0 1,-1-1,4 0,0-1,0 1,0-1,0 1,0-1,0 0,0 0,0 0,1 0,-1 0,0-1,0 1,1 0,-1-1,1 1,-1-1,1 0,0 1,0-1,0 0,0 0,0 0,0 0,0 0,0 0,1 0,-1 0,1 0,-3-9,1-1,0 0,0 0,1-6,1 10,-2-20</inkml:trace>
  <inkml:trace contextRef="#ctx0" brushRef="#br1" timeOffset="93167.404">21597 9732,'1'0,"0"0,0 0,1 0,2 0,3-2,3 0,2-1,4-2,3-2,2-2,0-1,-2 1,-5 2,-5 2,-4 2,3-1,-1-1</inkml:trace>
  <inkml:trace contextRef="#ctx0" brushRef="#br1" timeOffset="93362.826">21617 9903,'3'3,"0"0,0-1,0 1,1-1,0 1,-1-1,1 0,0 0,0-1,0 1,0-1,0 0,0 0,1 0,-1-1,0 1,0-1,4 0,0-1,0 0,0-1,-1 0,1 0,0 0,-1-1,1-1,-1 1,7-5,2-3,1 0,-2-2,1 0,-2 0,0-1,0-1,9-15,3-7</inkml:trace>
  <inkml:trace contextRef="#ctx0" brushRef="#br1" timeOffset="93763.128">22133 9476,'1'3,"0"0,0 0,0 0,0 0,-1 0,1 0,-1 0,1 0,-1 1,0-1,-1 0,1 0,0 0,-1 0,1 6,-1 50,-1-4,7 55,-4-95,2 0,-1 0,2-1,-1 1,2-1,0 0,1 0,0-1,6 9,-10-19,-1-1,1 0,-1 0,1 0,-1 0,1 0,0 0,0-1,0 1,0 0,0-1,1 0,-1 1,0-1,1 0,-1 0,2 0,-2-1,0 0,-1 1,1-1,0-1,0 1,0 0,0 0,0-1,-1 1,1-1,0 0,0 1,-1-1,1 0,-1 0,1 0,-1 0,1 0,-1 0,4-4,0 0,0-1,-1 1,0-1,0 1,0-1,-1-1,0 1,0 0,-1-1,2-6,2-8,-2 0,-1-1,-1 0,-1 1,0-1,-2 0,0 0,-2 0,0 1,-2-1,0 1,-4-9,5 20,0 0,-1 0,0 0,0 1,-1 0,0 0,-1 0,0 1,0 0,-1 0,-7-6,8 10,0-1,0 1,-1 0,1 0,-1 1,0 0,0 0,0 1,0 0,0 1,0 0,-1 0,1 0,0 1,-1 1,-5 0,-44 12,31-4</inkml:trace>
  <inkml:trace contextRef="#ctx0" brushRef="#br1" timeOffset="94995.748">21219 10244,'0'1,"1"1,0 0,0-1,-1 1,1 0,-1-1,0 1,1 0,-1 0,0 0,0-1,0 1,0 0,0 0,-1 0,1-1,-1 2,-9 36,6-27,-56 197,-10-4,-8-2,-9-4,-13 5,20-60,-5-4,-6-3,-7-5,-5-4,-82 77,71-93,-4-5,-5-5,-4-5,-4-6,-4-6,-4-6,-3-6,-3-6,-25 2,-653 211,-17-35,624-194,-222 23,-225-9,506-58,0-6,0-8,1-7,0-6,1-7,2-7,1-7,2-6,-103-50,76 19,4-7,4-8,4-8,5-6,5-7,4-7,-97-105,237 215,-130-128,-69-93,209 230,-1 0,1 1,0-1,-1 1,1-1,-1 1,1 0,-1-1,0 1,1 0,-1 0,0 0,-2 0,4 1,0 0,-1 0,1 0,-1 0,1 0,-1 0,1 0,0 0,-1 0,1 1,-1-1,1 0,0 0,-1 1,1-1,-1 0,1 0,0 1,-1-1,1 0,0 1,0-1,-1 1,1-1,0 0,0 1,0-1,-1 1,1-1,0 0,0 1,0-1,0 1,0-1,0 1,-1 6,0 1,1-1,0 1,0 0,1-1,0 3,13 88,5-2,3 0,5-1,34 80,-55-166,-2-12,-2-31,-6-54,-20-53,15 101,2 0,1-1,2 1,2-1,3-26,1 56,0-1,1 1,1 0,0 0,0 1,1-1,0 1,1 0,0 1,1-1,0 1,0 0,1 1,8-7,17-16,3 3,0 1,7-3,-23 17,239-156,-221 143</inkml:trace>
  <inkml:trace contextRef="#ctx0" brushRef="#br1" timeOffset="96417.592">21825 10907,'55'43,"-31"-23,75 59,-2 4,83 94,-168-162,-1 0,0 1,-1 0,5 13,-11-22</inkml:trace>
  <inkml:trace contextRef="#ctx0" brushRef="#br1" timeOffset="96718.558">22138 10632,'2'183,"1"-28,-7 0,-11 50,-14-46,24-131</inkml:trace>
  <inkml:trace contextRef="#ctx0" brushRef="#br1" timeOffset="96982.943">22408 11087,'5'-2,"0"0,-1 0,1-1,0 1,-1-1,0 0,3-3,5-2,4-2,52-32,11-12,-60 39,0 0,-2-1,1-1,-2-1,0 0,2-6,-3 2</inkml:trace>
  <inkml:trace contextRef="#ctx0" brushRef="#br1" timeOffset="97229.608">22673 10485,'2'67,"3"0,3-1,3 0,3-1,2 0,4-2,15 35,-32-91</inkml:trace>
  <inkml:trace contextRef="#ctx0" brushRef="#br1" timeOffset="97900.539">23066 10324,'1'0,"-1"0,1 0,-1-1,1 1,-1-1,1 1,-1 0,0-1,1 1,-1-1,1 1,-1-1,0 1,0-1,1 0,-1 1,0-1,0 1,0-1,1 0,-1 1,0-1,0 1,0-1,0 0,0 1,0-1,0 1,-1-1,1 0,0 1,0-1,0 1,-1-1,1 0,0 1,0-1,-1 1,1-1,0 1,-1-1,-12-27,8 22,0-1,-1 1,0 0,0 1,0-1,-1 1,1 1,-1-1,-1 1,1 0,-5-1,10 4,0 0,0 0,-1 1,1-1,0 1,-1 0,1 0,0-1,-1 1,1 1,-1-1,1 0,0 1,0-1,-1 1,1 0,0-1,0 1,0 0,-1 0,1 1,0-1,1 0,-1 1,0-1,0 1,1 0,-1-1,0 1,1 0,0 0,-1 0,1 0,0 0,0 0,0 1,1-1,-1 0,0 0,1 1,0-1,-1 1,-2 10,1 1,0 0,1-1,1 1,0 0,0 0,2-1,-1 1,3 7,2 6,2 0,0 0,2-1,2 5,-9-24,1-1,0 1,-1-1,2 1,-1-1,1-1,0 1,0-1,1 0,-1 0,-3-3,-1-1,1 0,0 0,-1 0,1 0,0 0,0-1,0 1,-1 0,1-1,0 0,0 1,0-1,0 0,0 0,0 0,0 0,0 0,0 0,0-1,0 1,-1-1,1 1,0-1,0 0,0 0,-1 1,1-1,0-1,-1 1,1 0,-1 0,1 0,-1-1,1 1,-1-1,0 1,0-1,1-1,5-7,-1 0,0-1,0 0,-1-1,0 1,-1-1,1-6,19-90,-18 76,15-151,-21 183,0-1,0 0,0 0,0 1,0-1,0 0,0 1,0-1,1 0,-1 1,0-1,0 0,1 1,-1-1,0 0,1 1,-1-1,1 1,-1-1,1 1,-1-1,1 1,-1-1,1 1,0-1,10 11,10 34,-19-39,61 162,-7 2,-6 11,-46-173,-2-16,-1-20,-1 27,0-22</inkml:trace>
  <inkml:trace contextRef="#ctx0" brushRef="#br1" timeOffset="98148.813">23407 10054,'15'-24,"0"1,14-15,-14 18,0-1,-1 0,6-13,-18 30,-3 5</inkml:trace>
  <inkml:trace contextRef="#ctx0" brushRef="#br1" timeOffset="98611.626">23493 10073,'0'5,"0"0,1 0,-1 0,1 0,0 0,1-1,-1 1,1 0,0-1,0 1,0-1,1 1,0-1,2 3,-4-6,0 0,1 1,-1-1,1 0,-1 0,1 0,-1 0,1 0,0 0,0-1,-1 1,1 0,0-1,0 1,0-1,0 0,0 0,-1 0,1 0,0 0,0 0,0 0,0-1,0 1,-1 0,1-1,0 0,0 1,0-1,-1 0,1 0,-1 0,1 0,-1 0,1-1,-1 1,1 0,-1-1,1 0,5-6,1 0,-2-1,1 1,-1-1,-1-1,1 1,-2-1,1 0,-1 0,1-6,8-27,6-42,-12 50,17-52,-13 49,-1-1,-2-3,-7 50,0-1,1 1,0-1,0 0,0 0,1 0,1 2,3 10,-6-17,10 32,2-1,7 10,-17-35,1-1,0 1,1-1,-1 0,2-1,-1 1,1-1,-1 0,2-1,-1 1,1-1,6 4,-12-9,0 1,0-1,0 1,0-1,0 1,0-1,0 0,0 1,0-1,0 0,0 0,0 0,0 0,1 0,-1 0,0 0,0 0,0 0,0-1,0 1,0 0,0-1,0 1,0-1,0 1,1-1,0-1,-1 0,1 1,-1-1,0 0,0 0,1 0,-1 0,0 0,0 0,-1 0,1 0,0 0,-1-1,3-9,-1 0,-1-1,0 1,-1-7,0 18,0-12,0 0,-1-1,-1 1,0 0,-1 0,0 0,-1 0,0 1,-4-7,6 15,1 1,-1-1,0 1,0 0,-1 0,1 0,-1 0,1 1,-1-1,0 1,0-1,0 1,0 0,0 0,-1 0,1 1,0-1,-1 1,0 0,1 0,-1 0,0 0,1 1,-1-1,0 1,0 0,1 0,-1 0,0 1,0-1,1 1,-1 0,0 0,-2 2,-13 3</inkml:trace>
  <inkml:trace contextRef="#ctx0" brushRef="#br1" timeOffset="99665.484">23677 10698,'-2'42,"-3"-1,-1 1,-9 28,4-15,-30 139,-8-3,-8-1,-9-3,-7-3,-17 13,39-103,-4-2,-3-3,-5-2,-3-3,-4-3,-3-3,-4-4,-3-3,-7 0,-11 3,-3-4,-3-5,-2-5,-4-4,-1-5,-3-5,-88 22,113-44,0-4,-1-4,-1-4,0-4,-1-3,1-5,-64-9,74 0,1-4,0-3,1-4,2-3,0-3,1-4,2-3,-53-33,12-5,4-5,3-5,3-4,5-5,3-4,-48-64,27 15,7-6,6-4,6-4,-36-90,88 148,3-8,8 18,-30-49,66 138,1 0,-1 0,0 0,0 0,0 0,0 0,0-1,0 1,0 0,0 0,0 0,0 0,0 0,0 0,-1-1,1 1,0 0,0 0,0 0,0 0,0 0,0 0,0-1,0 1,0 0,0 0,0 0,-1 0,1 0,0 0,0 0,0 0,0 0,0 0,0 0,0-1,-1 1,1 0,0 0,0 0,0 0,0 0,0 0,-1 0,1 0,0 0,0 0,0 0,0 0,0 0,0 0,-1 1,1-1,0 0,0 0,0 0,0 0,0 0,0 0,0 0,-1 0,1 0,0 0,0 0,0 1,-1 12,3 19,13 47,9 20,0 9,-27-169,-1-70,4 113,1 1,1 0,1 0,0 0,1 0,3-5,-6 19,1-1,0 0,0 0,0 1,0-1,0 1,1 0,-1 0,1 0,0 0,0 0,0 0,0 1,1-1,-1 1,1 0,-1 0,1 1,0-1,0 1,0-1,0 1,0 0,0 1,0-1,14 0,0 0,0 1,-1 1,1 1,8 1,54 3,-52-8,-5-2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41:11.064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4,'0'0,"0"-1,0 0,0 0,0 0,1 2,1 1,1 3,0 0,0 1,-2-2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41:13.838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1,'0'1,"0"1,0 0,0-1,0 3,0 0,0 3,0 4,1 6,0 3,0 5,0 5,0 2,-1 2,0 0,1-2,2 1,0-6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41:15.065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87 0,'0'2,"1"-1,-1 1,1-1,-1 0,1 1,0-1,0 0,0 1,0-1,0 0,0 0,0 0,0 0,0 0,1 0,-1 0,0 0,0 0,1-1,-1 1,1 0,-1-1,1 1,-1-1,1 0,-1 1,1-1,1 0,52 7,-47-7,21 3,34 3,0-3,1-3,54-6,-77-2,-4-2</inkml:trace>
  <inkml:trace contextRef="#ctx0" brushRef="#br0" timeOffset="570.548">49 138,'-2'16,"0"0,0 1,-2-2,0 1,-1 0,-9 44,9-33,2-14,0 1,1 0,1-1,0 1,1 0,0 0,1 1,0-13,0 0,0-1,0 1,-1-1,2 1,-1-1,0 0,0 1,0-1,1 0,-1 0,0 0,1 0,-1 0,1 0,-1 0,1-1,0 1,-1 0,1-1,0 0,-1 1,1-1,0 0,0 0,0 0,55 3,-43-3,41 1,17-1,0 4,11 4,-61-5,-1 1,1 1,-1 1,-1 1,1 0,-1 2,-1 1,1 0,5 5,-20-12,0 1,0-1,0 1,0 1,-1-1,0 1,0-1,0 1,0 0,-1 1,1-1,-1 1,-1-1,1 1,-1 0,0 0,0 0,-1 0,0 0,0 0,0 1,-1-1,0 0,0 0,-1 1,0 4,-2-1,0 0,0 0,-1 0,0-1,0 1,-1-1,-1 0,1 0,-2-1,1 0,-1 0,0 0,-1-1,1 0,-9 5,-6 3,0-2,-1 0,0-2,-1-1,0 0,-1-2,0-1,-1 0,1-2,-1-1,0-2,0 0,0-1,0-2,0-1,-5-1,-5-4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41:14.520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615 0,'-1'3,"1"-1,0 0,-1 0,1 0,-1 0,0 1,0-1,0 0,0 0,0 0,0-1,0 1,-1 0,1 0,-1-1,1 1,-1-1,0 1,0-1,1 0,-1 1,0-1,0 0,0 0,0 0,-2 0,-9 4,-1-1,0 0,0-1,-1 0,-11 3,22-5,-79 21,-42 18,102-31,0 0,1 2,0 0,1 2,0 0,1 1,-13 13,30-25,0 0,1 1,0-1,-1 1,1-1,0 1,0-1,0 1,1 0,-1 0,1 0,-1 0,1 0,0 1,0-1,1 0,-1 0,1 1,-1-1,1 3,1-3,0-1,0 1,0-1,0 1,1 0,-1-1,1 0,0 1,0-1,0 0,0 0,0 0,0 0,0 0,0-1,1 1,-1-1,1 1,-1-1,1 0,0 0,-1 0,1 0,1-1,17 6,1-1,1-2,-1 0,0-1,17-1,91-5,-114 4,-49 0,-1 2,1 1,0 2,1 1,-3 2,20-4,-1 1,1 1,0 0,1 1,-1 0,2 1,-1 1,1 0,0 1,1 0,-7 7,17-15,0 0,0 1,0-1,0 0,0 1,0-1,1 1,-1-1,1 1,0 0,-1 0,1 0,1-1,-1 1,0 0,1 0,-1 0,1 0,0 0,0 0,0 0,1 1,-1-1,2 1,-1-1,1 1,0-1,0 1,0-1,0 0,1 0,0 0,-1 0,1-1,0 1,0-1,0 0,1 1,2 0,12 6,-1-1,2 0,-1-2,1 0,0-1,11 1,-10-1,0-2,1 0,-1-1,0-1,1-1,-1-1,0-1,1 0,-1-2,0 0,9-5,-8 0</inkml:trace>
  <inkml:trace contextRef="#ctx0" brushRef="#br0" timeOffset="216.244">411 712,'1'17,"1"0,0 0,4 11,4 23,-7-19,9 54,-11-78,1 0,0 0,1 0,0-1,0 1,0-1,1 0,0 0,1 0,8 4,0-4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17:11.056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 0,'0'0,"0"2,0 3,0 5,1 1,0 0,0 0,0 4,0 2,0 3,1 4,0 1,-1 3,0-1,0 5,0-3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41:13.140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4 133,'25'9,"-22"-9,0 1,0 0,0 0,0 0,0 0,0 0,-1 1,1 0,0-1,-1 1,1 0,-1 0,0 0,0 0,1 1,-1-1,-1 1,3 1,-1 3,0 0,0 1,0-1,-1 0,0 1,-1-1,1 1,-1 0,-1 0,1-1,-2 1,1 0,-1 0,0-1,0 1,-2 3,-5 22,-2 0,-2-1,-3 5,7-17,0 0,1-6,2 0,0 1,0-1,1 1,-1 15,4-27,1 0,0 1,0-1,0 0,0 0,1 1,-1-1,1 0,0 0,0 0,0 0,0 0,1 0,-1 0,1 0,0 0,0 0,0-1,0 1,0-1,0 0,1 1,-1-1,1 0,-1 0,1-1,0 1,0 0,0-1,0 0,12 5,0-1,0-1,0 0,1-1,0-1,-1 0,4-1,118-2,-70-1,-67 2,40-1,0-1,2-2,-30 2,0 0,0-1,0 0,-1-1,1 0,-1-1,0 0,8-6,10-9</inkml:trace>
  <inkml:trace contextRef="#ctx0" brushRef="#br0" timeOffset="361.892">502 0,'-7'275,"-21"86,-52 270,76-608,1-7,1-1,0 0,1 1,0-1,1 1,1-1,1 1,1 6,-3-22,0 1,1 0,-1-1,0 1,0 0,0 0,1-1,-1 1,0-1,1 1,-1 0,0-1,1 1,-1-1,1 1,-1-1,1 1,-1-1,1 1,-1-1,1 0,0 1,-1-1,1 0,0 1,-1-1,1 0,0 0,-1 0,1 1,0-1,-1 0,1 0,0 0,0 0,-1 0,1 0,0-1,-1 1,1 0,0 0,-1 0,17-7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41:36.282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1,'1'5,"1"0,0 0,1 0,-1 0,1 0,0-1,0 1,0-1,1 0,-1 0,2 1,7 10,38 56,-3 2,-4 2,33 78,-53-99,-3 0,-3 1,-1 1,-3 1,-3 0,0 27,-8-60,-1 0,-1 1,-1-1,-1 0,-1 0,-2 0,0 0,-2-1,0 2,1-10,0-1,-1 0,-1 0,0 0,-1-1,0-1,-1 1,0-1,-1-1,-1 0,0-1,0 0,-1 0,-3 1,-12 5,0-2,-14 6,-7 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41:52.632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6 1,'0'2,"0"2,0 5,0 3,0 6,0 6,0 17,0 11,0 16,0 7,0 1,0-6,0-7,-1-10,0-7,-1-3,0-8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41:35.722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1908 67,'-3'2,"0"0,1 0,-1 0,1 1,-1-1,1 1,0 0,0 0,0 0,0 0,0 0,0 3,-2 0,-39 65,4 3,2 0,4 3,4 1,-10 43,29-81,2 1,2 0,1 0,2 1,3 21,1-34,2 0,1 0,1 0,1 0,2-1,1 0,1 0,4 5,-9-22,0 0,1-1,0 1,0-1,1 0,1 0,-1-1,2 0,-1-1,1 0,0 0,1-1,0 0,0 0,1-1,0-1,0 0,8 3,19 2</inkml:trace>
  <inkml:trace contextRef="#ctx0" brushRef="#br0" timeOffset="-2034.164">382 446,'1'7,"1"0,0 1,0-1,1 0,0 0,0 0,0 0,3 3,7 16,25 58,3-2,4-1,3-3,4-2,3-2,12 7,-58-70,0-1,0-1,1 0,9 6,-17-13,0 0,0-1,0 0,1 1,-1-1,0 0,0 0,1 0,-1 0,0-1,1 1,-1-1,1 1,-1-1,1 0,-1 0,1 0,-1 0,1 0,-1-1,1 1,-1-1,1 0,-1 1,0-1,1 0,-1 0,1-2,11-8</inkml:trace>
  <inkml:trace contextRef="#ctx0" brushRef="#br0" timeOffset="-1666.855">899 441,'-2'6,"0"0,0 0,0-1,-1 1,0-1,0 0,-1 0,1 0,-1 0,0 0,-2 0,-10 17,-157 266,7-11,161-269,1-1,0-1,0 0,0 0,-1 0,0 0,0-1,0 0,-1 0,0-1,-4 4,-3-4</inkml:trace>
  <inkml:trace contextRef="#ctx0" brushRef="#br0" timeOffset="-938.685">425 0,'-4'2,"0"-1,0 1,1 0,-1 0,1 0,-1 0,1 1,0-1,-1 1,1 0,1 0,-1 0,0 0,1 0,0 1,-1-1,1 2,-8 7,-38 49,3 2,2 2,4 2,2 1,3 2,-18 57,37-83,3 1,1 0,2 0,3 1,-1 25,6-38,2 1,0-1,3 1,0-1,3 0,0 0,12 30,-13-49,0 1,0-1,1-1,1 1,0-1,1 0,1-1,0 0,4 3,-7-8,1 0,0-1,0 1,1-2,0 1,0-1,0 0,1-1,0 0,0-1,0 0,0-1,0 1,2-2,26 3</inkml:trace>
  <inkml:trace contextRef="#ctx0" brushRef="#br0" timeOffset="-434.684">1050 34,'2'1,"0"1,-1 0,1-1,-1 1,1 0,-1 0,0 0,0 0,0 0,0 0,0 0,0 1,0 1,2 4,44 85,2 6,7 31,-42-94,-2 2,-2-1,-1 1,-2 1,0 21,-4-3,-2 0,-3 0,-2 0,-3-1,-2 0,-3 0,-2-1,-3 0,-2-1,-2-2,-7 10,23-52,3-4,-1 0,0 0,0 0,0 0,-1-1,1 1,-1-1,-1 0,1 0,-1 0,0-1,-2 2,7-6,-1 0,1 0,0 0,-1 0,1 0,0 0,-1-1,1 1,0 0,-1 0,1 0,0-1,0 1,-1 0,1 0,0-1,0 1,-1 0,1 0,0-1,0 1,0 0,-1-1,1 1,0 0,0-1,0 1,0 0,0-1,0 1,0 0,0-1,0 1,0 0,0-1,0 1,-1-1,0-10</inkml:trace>
  <inkml:trace contextRef="#ctx0" brushRef="#br0" timeOffset="18231.274">1396 716,'-3'34,"2"-30,0-1,0 0,0 1,1-1,0 1,-1-1,1 0,0 1,1-1,-1 1,1-1,-1 1,1-1,0 0,0 0,1 1,-1-1,0 0,1 0,0 0,0 0,0-1,0 1,0 0,2 0,-3-2,0 0,0-1,0 1,0-1,0 1,0-1,0 1,0-1,0 0,0 1,0-1,0 0,1 0,-1 0,0 0,0 0,0 0,0 0,0 0,1-1,-1 1,0 0,0-1,0 1,0-1,0 1,0-1,0 0,-1 1,0 0,1 0,-1 0,0 0,0 0,0 0,0 0,0 0,0 0,1 0,-1 0,0-1,0 1,0 0,0 0,0 0,0 0,0 0,0 0,1-1,-1 1,0 0,0 0,0 0,0 0,0 0,0-1,0 1,0 0,0 0,0 0,0 0,0-1,0 1,0 0,0 0,0 0,0 0,-1 0,1-1,0 1,0 0,0 0,0 0,0 0,0 0,0 0,0-1,0 1,-1 0,1 0,-20 0,19 1,0-1,0 0,0 1,0-1,0 1,0-1,0 1,0-1,0 1,0 0,0 0,0-1,0 1,1 0,-1 0,0 0,1 0,-1 0,0 0,1 0,-1 0,1 0,0 0,-1 0,1 0,0 1,0-2,0 1,0 0,0-1,0 1,0-1,0 1,1 0,-1-1,0 1,0-1,1 1,-1-1,0 1,1-1,-1 1,0-1,1 1,-1-1,1 0,-1 1,1-1,-1 0,1 1,-1-1,1 0,-1 1,1-1,0 0,-1 0,1 0,-1 0,1 1,-1-1,1 0,0 0,-1 0,1 0,0 0,-1-1,1 1,-1 0,1 0,-1 0,1 0,0-1,-1 1,1 0,-1-1,1 1,-1 0,1-1,-1 1,1 0,1 0,-1-1,0 1,1 0,-1 0,0-1,0 1,1-1,-1 1,0-1,0 0,0 1,0-1,0 0,0 0,0 0,0 0,0 0,0 0,0 0,-1 0,1 0,0 0,-1 0,1-1,-1 1,1 0,-1 0,1-1,-1 1,0 0,0 0,0-1,0 1,0 0,0-1,0 1,0 0,0-1,-1 0,0 1,0-1,0 1,-1 0,1-1,0 1,0 0,-1 0,1 0,-1-1,1 2,-1-1,1 0,-1 0,0 0,1 1,-1-1,0 1,1-1,-1 1,0 0,0 0,1 0,-1 0,0 0,0 0,0 0,1 0,-2 1,-12 3,14-2,9-1,0-1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41:51.487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1 115,'6'0,"0"1,0 1,-1-1,1 1,0 0,-1 0,1 0,-1 1,0 0,0 0,0 1,0-1,0 1,-1 0,1 0,1 3,13 14,0 2,13 21,-20-28,65 99,-51-73,1 0,3-2,1-2,2-1,4 2,-35-37,1 1,0-1,0 0,-1 0,1 0,0 0,1 0,-1-1,3 2,-5-3,0 0,-1 0,1 0,0 0,0-1,0 1,0 0,-1 0,1 0,0-1,0 1,0 0,-1-1,1 1,0-1,-1 1,1-1,0 1,-1-1,1 1,-1-1,1 0,-1 1,1-1,-1 0,1 1,-1-1,1 0,-1 0,0 1,0-1,1 0,-1 0,0 0,0 1,0-1,0 0,0 0,0 0,0 0,4-24</inkml:trace>
  <inkml:trace contextRef="#ctx0" brushRef="#br0" timeOffset="284.437">290 11,'-117'189,"79"-119,-12 22,-31 81,78-164</inkml:trace>
  <inkml:trace contextRef="#ctx0" brushRef="#br0" timeOffset="615.793">693 1,'9'373,"-9"-350,0-5</inkml:trace>
  <inkml:trace contextRef="#ctx0" brushRef="#br0" timeOffset="863.123">540 177,'0'0,"2"0,2 1,0 0,2 0,2 2,2 0,5 1,4 0,5-1,6-2,4-1,4-2,2 0,0 1,7-1,-3 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42:20.602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192 1,'-33'71,"2"2,4 0,2 2,5 1,2 1,4 1,3-1,1 40,8-72,1-1,3 0,1 0,3 4,-3-26,1-1,1 0,1 0,1 0,1-1,1 0,0-1,1 1,5 3,-13-19,1 0,0 0,1 0,-1 0,1 0,0-1,0 0,0 0,0 0,0 0,0-1,1 1,0-1,-1 0,1-1,0 1,0-1,0 0,0 0,0 0,0-1,2 0,21-2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42:22.489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15,'0'0,"0"0,0 0,0 0,0 0,2 0,3 0,1 0,5 0,6 0,5-1,6-1,5-1,5 0,0-1,1 2,6 4,-5 1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42:22.718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0,'0'0,"0"1,0 0,0 0,1 2,2 3,4 2,4 1,6 0,7-1,7-2,13-3,7-5,2-3,-4-2,3-2,-8-1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42:22.966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7 1,'16'190,"-18"-101,-8 39,3-54,3 0,4 40,0-113,5 28,-5-28,1-1,-1 1,0 0,0-1,1 1,-1-1,0 1,1-1,-1 1,0-1,1 0,-1 1,1-1,-1 1,1-1,-1 0,1 1,-1-1,1 0,-1 0,1 1,-1-1,1 0,0 0,-1 0,1 0,-1 0,1 0,-1 0,1 0,0 0,-1 0,1 0,-1 0,1 0,0 0,-1-1,1 1,-1 0,1 0,-1-1,1 1,0-1,12-7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42:23.500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81 0,'25'0,"0"1,-1 1,1 2,5 1,-25-4,0-1,0 1,-1 1,1-1,0 1,-1-1,1 2,-1-1,0 0,0 1,0-1,0 1,0 0,0 1,-1-1,0 1,1-1,-1 1,-1 0,1 0,0 0,-1 1,0-1,1 4,-2-3,-1-1,0 1,0-1,-1 1,1-1,-1 1,0-1,0 0,-1 1,1-1,-1 0,0 0,0 0,0 0,-1 0,1 0,-1-1,0 1,0-1,0 0,-1 0,0 0,-12 12,-1-1,-1-1,-16 10,9-10,1-1,-2-2,1 0,-1-1,-27 4,87-14,1 1,0 1,-1 2,1 1,-1 2,9 4,-29-6,-1 0,1 2,-1-1,0 2,0 0,-1 0,9 8,-14-10,-1 0,0 1,0 0,-1 0,0 0,0 1,0 0,-1 0,0 0,0 0,-1 1,0-1,2 8,-3-7,-1 1,0 0,-1 0,0 0,0 1,-1-1,0 0,0-1,-1 1,0 0,-1 0,0-1,0 1,-1-1,0 0,-1 0,1 0,-1-1,-1 0,0 0,0 0,0-1,-1 1,-4 2,4-3,0 0,0 0,0-1,-1 0,0 0,0-1,0 0,0-1,-1 0,0 0,1 0,-1-1,0-1,0 0,0 0,0 0,0-1,0-1,0 1,0-2,0 1,0-1,0 0,-5-3,10 3,0 1,0-2,1 1,-1 0,0-1,1 0,-1 1,1-1,0-1,0 1,0 0,1-1,-1 0,1 1,0-1,0 0,0 0,0 0,1 0,0-1,0 1,-1-1,1-5,0 0,1 1,0-1,0 0,1 0,0 0,1 1,0-1,2-3,8-26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14:16.503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306 1427,'0'0,"0"0,-1 0,1-1,0 1,-1 0,1 0,0 0,0 0,-1 0,1 0,0-1,0 1,0 0,-1 0,1 0,0-1,0 1,0 0,-1 0,1-1,0 1,0 0,0 0,0-1,0 1,0 0,-1 0,1-1,0 1,0 0,0-1,0 1,0 0,0 0,0-1,0 1,0 0,1-1,-1 1,4-21,17-35,-13 34,9-24,34-94,47-89,-45 125,4 2,4 2,15-11,-47 73,1 1,2 2,1 1,2 1,1 2,1 1,2 2,1 2,7-2,-28 19,0 1,0 0,1 1,0 2,0 0,0 1,1 0,-1 2,1 1,0 0,0 2,-1 0,1 1,-1 1,1 1,-1 1,0 1,2 2,4 2,-1 1,0 1,0 2,-2 0,0 1,0 2,-2 0,0 1,-1 1,0 1,-2 1,-1 1,5 8,3 8,-2 2,-1 0,-2 2,-2 0,-2 1,-2 1,-1 0,0 14,-3 21,0 73,0 15,-8-156,0 7,0-1,-1 1,-1-1,0 1,-1-1,-2 3,3-19,0 0,-1 0,1 1,-1-1,0 0,0 0,1 0,-1 0,0 1,0-1,0 0,0-1,0 1,0 0,0 0,0 0,0-1,-1 1,1 0,0-1,0 1,-1-1,1 0,0 1,-1-1,1 0,0 0,-1 0,1 0,0 0,-1 0,1 0,-1 0,1-1,0 1,-1 0,1-1,0 1,0-1,-1 0,-6-2,0 0,1 0,-1-1,1 0,0 0,0-1,-13-9,2 0,0-2,0 0,2-1,0 0,1-2,1 1,0-2,2 0,0-1,-3-8,46 58,16 27,-10-2,-22-31,1 0,1-1,1 0,1-2,21 18,-36-35,1 0,0-1,0 1,0-1,0 0,1 0,-1-1,0 0,1 0,-1 0,1-1,-1 1,1-1,-1 0,1-1,-1 0,1 1,-1-2,0 1,1-1,-1 0,0 0,0 0,0 0,0-1,4-3,1 0,0-1,0-1,0 1,-1-1,0-1,-1 0,0 0,0 0,-1-1,0 0,4-10,-10 16,0 0,0 0,0-1,0 1,-1 0,0 0,0-1,0-3,-1 3,1-6</inkml:trace>
  <inkml:trace contextRef="#ctx0" brushRef="#br0" timeOffset="1017.78">173 1180,'1'4,"-1"0,0 0,-1-1,1 1,-1 0,1 0,-1-1,0 1,0 0,-1-1,1 1,-1 0,1-3,-1 1,1-1,0 1,-1-1,1 0,-1 0,1 1,-1-1,0 0,1-1,-1 1,0 0,0 0,1-1,-1 1,0-1,0 1,0-1,0 0,0 0,0 0,0 0,-1 0,-2-1,1 0,-1-1,1 1,-1-1,1 0,0 0,0 0,0-1,0 1,-2-2,-3-4,0 0,0 0,1 0,0-1,1 0,0-1,0 1,-2-7,71 94,46 116,-72-128,-35-63,0-1,0 0,1 0,-1 0,1 0,0 0,-1 0,1 0,0 0,0-1,0 1,1-1,-1 1,0-1,0 0,1 0,-1 0,1 0,-1 0,1-1,0 1,2-1,0 1,-1-2,1 1,0 0,-1-1,1 0,-1 0,1 0,-1-1,1 1,1-2,10-6,0 1,-1-2,-1 0,1-1,8-8,-11 8,-4 5,0 0,-1-1,0 1,0-2,0 1,-1-1,0 0,0 0,-1-1,0 1,-1-1,0 0,0-1,-2 0</inkml:trace>
  <inkml:trace contextRef="#ctx0" brushRef="#br0" timeOffset="173053.331">1254 223,'0'1,"0"2,0 0,0 0,0-1,0 2,-1 2,-1 2,0 3,0 2,0-1,0 1,-3 0,-1 0,1-4,-1 1,-1-1</inkml:trace>
  <inkml:trace contextRef="#ctx0" brushRef="#br0" timeOffset="173490.242">1277 612,'1'55,"-4"0,-6 38,3-46,3-25</inkml:trace>
  <inkml:trace contextRef="#ctx0" brushRef="#br0" timeOffset="173841.483">1282 1128,'0'0,"0"2,0 2,0 1,0 0,0 1,0 4,0 4,0 4,0 3,0-1,0-5,-2-1,-1 3,0 7,0 0</inkml:trace>
  <inkml:trace contextRef="#ctx0" brushRef="#br0" timeOffset="187519.147">1258 195,'0'-6,"0"1,0-1,0 0,-1 1,0-1,0 0,-1 1,0-1,0 1,0 0,0-1,-1 1,0 0,-2-2,3 5,0 0,0 0,0 1,-1-1,1 0,-1 1,1 0,-1-1,1 1,-1 0,0 0,0 0,0 1,1-1,-1 1,0 0,0 0,0 0,0 0,0 0,0 0,1 1,-1-1,0 1,0 0,1 0,-1 0,0 0,-1 2,3-3,1 0,-1 0,1 0,0 0,-1 0,1 0,-1 0,1 1,0-1,-1 0,1 0,0 0,-1 1,1-1,0 0,-1 1,1-1,0 0,0 0,-1 1,1-1,0 1,0-1,-1 0,1 1,0-1,0 0,0 1,0-1,0 1,0-1,0 1,0-1,0 0,0 1,0-1,0 1,0-1,0 0,0 1,0-1,0 1,0-1,1 0,-1 1,0-1,0 0,0 1,1-1,-1 0,0 1,1-1,-1 0,0 1,1-1,-1 0,0 0,1 1,-1-1,0 0,1 0,-1 0,1 0,-1 0,0 1,1-1,28 11,-20-11,-1-1,1 0,-1 0,1-1,-1 0,1-1,-1 0,0 0,5-3,-9 5,-1-1,0 1,0-1,0 1,0-1,0 0,-1 0,1 0,-1-1,1 1,-1 0,0-1,1 0,-1 1,-1-1,1 0,0 0,-1 0,1 0,-1-1,0 1,0 0,-1 0,1-1,0-2,-1 4,-1 0,1 0,-1 0,0 0,1 0,-1 0,0 1,0-1,0 0,0 0,0 1,-1-1,1 1,0-1,-1 1,1 0,-1 0,0-1,1 1,-1 0,0 0,0 1,1-1,-1 0,0 0,0 1,0-1,0 1,0 0,0 0,0 0,0-1,0 2,0-1,0 0,0 0,0 1,0-1,-6 1,-1 0,1 1,0 0,0 0,0 1,0 0,0 0,-3 3,8-5,1 0,0 0,-1 0,1 0,0 1,0 0,0-1,0 1,0 0,0 0,1 0,-1 0,1 0,-1 0,1 0,0 1,0-1,0 0,0 1,0-1,0 1,1-1,-1 1,1-1,0 1,0 0,0-1,0 1,0-1,0 1,1 1,1-1,-1 0,1 1,0-1,0 0,1 0,-1 0,1 0,-1-1,1 1,0-1,0 1,0-1,0 0,1 0,-1 0,0-1,1 1,-1-1,1 0,0 0,1 0,2 0,0 0,0 0,1-1,-1 0,0 0,0-1,1 0,-1 0,0-1,0 0,2-1,-7 3,0 0,0-1,0 1,0-1,0 0,0 0,-1 0,1 0,0 0,-1 0,1 0,0-1,-1 1,1 0,-1-1,0 1,1-1,-1 0,0 1,0-1,0 0,0 0,-1 0,1 0,0 0,-1 0,1 0,-1 0,0 0,0 0,0 0,0 0,0 0,0 0,0 0,0 0,-1 0,1 0,-1 0,0 0,0-1,-1 0,-1-1,1 1,-1 0,0 0,0 0,0 0,0 0,0 1,0 0,-1-1,1 1,-1 0,0 1,0-1,1 1,-1-1,0 1,0 0,0 1,0-1,-1 1,1 0,0 0,-1 0,-2 0,0 0,1 0,-1 1,1-1,-1 2,1-1,-1 1,1 0,0 0,0 1,0-1,0 1,0 1,0-1,1 1,3-3,1 0,-1 1,1-1,0 0,-1 0,1 1,0-1,0 1,0-1,0 1,0-1,0 1,1-1,-1 1,0 0,1 0,0-1,-1 1,1 0,0 0,0 0,0-1,0 2,0-2,1 1,0-1,0 1,-1-1,1 1,0-1,0 0,1 1,-1-1,0 0,0 0,1 0,-1 0,0 0,1 0,-1 0,1 0,0 0,0-1,6 3,-1 0,1-1,0 0,0 0,0-1,1 0,-1 0,0-1,3 0,-5-1,1-1,-1 1,0-1,0 0,0-1,0 1,0-1,2-2,-7 5,0-1,0 1,0-1,0 1,0-1,-1 1,1-1,0 0,0 1,-1-1,1 0,0 0,-1 1,1-1,-1 0,1 0,-1 0,1 0,-1 0,1 0,-1 0,0 0,0 0,0 0,1 0,-1 0,0 0,0 0,0 0,-1 0,1 0,0 0,0 0,0 0,-1 0,1 0,0 0,-1 0,1 0,-1 0,1 1,-1-1,0 0,1 0,-1 0,0 1,0-1,1 0,-1 1,0-1,0 1,0-1,0 1,0-1,0 1,0-1,-2 0,0 0,0 0,0 0,0 0,0 0,0 0,0 1,0 0,0-1,0 1,0 0,0 0,0 1,-1-1,1 1,0 0,0 0,0 0,1 0,-1 0,0 0,0 1,0-1,1 1,-1 0,1 0,0 0,-1 0,-1 2,2-1,-1-1,0 1,1-1,0 1,0 0,0-1,0 1,0 0,0 0,1 1,-1-1,1 0,0 0,0 1,0-1,1 1,-1-1,1 1,-1-1,1 1,1-1,-1 1,0-1,1 1,0-1,0 3,1-3,0 0,0 0,0 0,1 0,-1 0,1 0,-1-1,1 1,0-1,0 0,0 0,1 0,-1 0,0 0,1-1,-1 1,3-1,1 1,0 0,0 0,0-1,1 0,-1-1,0 0,0 0,0 0,7-2,-10 1,1 1,-1-1,1-1,-1 1,0-1,0 1,1-1,-1-1,0 1,-1 0,1-1,0 0,-1 0,3-2,-5 3,1 0,-1-1,1 1,-1-1,0 1,0-1,0 1,0-1,0 0,0 1,-1-1,0 0,1 0,-1 1,0-1,0 0,0 0,-1 1,1-1,-1 0,1 0,-1 1,0-1,-1-1,0 1,1 1,-1 0,1 0,-1 0,0 0,0 1,0-1,0 0,0 1,0-1,0 1,-1 0,1 0,0 0,-1 0,1 0,-1 0,1 0,-1 1,0 0,1-1,-1 1,1 0,-1 0,0 0,1 1,-1-1,1 1,-1-1,1 1,-1-1,1 0,0 1,-1-1,1 1,0-1,0 1,0 0,-1 0,1 0,0 0,0 0,0 0,0 0,1 1,-1-1,0 1,1-1,-1 1,0 0,1 0,0 0,0 0,-1 0,1 0,0 0,0 0,1 0,-1 0,0 0,1 1,-1-1,1 0,0 2,0-3,1 0,-1 0,0 0,1 1,-1-1,1 0,0 0,-1 0,1 0,0 0,0 0,0 0,0 0,0 0,0 0,0-1,0 1,0 0,0-1,0 1,0-1,0 1,1-1,-1 1,0-1,0 0,1 0,-1 1,0-1,0 0,1 0,-1 0,0-1,0 1,1 0,-1 0,0-1,0 1,3 0,-1-1,1 0,-1 0,0 0,1 0,-1 0,0-1,0 1,0-1,0 0,0 0,0 0,2-2,-4 2,1 1,-1-1,0 0,0 1,0-1,0 0,0 0,0 0,0 0,-1 0,1 0,-1-1,1 1,-1 0,0 0,0 0,0 0,0 0,0-1,0 1,-1 0,1 0,-1 0,0 0,1 0,-1 0,0 0,0 0,0 0,0 0,-1 1,1-1,0 0,-1 1,1-1,-1 1,0-1,1 1,-1 0,0 0,0 0,0 0,0 0,0 0,0 0,0 1,0-1,0 1,0-1,0 1,0 0,-1 0,1 0,0 0,0 0,0 0,0 1,0-1,0 1,0-1,0 1,0 0,0 0,0 0,-2 1,-11 14,14-15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42:23.950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0,'1'1,"-1"0,1 0,0 0,0-1,0 1,0 0,0-1,0 1,0-1,0 1,0-1,0 1,0-1,0 0,0 0,0 1,1-1,-1 0,0 0,0 0,0 0,0 0,1-1,38 2,-34-1,26 0,0-1,0 2,22 4,-46-5,-1 2,1-1,0 1,-1 1,1-1,-1 1,0 1,0-1,0 1,0 0,0 1,-1-1,1 3,-4-5,-1 1,0 0,0 1,0-1,0 0,0 1,-1-1,1 1,-1-1,0 1,0-1,-1 1,1 0,-1 0,0-1,0 1,0 0,0 0,0-1,-1 1,0 0,0-1,0 1,0 0,-1-1,1 0,-2 3,-6 12,0 0,-2 0,0-1,-8 8,13-16,-20 22,-2 0,0-2,-2-1,-2-2,-30 21,34-25,26-21,0 0,0 0,0 0,0 1,1-1,-1 0,0 1,1 0,-1-1,1 1,0 0,0 0,-1 0,1 0,0 0,1 0,-1 0,0 0,1 0,-1 0,1 0,-1 1,2-1,0 0,1 0,-1-1,0 1,1 0,-1-1,1 1,-1-1,1 1,0-1,0 0,0 0,0 0,-1 0,1 0,0 0,1 0,-1-1,0 1,0-1,0 1,2-1,38 8,1-2,0-1,0-3,0-1,0-2,21-5,-58 6,0 0,0 0,0-1,-1 0,1 0,0-1,-1 0,1 0,-1 0,0 0,0-1,0 0,0 0,1-1,10-13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42:25.334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5,'56'-2,"-37"1,-1-1,1 2,-1 0,1 2,-1 0,1 1,-1 0,0 2,12 4,-28-8,1 1,-1-1,0 0,0 1,0-1,0 1,0 0,0 0,-1-1,1 1,0 1,-1-1,0 0,1 0,-1 0,0 1,0-1,0 1,0-1,-1 0,1 1,-1 0,0-1,1 1,-1-1,0 1,0-1,-1 1,1 0,0-1,-1 1,0-1,1 0,-1 1,0-1,0 1,-1-1,0 2,-7 12,0 0,-1-1,0 0,-1-1,-3 3,7-9,-24 24,24-26,0 1,0-1,1 1,0 1,0-1,1 1,0 0,1 0,-2 3,6-10,0 0,0-1,0 1,0 0,0 0,0 0,0-1,0 1,0 0,1 0,-1-1,0 1,1 0,-1 0,0-1,1 1,-1 0,1-1,-1 1,1-1,-1 1,1-1,-1 1,1-1,0 1,-1-1,1 1,0-1,-1 0,1 1,0-1,0 0,-1 0,1 1,0-1,0 0,-1 0,1 0,0 0,38 4,-34-4,199 5,-167-2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42:26.686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0,'0'0,"0"0,1 0,1 0,1 0,4 0,2 2,5 2,5 1,3 0,4-2,5 1,0-3,3-2,0-3,5-5,-3-1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42:26.923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1,'0'0,"0"0,1 1,4 2,3 2,4 1,4 2,6 0,6-2,5-3,10-5,14-9,-4-1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42:27.216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3 0,'-2'175,"1"58,11 21,-10-253,1 8,-1 1,1-1,1 0,-1 0,2 0,-1 0,1 0,1 0,2 5,2-4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42:27.899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90 1,'23'0,"-1"1,1 1,-1 1,0 2,0 0,0 1,4 2,-20-5,0-1,0 1,-1 0,1 0,-1 1,0 0,0 0,0 0,0 0,-1 1,1 0,1 2,-4-3,0 0,0-1,-1 1,1 0,-1 0,0 0,0 1,0-1,0 0,-1 0,0 1,0-1,0 0,0 0,-1 1,1-1,-1 0,0 0,0 0,-1 1,-2 4,0 0,-1 0,0-1,0 1,-1-1,0 0,-1 0,1-1,-2 0,1 0,-1-1,0 0,0 0,0-1,-1 0,0 0,0-1,0 0,-5 1,-8 3,-1-1,0-1,0-1,0-1,0-1,-1-1,-18-1,64-3,1 2,0 0,8 2,5 6,-1 1,0 1,31 14,-49-16,0 0,0 1,-1 0,0 1,0 1,-1 1,-1 0,7 8,-18-17,1 0,-1 1,0 0,-1 0,1 0,0 0,-1 0,0 1,0-1,-1 1,1-1,-1 1,0-1,0 1,0 0,-1 0,0 0,1-1,-2 1,1 0,-1 0,1 0,-1-1,-1 1,1 0,-1-1,1 1,-2-1,1 0,0 0,-1 0,1 0,-1 0,0 0,-1 0,1-1,0 0,-2 1,-4 4,1-1,-1 0,-1 0,1-1,-1 0,0-1,0 0,-1-1,0 0,1 0,-1-1,-1-1,1 0,0 0,0-1,-1-1,3 0,1-1,-1 0,0-1,1 0,-1 0,1 0,0-1,0-1,0 0,0 0,-1-1,5 3,1-1,-1 1,1-1,-1 0,1 0,0-1,0 1,1 0,-1-1,1 0,-1 1,1-1,0 0,1 0,-1 0,1-1,0 1,0 0,0 0,0-1,1 1,0 0,0-4,2-10,1 1,1-1,1 0,1 1,0 0,1 0,2 0,9-23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42:28.351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39 1,'3'2,"-1"0,1 1,0-1,-1 0,1-1,0 1,0 0,0-1,0 0,0 1,1-1,1 0,-1 0,38 14,-13-5,1 2,11 6,-34-14,0 0,0 0,-1 0,0 0,0 1,0 0,0 1,-1-1,0 1,0 0,0 0,0 2,-3-3,0 0,-1 0,1 0,-1 0,0 1,-1-1,1 0,-1 1,0-1,0 0,-1 1,1-1,-1 0,-1 0,1 0,-1 1,1-1,-1 0,-2 2,-6 14,-1 0,-1-1,-9 13,0-6,-1-1,-1-1,0-1,-26 19,-36 36,83-77,0-1,1 1,-1-1,1 1,-1 0,1 0,0 0,0-1,0 1,0 0,0 0,0 1,1-1,-1 0,1 0,-1 0,1 0,0 1,0 1,0-3,1 1,-1-1,1 1,0 0,-1-1,1 1,0-1,0 1,0-1,0 0,0 0,1 1,-1-1,0 0,1 0,-1 0,0 0,1 0,1 0,8 4,2 0,-1-1,0 0,1-1,12 2,-16-4,52 9,0-3,21-2,-32-3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42:26.150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11,'1'7,"0"0,1-1,0 1,0 0,1-1,-1 0,1 1,2 1,4 12,25 49,2-1,3-1,3-3,17 17,31 32,90 86,-150-172,-19-19</inkml:trace>
  <inkml:trace contextRef="#ctx0" brushRef="#br0" timeOffset="285.902">437 1,'-4'2,"1"0,-1 0,1 0,0 0,0 1,0-1,0 1,0 0,1 0,-2 1,-2 3,-57 62,4 3,3 3,3 2,-15 33,63-102,-2 2,0 1,1 0,0 0,1 0,0 1,0 0,2 0,-1 0,0 11,4-23,-1 1,1 0,0-1,1 1,-1 0,0-1,0 1,0 0,0-1,0 1,1-1,-1 1,0 0,0-1,1 1,-1-1,1 1,-1-1,0 1,1-1,-1 1,1-1,-1 1,1-1,-1 0,1 1,-1-1,1 0,0 1,-1-1,1 0,0 0,-1 0,1 1,13 1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42:25.620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190 0,'-3'75,"-12"64,6-70,7-48,-2-1,-1 0,-5 15,4-19</inkml:trace>
  <inkml:trace contextRef="#ctx0" brushRef="#br0" timeOffset="253.276">1 137,'1'0,"1"2,4 4,3 4,3 3,4 2,1 0,5-1,2 0,4-1,1-2,2-1,2-1,2-4,5-5,-5-2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8T19:42:24.539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0,'4'6,"0"-1,0 1,0-1,-1 1,1 0,-1 0,-1 0,1 1,-1 0,9 19,72 151,89 177,-124-265,5-3,56 71,-99-144,1 0,1 0,0-1,1-1,9 7,3-1</inkml:trace>
  <inkml:trace contextRef="#ctx0" brushRef="#br0" timeOffset="326.753">484 81,'-2'1,"-1"1,1 0,1-1,-1 1,0 0,0 0,1 0,-1 1,1-1,0 0,-1 1,1-1,0 3,-3 2,-106 207,9 7,-19 39,103-231,8-23,9-23,6-10,1-4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51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017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9017-3DEA-495E-BF23-62B3998581C8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9194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9017-3DEA-495E-BF23-62B3998581C8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9529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9017-3DEA-495E-BF23-62B3998581C8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8101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9017-3DEA-495E-BF23-62B3998581C8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2032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9017-3DEA-495E-BF23-62B3998581C8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2692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9017-3DEA-495E-BF23-62B3998581C8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1856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9017-3DEA-495E-BF23-62B3998581C8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1539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9017-3DEA-495E-BF23-62B3998581C8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1023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9017-3DEA-495E-BF23-62B3998581C8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701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8448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9017-3DEA-495E-BF23-62B3998581C8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6068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9017-3DEA-495E-BF23-62B3998581C8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8384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70EC6-47BC-4B38-AF84-2A227E6B02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979844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904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609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090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199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203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846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19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iRespond Graph</a:t>
            </a:r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48533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F037E-C62F-4A4A-AF94-2D8305582FF2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CA19E-87AB-4466-A1C1-956546004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32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9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ustomXml" Target="../ink/ink114.xml"/><Relationship Id="rId13" Type="http://schemas.openxmlformats.org/officeDocument/2006/relationships/image" Target="../media/image116.png"/><Relationship Id="rId3" Type="http://schemas.openxmlformats.org/officeDocument/2006/relationships/image" Target="../media/image111.png"/><Relationship Id="rId7" Type="http://schemas.openxmlformats.org/officeDocument/2006/relationships/image" Target="../media/image113.png"/><Relationship Id="rId12" Type="http://schemas.openxmlformats.org/officeDocument/2006/relationships/customXml" Target="../ink/ink116.xml"/><Relationship Id="rId2" Type="http://schemas.openxmlformats.org/officeDocument/2006/relationships/customXml" Target="../ink/ink111.xml"/><Relationship Id="rId1" Type="http://schemas.openxmlformats.org/officeDocument/2006/relationships/slideLayout" Target="../slideLayouts/slideLayout12.xml"/><Relationship Id="rId6" Type="http://schemas.openxmlformats.org/officeDocument/2006/relationships/customXml" Target="../ink/ink113.xml"/><Relationship Id="rId11" Type="http://schemas.openxmlformats.org/officeDocument/2006/relationships/image" Target="../media/image115.png"/><Relationship Id="rId5" Type="http://schemas.openxmlformats.org/officeDocument/2006/relationships/image" Target="../media/image112.png"/><Relationship Id="rId10" Type="http://schemas.openxmlformats.org/officeDocument/2006/relationships/customXml" Target="../ink/ink115.xml"/><Relationship Id="rId4" Type="http://schemas.openxmlformats.org/officeDocument/2006/relationships/customXml" Target="../ink/ink112.xml"/><Relationship Id="rId9" Type="http://schemas.openxmlformats.org/officeDocument/2006/relationships/image" Target="../media/image11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7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8.png"/><Relationship Id="rId2" Type="http://schemas.openxmlformats.org/officeDocument/2006/relationships/customXml" Target="../ink/ink117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19.png"/><Relationship Id="rId4" Type="http://schemas.openxmlformats.org/officeDocument/2006/relationships/customXml" Target="../ink/ink118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customXml" Target="../ink/ink122.xml"/><Relationship Id="rId13" Type="http://schemas.openxmlformats.org/officeDocument/2006/relationships/image" Target="../media/image125.png"/><Relationship Id="rId18" Type="http://schemas.openxmlformats.org/officeDocument/2006/relationships/customXml" Target="../ink/ink127.xml"/><Relationship Id="rId26" Type="http://schemas.openxmlformats.org/officeDocument/2006/relationships/customXml" Target="../ink/ink131.xml"/><Relationship Id="rId3" Type="http://schemas.openxmlformats.org/officeDocument/2006/relationships/image" Target="../media/image120.png"/><Relationship Id="rId21" Type="http://schemas.openxmlformats.org/officeDocument/2006/relationships/image" Target="../media/image129.png"/><Relationship Id="rId7" Type="http://schemas.openxmlformats.org/officeDocument/2006/relationships/image" Target="../media/image122.png"/><Relationship Id="rId12" Type="http://schemas.openxmlformats.org/officeDocument/2006/relationships/customXml" Target="../ink/ink124.xml"/><Relationship Id="rId17" Type="http://schemas.openxmlformats.org/officeDocument/2006/relationships/image" Target="../media/image127.png"/><Relationship Id="rId25" Type="http://schemas.openxmlformats.org/officeDocument/2006/relationships/image" Target="../media/image131.png"/><Relationship Id="rId2" Type="http://schemas.openxmlformats.org/officeDocument/2006/relationships/customXml" Target="../ink/ink119.xml"/><Relationship Id="rId16" Type="http://schemas.openxmlformats.org/officeDocument/2006/relationships/customXml" Target="../ink/ink126.xml"/><Relationship Id="rId20" Type="http://schemas.openxmlformats.org/officeDocument/2006/relationships/customXml" Target="../ink/ink128.xml"/><Relationship Id="rId29" Type="http://schemas.openxmlformats.org/officeDocument/2006/relationships/image" Target="../media/image133.png"/><Relationship Id="rId1" Type="http://schemas.openxmlformats.org/officeDocument/2006/relationships/slideLayout" Target="../slideLayouts/slideLayout12.xml"/><Relationship Id="rId6" Type="http://schemas.openxmlformats.org/officeDocument/2006/relationships/customXml" Target="../ink/ink121.xml"/><Relationship Id="rId11" Type="http://schemas.openxmlformats.org/officeDocument/2006/relationships/image" Target="../media/image124.png"/><Relationship Id="rId24" Type="http://schemas.openxmlformats.org/officeDocument/2006/relationships/customXml" Target="../ink/ink130.xml"/><Relationship Id="rId5" Type="http://schemas.openxmlformats.org/officeDocument/2006/relationships/image" Target="../media/image121.png"/><Relationship Id="rId15" Type="http://schemas.openxmlformats.org/officeDocument/2006/relationships/image" Target="../media/image126.png"/><Relationship Id="rId23" Type="http://schemas.openxmlformats.org/officeDocument/2006/relationships/image" Target="../media/image130.png"/><Relationship Id="rId28" Type="http://schemas.openxmlformats.org/officeDocument/2006/relationships/customXml" Target="../ink/ink132.xml"/><Relationship Id="rId10" Type="http://schemas.openxmlformats.org/officeDocument/2006/relationships/customXml" Target="../ink/ink123.xml"/><Relationship Id="rId19" Type="http://schemas.openxmlformats.org/officeDocument/2006/relationships/image" Target="../media/image128.png"/><Relationship Id="rId4" Type="http://schemas.openxmlformats.org/officeDocument/2006/relationships/customXml" Target="../ink/ink120.xml"/><Relationship Id="rId9" Type="http://schemas.openxmlformats.org/officeDocument/2006/relationships/image" Target="../media/image123.png"/><Relationship Id="rId14" Type="http://schemas.openxmlformats.org/officeDocument/2006/relationships/customXml" Target="../ink/ink125.xml"/><Relationship Id="rId22" Type="http://schemas.openxmlformats.org/officeDocument/2006/relationships/customXml" Target="../ink/ink129.xml"/><Relationship Id="rId27" Type="http://schemas.openxmlformats.org/officeDocument/2006/relationships/image" Target="../media/image13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4.png"/><Relationship Id="rId2" Type="http://schemas.openxmlformats.org/officeDocument/2006/relationships/customXml" Target="../ink/ink13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35.png"/><Relationship Id="rId4" Type="http://schemas.openxmlformats.org/officeDocument/2006/relationships/customXml" Target="../ink/ink134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customXml" Target="../ink/ink138.xml"/><Relationship Id="rId13" Type="http://schemas.openxmlformats.org/officeDocument/2006/relationships/image" Target="../media/image141.png"/><Relationship Id="rId18" Type="http://schemas.openxmlformats.org/officeDocument/2006/relationships/customXml" Target="../ink/ink143.xml"/><Relationship Id="rId26" Type="http://schemas.openxmlformats.org/officeDocument/2006/relationships/customXml" Target="../ink/ink147.xml"/><Relationship Id="rId3" Type="http://schemas.openxmlformats.org/officeDocument/2006/relationships/image" Target="../media/image136.png"/><Relationship Id="rId21" Type="http://schemas.openxmlformats.org/officeDocument/2006/relationships/image" Target="../media/image145.png"/><Relationship Id="rId7" Type="http://schemas.openxmlformats.org/officeDocument/2006/relationships/image" Target="../media/image138.png"/><Relationship Id="rId12" Type="http://schemas.openxmlformats.org/officeDocument/2006/relationships/customXml" Target="../ink/ink140.xml"/><Relationship Id="rId17" Type="http://schemas.openxmlformats.org/officeDocument/2006/relationships/image" Target="../media/image143.png"/><Relationship Id="rId25" Type="http://schemas.openxmlformats.org/officeDocument/2006/relationships/image" Target="../media/image147.png"/><Relationship Id="rId2" Type="http://schemas.openxmlformats.org/officeDocument/2006/relationships/customXml" Target="../ink/ink135.xml"/><Relationship Id="rId16" Type="http://schemas.openxmlformats.org/officeDocument/2006/relationships/customXml" Target="../ink/ink142.xml"/><Relationship Id="rId20" Type="http://schemas.openxmlformats.org/officeDocument/2006/relationships/customXml" Target="../ink/ink144.xml"/><Relationship Id="rId29" Type="http://schemas.openxmlformats.org/officeDocument/2006/relationships/image" Target="../media/image149.png"/><Relationship Id="rId1" Type="http://schemas.openxmlformats.org/officeDocument/2006/relationships/slideLayout" Target="../slideLayouts/slideLayout12.xml"/><Relationship Id="rId6" Type="http://schemas.openxmlformats.org/officeDocument/2006/relationships/customXml" Target="../ink/ink137.xml"/><Relationship Id="rId11" Type="http://schemas.openxmlformats.org/officeDocument/2006/relationships/image" Target="../media/image140.png"/><Relationship Id="rId24" Type="http://schemas.openxmlformats.org/officeDocument/2006/relationships/customXml" Target="../ink/ink146.xml"/><Relationship Id="rId5" Type="http://schemas.openxmlformats.org/officeDocument/2006/relationships/image" Target="../media/image137.png"/><Relationship Id="rId15" Type="http://schemas.openxmlformats.org/officeDocument/2006/relationships/image" Target="../media/image142.png"/><Relationship Id="rId23" Type="http://schemas.openxmlformats.org/officeDocument/2006/relationships/image" Target="../media/image146.png"/><Relationship Id="rId28" Type="http://schemas.openxmlformats.org/officeDocument/2006/relationships/customXml" Target="../ink/ink148.xml"/><Relationship Id="rId10" Type="http://schemas.openxmlformats.org/officeDocument/2006/relationships/customXml" Target="../ink/ink139.xml"/><Relationship Id="rId19" Type="http://schemas.openxmlformats.org/officeDocument/2006/relationships/image" Target="../media/image144.png"/><Relationship Id="rId31" Type="http://schemas.openxmlformats.org/officeDocument/2006/relationships/image" Target="../media/image150.png"/><Relationship Id="rId4" Type="http://schemas.openxmlformats.org/officeDocument/2006/relationships/customXml" Target="../ink/ink136.xml"/><Relationship Id="rId9" Type="http://schemas.openxmlformats.org/officeDocument/2006/relationships/image" Target="../media/image139.png"/><Relationship Id="rId14" Type="http://schemas.openxmlformats.org/officeDocument/2006/relationships/customXml" Target="../ink/ink141.xml"/><Relationship Id="rId22" Type="http://schemas.openxmlformats.org/officeDocument/2006/relationships/customXml" Target="../ink/ink145.xml"/><Relationship Id="rId27" Type="http://schemas.openxmlformats.org/officeDocument/2006/relationships/image" Target="../media/image148.png"/><Relationship Id="rId30" Type="http://schemas.openxmlformats.org/officeDocument/2006/relationships/customXml" Target="../ink/ink14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customXml" Target="../ink/ink153.xml"/><Relationship Id="rId13" Type="http://schemas.openxmlformats.org/officeDocument/2006/relationships/image" Target="../media/image156.png"/><Relationship Id="rId18" Type="http://schemas.openxmlformats.org/officeDocument/2006/relationships/customXml" Target="../ink/ink158.xml"/><Relationship Id="rId26" Type="http://schemas.openxmlformats.org/officeDocument/2006/relationships/customXml" Target="../ink/ink162.xml"/><Relationship Id="rId39" Type="http://schemas.openxmlformats.org/officeDocument/2006/relationships/image" Target="../media/image169.png"/><Relationship Id="rId3" Type="http://schemas.openxmlformats.org/officeDocument/2006/relationships/image" Target="../media/image151.png"/><Relationship Id="rId21" Type="http://schemas.openxmlformats.org/officeDocument/2006/relationships/image" Target="../media/image160.png"/><Relationship Id="rId34" Type="http://schemas.openxmlformats.org/officeDocument/2006/relationships/customXml" Target="../ink/ink166.xml"/><Relationship Id="rId42" Type="http://schemas.openxmlformats.org/officeDocument/2006/relationships/customXml" Target="../ink/ink170.xml"/><Relationship Id="rId7" Type="http://schemas.openxmlformats.org/officeDocument/2006/relationships/image" Target="../media/image153.png"/><Relationship Id="rId12" Type="http://schemas.openxmlformats.org/officeDocument/2006/relationships/customXml" Target="../ink/ink155.xml"/><Relationship Id="rId17" Type="http://schemas.openxmlformats.org/officeDocument/2006/relationships/image" Target="../media/image158.png"/><Relationship Id="rId25" Type="http://schemas.openxmlformats.org/officeDocument/2006/relationships/image" Target="../media/image162.png"/><Relationship Id="rId33" Type="http://schemas.openxmlformats.org/officeDocument/2006/relationships/image" Target="../media/image166.png"/><Relationship Id="rId38" Type="http://schemas.openxmlformats.org/officeDocument/2006/relationships/customXml" Target="../ink/ink168.xml"/><Relationship Id="rId2" Type="http://schemas.openxmlformats.org/officeDocument/2006/relationships/customXml" Target="../ink/ink150.xml"/><Relationship Id="rId16" Type="http://schemas.openxmlformats.org/officeDocument/2006/relationships/customXml" Target="../ink/ink157.xml"/><Relationship Id="rId20" Type="http://schemas.openxmlformats.org/officeDocument/2006/relationships/customXml" Target="../ink/ink159.xml"/><Relationship Id="rId29" Type="http://schemas.openxmlformats.org/officeDocument/2006/relationships/image" Target="../media/image164.png"/><Relationship Id="rId41" Type="http://schemas.openxmlformats.org/officeDocument/2006/relationships/image" Target="../media/image170.png"/><Relationship Id="rId1" Type="http://schemas.openxmlformats.org/officeDocument/2006/relationships/slideLayout" Target="../slideLayouts/slideLayout12.xml"/><Relationship Id="rId6" Type="http://schemas.openxmlformats.org/officeDocument/2006/relationships/customXml" Target="../ink/ink152.xml"/><Relationship Id="rId11" Type="http://schemas.openxmlformats.org/officeDocument/2006/relationships/image" Target="../media/image155.png"/><Relationship Id="rId24" Type="http://schemas.openxmlformats.org/officeDocument/2006/relationships/customXml" Target="../ink/ink161.xml"/><Relationship Id="rId32" Type="http://schemas.openxmlformats.org/officeDocument/2006/relationships/customXml" Target="../ink/ink165.xml"/><Relationship Id="rId37" Type="http://schemas.openxmlformats.org/officeDocument/2006/relationships/image" Target="../media/image168.png"/><Relationship Id="rId40" Type="http://schemas.openxmlformats.org/officeDocument/2006/relationships/customXml" Target="../ink/ink169.xml"/><Relationship Id="rId5" Type="http://schemas.openxmlformats.org/officeDocument/2006/relationships/image" Target="../media/image152.png"/><Relationship Id="rId15" Type="http://schemas.openxmlformats.org/officeDocument/2006/relationships/image" Target="../media/image157.png"/><Relationship Id="rId23" Type="http://schemas.openxmlformats.org/officeDocument/2006/relationships/image" Target="../media/image161.png"/><Relationship Id="rId28" Type="http://schemas.openxmlformats.org/officeDocument/2006/relationships/customXml" Target="../ink/ink163.xml"/><Relationship Id="rId36" Type="http://schemas.openxmlformats.org/officeDocument/2006/relationships/customXml" Target="../ink/ink167.xml"/><Relationship Id="rId10" Type="http://schemas.openxmlformats.org/officeDocument/2006/relationships/customXml" Target="../ink/ink154.xml"/><Relationship Id="rId19" Type="http://schemas.openxmlformats.org/officeDocument/2006/relationships/image" Target="../media/image159.png"/><Relationship Id="rId31" Type="http://schemas.openxmlformats.org/officeDocument/2006/relationships/image" Target="../media/image165.png"/><Relationship Id="rId4" Type="http://schemas.openxmlformats.org/officeDocument/2006/relationships/customXml" Target="../ink/ink151.xml"/><Relationship Id="rId9" Type="http://schemas.openxmlformats.org/officeDocument/2006/relationships/image" Target="../media/image154.png"/><Relationship Id="rId14" Type="http://schemas.openxmlformats.org/officeDocument/2006/relationships/customXml" Target="../ink/ink156.xml"/><Relationship Id="rId22" Type="http://schemas.openxmlformats.org/officeDocument/2006/relationships/customXml" Target="../ink/ink160.xml"/><Relationship Id="rId27" Type="http://schemas.openxmlformats.org/officeDocument/2006/relationships/image" Target="../media/image163.png"/><Relationship Id="rId30" Type="http://schemas.openxmlformats.org/officeDocument/2006/relationships/customXml" Target="../ink/ink164.xml"/><Relationship Id="rId35" Type="http://schemas.openxmlformats.org/officeDocument/2006/relationships/image" Target="../media/image167.png"/><Relationship Id="rId43" Type="http://schemas.openxmlformats.org/officeDocument/2006/relationships/image" Target="../media/image17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6.png"/><Relationship Id="rId18" Type="http://schemas.openxmlformats.org/officeDocument/2006/relationships/customXml" Target="../ink/ink9.xml"/><Relationship Id="rId26" Type="http://schemas.openxmlformats.org/officeDocument/2006/relationships/customXml" Target="../ink/ink13.xml"/><Relationship Id="rId3" Type="http://schemas.openxmlformats.org/officeDocument/2006/relationships/image" Target="../media/image1.png"/><Relationship Id="rId21" Type="http://schemas.openxmlformats.org/officeDocument/2006/relationships/image" Target="../media/image10.png"/><Relationship Id="rId7" Type="http://schemas.openxmlformats.org/officeDocument/2006/relationships/image" Target="../media/image3.png"/><Relationship Id="rId12" Type="http://schemas.openxmlformats.org/officeDocument/2006/relationships/customXml" Target="../ink/ink6.xml"/><Relationship Id="rId17" Type="http://schemas.openxmlformats.org/officeDocument/2006/relationships/image" Target="../media/image8.png"/><Relationship Id="rId25" Type="http://schemas.openxmlformats.org/officeDocument/2006/relationships/image" Target="../media/image12.png"/><Relationship Id="rId33" Type="http://schemas.openxmlformats.org/officeDocument/2006/relationships/image" Target="../media/image16.png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0" Type="http://schemas.openxmlformats.org/officeDocument/2006/relationships/customXml" Target="../ink/ink10.xml"/><Relationship Id="rId29" Type="http://schemas.openxmlformats.org/officeDocument/2006/relationships/image" Target="../media/image14.png"/><Relationship Id="rId1" Type="http://schemas.openxmlformats.org/officeDocument/2006/relationships/slideLayout" Target="../slideLayouts/slideLayout12.xml"/><Relationship Id="rId6" Type="http://schemas.openxmlformats.org/officeDocument/2006/relationships/customXml" Target="../ink/ink3.xml"/><Relationship Id="rId11" Type="http://schemas.openxmlformats.org/officeDocument/2006/relationships/image" Target="../media/image5.png"/><Relationship Id="rId24" Type="http://schemas.openxmlformats.org/officeDocument/2006/relationships/customXml" Target="../ink/ink12.xml"/><Relationship Id="rId32" Type="http://schemas.openxmlformats.org/officeDocument/2006/relationships/customXml" Target="../ink/ink16.xml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23" Type="http://schemas.openxmlformats.org/officeDocument/2006/relationships/image" Target="../media/image11.png"/><Relationship Id="rId28" Type="http://schemas.openxmlformats.org/officeDocument/2006/relationships/customXml" Target="../ink/ink14.xml"/><Relationship Id="rId10" Type="http://schemas.openxmlformats.org/officeDocument/2006/relationships/customXml" Target="../ink/ink5.xml"/><Relationship Id="rId19" Type="http://schemas.openxmlformats.org/officeDocument/2006/relationships/image" Target="../media/image9.png"/><Relationship Id="rId31" Type="http://schemas.openxmlformats.org/officeDocument/2006/relationships/image" Target="../media/image15.png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14" Type="http://schemas.openxmlformats.org/officeDocument/2006/relationships/customXml" Target="../ink/ink7.xml"/><Relationship Id="rId22" Type="http://schemas.openxmlformats.org/officeDocument/2006/relationships/customXml" Target="../ink/ink11.xml"/><Relationship Id="rId27" Type="http://schemas.openxmlformats.org/officeDocument/2006/relationships/image" Target="../media/image13.png"/><Relationship Id="rId30" Type="http://schemas.openxmlformats.org/officeDocument/2006/relationships/customXml" Target="../ink/ink15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2.png"/><Relationship Id="rId18" Type="http://schemas.openxmlformats.org/officeDocument/2006/relationships/customXml" Target="../ink/ink25.xml"/><Relationship Id="rId26" Type="http://schemas.openxmlformats.org/officeDocument/2006/relationships/customXml" Target="../ink/ink29.xml"/><Relationship Id="rId39" Type="http://schemas.openxmlformats.org/officeDocument/2006/relationships/image" Target="../media/image35.png"/><Relationship Id="rId21" Type="http://schemas.openxmlformats.org/officeDocument/2006/relationships/image" Target="../media/image26.png"/><Relationship Id="rId34" Type="http://schemas.openxmlformats.org/officeDocument/2006/relationships/customXml" Target="../ink/ink33.xml"/><Relationship Id="rId42" Type="http://schemas.openxmlformats.org/officeDocument/2006/relationships/customXml" Target="../ink/ink37.xml"/><Relationship Id="rId47" Type="http://schemas.openxmlformats.org/officeDocument/2006/relationships/image" Target="../media/image39.png"/><Relationship Id="rId50" Type="http://schemas.openxmlformats.org/officeDocument/2006/relationships/customXml" Target="../ink/ink41.xml"/><Relationship Id="rId55" Type="http://schemas.openxmlformats.org/officeDocument/2006/relationships/image" Target="../media/image43.png"/><Relationship Id="rId63" Type="http://schemas.openxmlformats.org/officeDocument/2006/relationships/image" Target="../media/image47.png"/><Relationship Id="rId68" Type="http://schemas.openxmlformats.org/officeDocument/2006/relationships/customXml" Target="../ink/ink50.xml"/><Relationship Id="rId76" Type="http://schemas.openxmlformats.org/officeDocument/2006/relationships/customXml" Target="../ink/ink54.xml"/><Relationship Id="rId84" Type="http://schemas.openxmlformats.org/officeDocument/2006/relationships/customXml" Target="../ink/ink58.xml"/><Relationship Id="rId7" Type="http://schemas.openxmlformats.org/officeDocument/2006/relationships/image" Target="../media/image19.png"/><Relationship Id="rId71" Type="http://schemas.openxmlformats.org/officeDocument/2006/relationships/image" Target="../media/image51.png"/><Relationship Id="rId2" Type="http://schemas.openxmlformats.org/officeDocument/2006/relationships/customXml" Target="../ink/ink17.xml"/><Relationship Id="rId16" Type="http://schemas.openxmlformats.org/officeDocument/2006/relationships/customXml" Target="../ink/ink24.xml"/><Relationship Id="rId29" Type="http://schemas.openxmlformats.org/officeDocument/2006/relationships/image" Target="../media/image30.png"/><Relationship Id="rId11" Type="http://schemas.openxmlformats.org/officeDocument/2006/relationships/image" Target="../media/image21.png"/><Relationship Id="rId24" Type="http://schemas.openxmlformats.org/officeDocument/2006/relationships/customXml" Target="../ink/ink28.xml"/><Relationship Id="rId32" Type="http://schemas.openxmlformats.org/officeDocument/2006/relationships/customXml" Target="../ink/ink32.xml"/><Relationship Id="rId37" Type="http://schemas.openxmlformats.org/officeDocument/2006/relationships/image" Target="../media/image34.png"/><Relationship Id="rId40" Type="http://schemas.openxmlformats.org/officeDocument/2006/relationships/customXml" Target="../ink/ink36.xml"/><Relationship Id="rId45" Type="http://schemas.openxmlformats.org/officeDocument/2006/relationships/image" Target="../media/image38.png"/><Relationship Id="rId53" Type="http://schemas.openxmlformats.org/officeDocument/2006/relationships/image" Target="../media/image42.png"/><Relationship Id="rId58" Type="http://schemas.openxmlformats.org/officeDocument/2006/relationships/customXml" Target="../ink/ink45.xml"/><Relationship Id="rId66" Type="http://schemas.openxmlformats.org/officeDocument/2006/relationships/customXml" Target="../ink/ink49.xml"/><Relationship Id="rId74" Type="http://schemas.openxmlformats.org/officeDocument/2006/relationships/customXml" Target="../ink/ink53.xml"/><Relationship Id="rId79" Type="http://schemas.openxmlformats.org/officeDocument/2006/relationships/image" Target="../media/image55.png"/><Relationship Id="rId5" Type="http://schemas.openxmlformats.org/officeDocument/2006/relationships/image" Target="../media/image18.png"/><Relationship Id="rId61" Type="http://schemas.openxmlformats.org/officeDocument/2006/relationships/image" Target="../media/image46.png"/><Relationship Id="rId82" Type="http://schemas.openxmlformats.org/officeDocument/2006/relationships/customXml" Target="../ink/ink57.xml"/><Relationship Id="rId19" Type="http://schemas.openxmlformats.org/officeDocument/2006/relationships/image" Target="../media/image25.png"/><Relationship Id="rId4" Type="http://schemas.openxmlformats.org/officeDocument/2006/relationships/customXml" Target="../ink/ink18.xml"/><Relationship Id="rId9" Type="http://schemas.openxmlformats.org/officeDocument/2006/relationships/image" Target="../media/image20.png"/><Relationship Id="rId14" Type="http://schemas.openxmlformats.org/officeDocument/2006/relationships/customXml" Target="../ink/ink23.xml"/><Relationship Id="rId22" Type="http://schemas.openxmlformats.org/officeDocument/2006/relationships/customXml" Target="../ink/ink27.xml"/><Relationship Id="rId27" Type="http://schemas.openxmlformats.org/officeDocument/2006/relationships/image" Target="../media/image29.png"/><Relationship Id="rId30" Type="http://schemas.openxmlformats.org/officeDocument/2006/relationships/customXml" Target="../ink/ink31.xml"/><Relationship Id="rId35" Type="http://schemas.openxmlformats.org/officeDocument/2006/relationships/image" Target="../media/image33.png"/><Relationship Id="rId43" Type="http://schemas.openxmlformats.org/officeDocument/2006/relationships/image" Target="../media/image37.png"/><Relationship Id="rId48" Type="http://schemas.openxmlformats.org/officeDocument/2006/relationships/customXml" Target="../ink/ink40.xml"/><Relationship Id="rId56" Type="http://schemas.openxmlformats.org/officeDocument/2006/relationships/customXml" Target="../ink/ink44.xml"/><Relationship Id="rId64" Type="http://schemas.openxmlformats.org/officeDocument/2006/relationships/customXml" Target="../ink/ink48.xml"/><Relationship Id="rId69" Type="http://schemas.openxmlformats.org/officeDocument/2006/relationships/image" Target="../media/image50.png"/><Relationship Id="rId77" Type="http://schemas.openxmlformats.org/officeDocument/2006/relationships/image" Target="../media/image54.png"/><Relationship Id="rId8" Type="http://schemas.openxmlformats.org/officeDocument/2006/relationships/customXml" Target="../ink/ink20.xml"/><Relationship Id="rId51" Type="http://schemas.openxmlformats.org/officeDocument/2006/relationships/image" Target="../media/image41.png"/><Relationship Id="rId72" Type="http://schemas.openxmlformats.org/officeDocument/2006/relationships/customXml" Target="../ink/ink52.xml"/><Relationship Id="rId80" Type="http://schemas.openxmlformats.org/officeDocument/2006/relationships/customXml" Target="../ink/ink56.xml"/><Relationship Id="rId85" Type="http://schemas.openxmlformats.org/officeDocument/2006/relationships/image" Target="../media/image58.png"/><Relationship Id="rId3" Type="http://schemas.openxmlformats.org/officeDocument/2006/relationships/image" Target="../media/image17.png"/><Relationship Id="rId12" Type="http://schemas.openxmlformats.org/officeDocument/2006/relationships/customXml" Target="../ink/ink22.xml"/><Relationship Id="rId17" Type="http://schemas.openxmlformats.org/officeDocument/2006/relationships/image" Target="../media/image24.png"/><Relationship Id="rId25" Type="http://schemas.openxmlformats.org/officeDocument/2006/relationships/image" Target="../media/image28.png"/><Relationship Id="rId33" Type="http://schemas.openxmlformats.org/officeDocument/2006/relationships/image" Target="../media/image32.png"/><Relationship Id="rId38" Type="http://schemas.openxmlformats.org/officeDocument/2006/relationships/customXml" Target="../ink/ink35.xml"/><Relationship Id="rId46" Type="http://schemas.openxmlformats.org/officeDocument/2006/relationships/customXml" Target="../ink/ink39.xml"/><Relationship Id="rId59" Type="http://schemas.openxmlformats.org/officeDocument/2006/relationships/image" Target="../media/image45.png"/><Relationship Id="rId67" Type="http://schemas.openxmlformats.org/officeDocument/2006/relationships/image" Target="../media/image49.png"/><Relationship Id="rId20" Type="http://schemas.openxmlformats.org/officeDocument/2006/relationships/customXml" Target="../ink/ink26.xml"/><Relationship Id="rId41" Type="http://schemas.openxmlformats.org/officeDocument/2006/relationships/image" Target="../media/image36.png"/><Relationship Id="rId54" Type="http://schemas.openxmlformats.org/officeDocument/2006/relationships/customXml" Target="../ink/ink43.xml"/><Relationship Id="rId62" Type="http://schemas.openxmlformats.org/officeDocument/2006/relationships/customXml" Target="../ink/ink47.xml"/><Relationship Id="rId70" Type="http://schemas.openxmlformats.org/officeDocument/2006/relationships/customXml" Target="../ink/ink51.xml"/><Relationship Id="rId75" Type="http://schemas.openxmlformats.org/officeDocument/2006/relationships/image" Target="../media/image53.png"/><Relationship Id="rId83" Type="http://schemas.openxmlformats.org/officeDocument/2006/relationships/image" Target="../media/image57.png"/><Relationship Id="rId1" Type="http://schemas.openxmlformats.org/officeDocument/2006/relationships/slideLayout" Target="../slideLayouts/slideLayout12.xml"/><Relationship Id="rId6" Type="http://schemas.openxmlformats.org/officeDocument/2006/relationships/customXml" Target="../ink/ink19.xml"/><Relationship Id="rId15" Type="http://schemas.openxmlformats.org/officeDocument/2006/relationships/image" Target="../media/image23.png"/><Relationship Id="rId23" Type="http://schemas.openxmlformats.org/officeDocument/2006/relationships/image" Target="../media/image27.png"/><Relationship Id="rId28" Type="http://schemas.openxmlformats.org/officeDocument/2006/relationships/customXml" Target="../ink/ink30.xml"/><Relationship Id="rId36" Type="http://schemas.openxmlformats.org/officeDocument/2006/relationships/customXml" Target="../ink/ink34.xml"/><Relationship Id="rId49" Type="http://schemas.openxmlformats.org/officeDocument/2006/relationships/image" Target="../media/image40.png"/><Relationship Id="rId57" Type="http://schemas.openxmlformats.org/officeDocument/2006/relationships/image" Target="../media/image44.png"/><Relationship Id="rId10" Type="http://schemas.openxmlformats.org/officeDocument/2006/relationships/customXml" Target="../ink/ink21.xml"/><Relationship Id="rId31" Type="http://schemas.openxmlformats.org/officeDocument/2006/relationships/image" Target="../media/image31.png"/><Relationship Id="rId44" Type="http://schemas.openxmlformats.org/officeDocument/2006/relationships/customXml" Target="../ink/ink38.xml"/><Relationship Id="rId52" Type="http://schemas.openxmlformats.org/officeDocument/2006/relationships/customXml" Target="../ink/ink42.xml"/><Relationship Id="rId60" Type="http://schemas.openxmlformats.org/officeDocument/2006/relationships/customXml" Target="../ink/ink46.xml"/><Relationship Id="rId65" Type="http://schemas.openxmlformats.org/officeDocument/2006/relationships/image" Target="../media/image48.png"/><Relationship Id="rId73" Type="http://schemas.openxmlformats.org/officeDocument/2006/relationships/image" Target="../media/image52.png"/><Relationship Id="rId78" Type="http://schemas.openxmlformats.org/officeDocument/2006/relationships/customXml" Target="../ink/ink55.xml"/><Relationship Id="rId81" Type="http://schemas.openxmlformats.org/officeDocument/2006/relationships/image" Target="../media/image5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ustomXml" Target="../ink/ink62.xml"/><Relationship Id="rId13" Type="http://schemas.openxmlformats.org/officeDocument/2006/relationships/image" Target="../media/image64.png"/><Relationship Id="rId18" Type="http://schemas.openxmlformats.org/officeDocument/2006/relationships/customXml" Target="../ink/ink67.xml"/><Relationship Id="rId26" Type="http://schemas.openxmlformats.org/officeDocument/2006/relationships/customXml" Target="../ink/ink71.xml"/><Relationship Id="rId3" Type="http://schemas.openxmlformats.org/officeDocument/2006/relationships/image" Target="../media/image59.png"/><Relationship Id="rId21" Type="http://schemas.openxmlformats.org/officeDocument/2006/relationships/image" Target="../media/image68.png"/><Relationship Id="rId7" Type="http://schemas.openxmlformats.org/officeDocument/2006/relationships/image" Target="../media/image61.png"/><Relationship Id="rId12" Type="http://schemas.openxmlformats.org/officeDocument/2006/relationships/customXml" Target="../ink/ink64.xml"/><Relationship Id="rId17" Type="http://schemas.openxmlformats.org/officeDocument/2006/relationships/image" Target="../media/image66.png"/><Relationship Id="rId25" Type="http://schemas.openxmlformats.org/officeDocument/2006/relationships/image" Target="../media/image70.png"/><Relationship Id="rId2" Type="http://schemas.openxmlformats.org/officeDocument/2006/relationships/customXml" Target="../ink/ink59.xml"/><Relationship Id="rId16" Type="http://schemas.openxmlformats.org/officeDocument/2006/relationships/customXml" Target="../ink/ink66.xml"/><Relationship Id="rId20" Type="http://schemas.openxmlformats.org/officeDocument/2006/relationships/customXml" Target="../ink/ink68.xml"/><Relationship Id="rId29" Type="http://schemas.openxmlformats.org/officeDocument/2006/relationships/image" Target="../media/image72.png"/><Relationship Id="rId1" Type="http://schemas.openxmlformats.org/officeDocument/2006/relationships/slideLayout" Target="../slideLayouts/slideLayout12.xml"/><Relationship Id="rId6" Type="http://schemas.openxmlformats.org/officeDocument/2006/relationships/customXml" Target="../ink/ink61.xml"/><Relationship Id="rId11" Type="http://schemas.openxmlformats.org/officeDocument/2006/relationships/image" Target="../media/image63.png"/><Relationship Id="rId24" Type="http://schemas.openxmlformats.org/officeDocument/2006/relationships/customXml" Target="../ink/ink70.xml"/><Relationship Id="rId5" Type="http://schemas.openxmlformats.org/officeDocument/2006/relationships/image" Target="../media/image60.png"/><Relationship Id="rId15" Type="http://schemas.openxmlformats.org/officeDocument/2006/relationships/image" Target="../media/image65.png"/><Relationship Id="rId23" Type="http://schemas.openxmlformats.org/officeDocument/2006/relationships/image" Target="../media/image69.png"/><Relationship Id="rId28" Type="http://schemas.openxmlformats.org/officeDocument/2006/relationships/customXml" Target="../ink/ink72.xml"/><Relationship Id="rId10" Type="http://schemas.openxmlformats.org/officeDocument/2006/relationships/customXml" Target="../ink/ink63.xml"/><Relationship Id="rId19" Type="http://schemas.openxmlformats.org/officeDocument/2006/relationships/image" Target="../media/image67.png"/><Relationship Id="rId31" Type="http://schemas.openxmlformats.org/officeDocument/2006/relationships/image" Target="../media/image73.png"/><Relationship Id="rId4" Type="http://schemas.openxmlformats.org/officeDocument/2006/relationships/customXml" Target="../ink/ink60.xml"/><Relationship Id="rId9" Type="http://schemas.openxmlformats.org/officeDocument/2006/relationships/image" Target="../media/image62.png"/><Relationship Id="rId14" Type="http://schemas.openxmlformats.org/officeDocument/2006/relationships/customXml" Target="../ink/ink65.xml"/><Relationship Id="rId22" Type="http://schemas.openxmlformats.org/officeDocument/2006/relationships/customXml" Target="../ink/ink69.xml"/><Relationship Id="rId27" Type="http://schemas.openxmlformats.org/officeDocument/2006/relationships/image" Target="../media/image71.png"/><Relationship Id="rId30" Type="http://schemas.openxmlformats.org/officeDocument/2006/relationships/customXml" Target="../ink/ink7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png"/><Relationship Id="rId2" Type="http://schemas.openxmlformats.org/officeDocument/2006/relationships/customXml" Target="../ink/ink7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5.png"/><Relationship Id="rId4" Type="http://schemas.openxmlformats.org/officeDocument/2006/relationships/customXml" Target="../ink/ink7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81.png"/><Relationship Id="rId18" Type="http://schemas.openxmlformats.org/officeDocument/2006/relationships/customXml" Target="../ink/ink84.xml"/><Relationship Id="rId26" Type="http://schemas.openxmlformats.org/officeDocument/2006/relationships/customXml" Target="../ink/ink88.xml"/><Relationship Id="rId39" Type="http://schemas.openxmlformats.org/officeDocument/2006/relationships/image" Target="../media/image94.png"/><Relationship Id="rId21" Type="http://schemas.openxmlformats.org/officeDocument/2006/relationships/image" Target="../media/image85.png"/><Relationship Id="rId34" Type="http://schemas.openxmlformats.org/officeDocument/2006/relationships/customXml" Target="../ink/ink92.xml"/><Relationship Id="rId42" Type="http://schemas.openxmlformats.org/officeDocument/2006/relationships/customXml" Target="../ink/ink96.xml"/><Relationship Id="rId47" Type="http://schemas.openxmlformats.org/officeDocument/2006/relationships/image" Target="../media/image98.png"/><Relationship Id="rId50" Type="http://schemas.openxmlformats.org/officeDocument/2006/relationships/customXml" Target="../ink/ink100.xml"/><Relationship Id="rId55" Type="http://schemas.openxmlformats.org/officeDocument/2006/relationships/image" Target="../media/image102.png"/><Relationship Id="rId63" Type="http://schemas.openxmlformats.org/officeDocument/2006/relationships/image" Target="../media/image106.png"/><Relationship Id="rId68" Type="http://schemas.openxmlformats.org/officeDocument/2006/relationships/customXml" Target="../ink/ink109.xml"/><Relationship Id="rId7" Type="http://schemas.openxmlformats.org/officeDocument/2006/relationships/image" Target="../media/image78.png"/><Relationship Id="rId71" Type="http://schemas.openxmlformats.org/officeDocument/2006/relationships/image" Target="../media/image110.png"/><Relationship Id="rId2" Type="http://schemas.openxmlformats.org/officeDocument/2006/relationships/customXml" Target="../ink/ink76.xml"/><Relationship Id="rId16" Type="http://schemas.openxmlformats.org/officeDocument/2006/relationships/customXml" Target="../ink/ink83.xml"/><Relationship Id="rId29" Type="http://schemas.openxmlformats.org/officeDocument/2006/relationships/image" Target="../media/image89.png"/><Relationship Id="rId1" Type="http://schemas.openxmlformats.org/officeDocument/2006/relationships/slideLayout" Target="../slideLayouts/slideLayout12.xml"/><Relationship Id="rId6" Type="http://schemas.openxmlformats.org/officeDocument/2006/relationships/customXml" Target="../ink/ink78.xml"/><Relationship Id="rId11" Type="http://schemas.openxmlformats.org/officeDocument/2006/relationships/image" Target="../media/image80.png"/><Relationship Id="rId24" Type="http://schemas.openxmlformats.org/officeDocument/2006/relationships/customXml" Target="../ink/ink87.xml"/><Relationship Id="rId32" Type="http://schemas.openxmlformats.org/officeDocument/2006/relationships/customXml" Target="../ink/ink91.xml"/><Relationship Id="rId37" Type="http://schemas.openxmlformats.org/officeDocument/2006/relationships/image" Target="../media/image93.png"/><Relationship Id="rId40" Type="http://schemas.openxmlformats.org/officeDocument/2006/relationships/customXml" Target="../ink/ink95.xml"/><Relationship Id="rId45" Type="http://schemas.openxmlformats.org/officeDocument/2006/relationships/image" Target="../media/image97.png"/><Relationship Id="rId53" Type="http://schemas.openxmlformats.org/officeDocument/2006/relationships/image" Target="../media/image101.png"/><Relationship Id="rId58" Type="http://schemas.openxmlformats.org/officeDocument/2006/relationships/customXml" Target="../ink/ink104.xml"/><Relationship Id="rId66" Type="http://schemas.openxmlformats.org/officeDocument/2006/relationships/customXml" Target="../ink/ink108.xml"/><Relationship Id="rId5" Type="http://schemas.openxmlformats.org/officeDocument/2006/relationships/image" Target="../media/image77.png"/><Relationship Id="rId15" Type="http://schemas.openxmlformats.org/officeDocument/2006/relationships/image" Target="../media/image82.png"/><Relationship Id="rId23" Type="http://schemas.openxmlformats.org/officeDocument/2006/relationships/image" Target="../media/image86.png"/><Relationship Id="rId28" Type="http://schemas.openxmlformats.org/officeDocument/2006/relationships/customXml" Target="../ink/ink89.xml"/><Relationship Id="rId36" Type="http://schemas.openxmlformats.org/officeDocument/2006/relationships/customXml" Target="../ink/ink93.xml"/><Relationship Id="rId49" Type="http://schemas.openxmlformats.org/officeDocument/2006/relationships/image" Target="../media/image99.png"/><Relationship Id="rId57" Type="http://schemas.openxmlformats.org/officeDocument/2006/relationships/image" Target="../media/image103.png"/><Relationship Id="rId61" Type="http://schemas.openxmlformats.org/officeDocument/2006/relationships/image" Target="../media/image105.png"/><Relationship Id="rId10" Type="http://schemas.openxmlformats.org/officeDocument/2006/relationships/customXml" Target="../ink/ink80.xml"/><Relationship Id="rId19" Type="http://schemas.openxmlformats.org/officeDocument/2006/relationships/image" Target="../media/image84.png"/><Relationship Id="rId31" Type="http://schemas.openxmlformats.org/officeDocument/2006/relationships/image" Target="../media/image90.png"/><Relationship Id="rId44" Type="http://schemas.openxmlformats.org/officeDocument/2006/relationships/customXml" Target="../ink/ink97.xml"/><Relationship Id="rId52" Type="http://schemas.openxmlformats.org/officeDocument/2006/relationships/customXml" Target="../ink/ink101.xml"/><Relationship Id="rId60" Type="http://schemas.openxmlformats.org/officeDocument/2006/relationships/customXml" Target="../ink/ink105.xml"/><Relationship Id="rId65" Type="http://schemas.openxmlformats.org/officeDocument/2006/relationships/image" Target="../media/image107.png"/><Relationship Id="rId4" Type="http://schemas.openxmlformats.org/officeDocument/2006/relationships/customXml" Target="../ink/ink77.xml"/><Relationship Id="rId9" Type="http://schemas.openxmlformats.org/officeDocument/2006/relationships/image" Target="../media/image79.png"/><Relationship Id="rId14" Type="http://schemas.openxmlformats.org/officeDocument/2006/relationships/customXml" Target="../ink/ink82.xml"/><Relationship Id="rId22" Type="http://schemas.openxmlformats.org/officeDocument/2006/relationships/customXml" Target="../ink/ink86.xml"/><Relationship Id="rId27" Type="http://schemas.openxmlformats.org/officeDocument/2006/relationships/image" Target="../media/image88.png"/><Relationship Id="rId30" Type="http://schemas.openxmlformats.org/officeDocument/2006/relationships/customXml" Target="../ink/ink90.xml"/><Relationship Id="rId35" Type="http://schemas.openxmlformats.org/officeDocument/2006/relationships/image" Target="../media/image92.png"/><Relationship Id="rId43" Type="http://schemas.openxmlformats.org/officeDocument/2006/relationships/image" Target="../media/image96.png"/><Relationship Id="rId48" Type="http://schemas.openxmlformats.org/officeDocument/2006/relationships/customXml" Target="../ink/ink99.xml"/><Relationship Id="rId56" Type="http://schemas.openxmlformats.org/officeDocument/2006/relationships/customXml" Target="../ink/ink103.xml"/><Relationship Id="rId64" Type="http://schemas.openxmlformats.org/officeDocument/2006/relationships/customXml" Target="../ink/ink107.xml"/><Relationship Id="rId69" Type="http://schemas.openxmlformats.org/officeDocument/2006/relationships/image" Target="../media/image109.png"/><Relationship Id="rId8" Type="http://schemas.openxmlformats.org/officeDocument/2006/relationships/customXml" Target="../ink/ink79.xml"/><Relationship Id="rId51" Type="http://schemas.openxmlformats.org/officeDocument/2006/relationships/image" Target="../media/image100.png"/><Relationship Id="rId3" Type="http://schemas.openxmlformats.org/officeDocument/2006/relationships/image" Target="../media/image76.png"/><Relationship Id="rId12" Type="http://schemas.openxmlformats.org/officeDocument/2006/relationships/customXml" Target="../ink/ink81.xml"/><Relationship Id="rId17" Type="http://schemas.openxmlformats.org/officeDocument/2006/relationships/image" Target="../media/image83.png"/><Relationship Id="rId25" Type="http://schemas.openxmlformats.org/officeDocument/2006/relationships/image" Target="../media/image87.png"/><Relationship Id="rId33" Type="http://schemas.openxmlformats.org/officeDocument/2006/relationships/image" Target="../media/image91.png"/><Relationship Id="rId38" Type="http://schemas.openxmlformats.org/officeDocument/2006/relationships/customXml" Target="../ink/ink94.xml"/><Relationship Id="rId46" Type="http://schemas.openxmlformats.org/officeDocument/2006/relationships/customXml" Target="../ink/ink98.xml"/><Relationship Id="rId59" Type="http://schemas.openxmlformats.org/officeDocument/2006/relationships/image" Target="../media/image104.png"/><Relationship Id="rId67" Type="http://schemas.openxmlformats.org/officeDocument/2006/relationships/image" Target="../media/image108.png"/><Relationship Id="rId20" Type="http://schemas.openxmlformats.org/officeDocument/2006/relationships/customXml" Target="../ink/ink85.xml"/><Relationship Id="rId41" Type="http://schemas.openxmlformats.org/officeDocument/2006/relationships/image" Target="../media/image95.png"/><Relationship Id="rId54" Type="http://schemas.openxmlformats.org/officeDocument/2006/relationships/customXml" Target="../ink/ink102.xml"/><Relationship Id="rId62" Type="http://schemas.openxmlformats.org/officeDocument/2006/relationships/customXml" Target="../ink/ink106.xml"/><Relationship Id="rId70" Type="http://schemas.openxmlformats.org/officeDocument/2006/relationships/customXml" Target="../ink/ink1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GSE Algebra 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14600"/>
            <a:ext cx="6400800" cy="2587625"/>
          </a:xfr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r>
              <a:rPr lang="en-US" sz="5400" b="1" dirty="0">
                <a:solidFill>
                  <a:schemeClr val="accent2"/>
                </a:solidFill>
              </a:rPr>
              <a:t>Unit 4/5/6 Review</a:t>
            </a:r>
          </a:p>
        </p:txBody>
      </p:sp>
    </p:spTree>
    <p:extLst>
      <p:ext uri="{BB962C8B-B14F-4D97-AF65-F5344CB8AC3E}">
        <p14:creationId xmlns:p14="http://schemas.microsoft.com/office/powerpoint/2010/main" val="30823284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067800" cy="42973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>
                <a:solidFill>
                  <a:srgbClr val="0070C0"/>
                </a:solidFill>
              </a:rPr>
              <a:t>Ex 5: The formula for the volume of a cylinder is V = </a:t>
            </a:r>
            <a:r>
              <a:rPr lang="el-GR" sz="3600" b="1" dirty="0">
                <a:solidFill>
                  <a:srgbClr val="0070C0"/>
                </a:solidFill>
              </a:rPr>
              <a:t>π</a:t>
            </a:r>
            <a:r>
              <a:rPr lang="en-US" sz="3600" b="1" dirty="0">
                <a:solidFill>
                  <a:srgbClr val="0070C0"/>
                </a:solidFill>
              </a:rPr>
              <a:t>r</a:t>
            </a:r>
            <a:r>
              <a:rPr lang="en-US" sz="3600" b="1" baseline="30000" dirty="0">
                <a:solidFill>
                  <a:srgbClr val="0070C0"/>
                </a:solidFill>
              </a:rPr>
              <a:t>2</a:t>
            </a:r>
            <a:r>
              <a:rPr lang="en-US" sz="3600" b="1" dirty="0">
                <a:solidFill>
                  <a:srgbClr val="0070C0"/>
                </a:solidFill>
              </a:rPr>
              <a:t>h.</a:t>
            </a:r>
            <a:br>
              <a:rPr lang="en-US" sz="3600" b="1" dirty="0">
                <a:solidFill>
                  <a:srgbClr val="0070C0"/>
                </a:solidFill>
              </a:rPr>
            </a:br>
            <a:br>
              <a:rPr lang="en-US" sz="3600" b="1" dirty="0">
                <a:solidFill>
                  <a:srgbClr val="0070C0"/>
                </a:solidFill>
              </a:rPr>
            </a:br>
            <a:r>
              <a:rPr lang="en-US" sz="3600" b="1" dirty="0">
                <a:solidFill>
                  <a:srgbClr val="0070C0"/>
                </a:solidFill>
              </a:rPr>
              <a:t>	a. Solve the formula for r.</a:t>
            </a:r>
            <a:br>
              <a:rPr lang="en-US" sz="3600" b="1" dirty="0">
                <a:solidFill>
                  <a:srgbClr val="0070C0"/>
                </a:solidFill>
              </a:rPr>
            </a:br>
            <a:br>
              <a:rPr lang="en-US" sz="3600" b="1" dirty="0">
                <a:solidFill>
                  <a:srgbClr val="0070C0"/>
                </a:solidFill>
              </a:rPr>
            </a:br>
            <a:r>
              <a:rPr lang="en-US" sz="3600" b="1" dirty="0">
                <a:solidFill>
                  <a:srgbClr val="0070C0"/>
                </a:solidFill>
              </a:rPr>
              <a:t>	b. If the volume of a cylinder is 200</a:t>
            </a:r>
            <a:r>
              <a:rPr lang="el-GR" sz="3600" b="1" dirty="0">
                <a:solidFill>
                  <a:srgbClr val="0070C0"/>
                </a:solidFill>
              </a:rPr>
              <a:t>π</a:t>
            </a:r>
            <a:r>
              <a:rPr lang="en-US" sz="3600" b="1" dirty="0">
                <a:solidFill>
                  <a:srgbClr val="0070C0"/>
                </a:solidFill>
              </a:rPr>
              <a:t> 	cubic inches and the height of the 	cylinder is 8 inches, what is the radius of 	the cylinder?</a:t>
            </a:r>
            <a:endParaRPr lang="en-US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383AD9CC-12E3-4217-87FE-6C741761A6E6}"/>
                  </a:ext>
                </a:extLst>
              </p14:cNvPr>
              <p14:cNvContentPartPr/>
              <p14:nvPr/>
            </p14:nvContentPartPr>
            <p14:xfrm>
              <a:off x="1481373" y="722794"/>
              <a:ext cx="365760" cy="4716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383AD9CC-12E3-4217-87FE-6C741761A6E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72733" y="714154"/>
                <a:ext cx="383400" cy="489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29B819F2-59BC-461E-A583-6B735B44836F}"/>
                  </a:ext>
                </a:extLst>
              </p14:cNvPr>
              <p14:cNvContentPartPr/>
              <p14:nvPr/>
            </p14:nvContentPartPr>
            <p14:xfrm>
              <a:off x="2796813" y="847714"/>
              <a:ext cx="495360" cy="42300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29B819F2-59BC-461E-A583-6B735B44836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788173" y="838714"/>
                <a:ext cx="513000" cy="440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3C88E07B-ABCC-40E0-AFE6-DAFF726FF967}"/>
                  </a:ext>
                </a:extLst>
              </p14:cNvPr>
              <p14:cNvContentPartPr/>
              <p14:nvPr/>
            </p14:nvContentPartPr>
            <p14:xfrm>
              <a:off x="2452293" y="1365394"/>
              <a:ext cx="544320" cy="972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3C88E07B-ABCC-40E0-AFE6-DAFF726FF967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443653" y="1356394"/>
                <a:ext cx="561960" cy="2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4995E79A-87AF-4363-B777-ECCA25A913E0}"/>
                  </a:ext>
                </a:extLst>
              </p14:cNvPr>
              <p14:cNvContentPartPr/>
              <p14:nvPr/>
            </p14:nvContentPartPr>
            <p14:xfrm>
              <a:off x="2419893" y="1439194"/>
              <a:ext cx="686160" cy="324360"/>
            </p14:xfrm>
          </p:contentPart>
        </mc:Choice>
        <mc:Fallback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4995E79A-87AF-4363-B777-ECCA25A913E0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411248" y="1430194"/>
                <a:ext cx="703809" cy="34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59" name="Ink 58">
                <a:extLst>
                  <a:ext uri="{FF2B5EF4-FFF2-40B4-BE49-F238E27FC236}">
                    <a16:creationId xmlns:a16="http://schemas.microsoft.com/office/drawing/2014/main" id="{494EC67B-C398-4A75-81F6-BDF160A931A1}"/>
                  </a:ext>
                </a:extLst>
              </p14:cNvPr>
              <p14:cNvContentPartPr/>
              <p14:nvPr/>
            </p14:nvContentPartPr>
            <p14:xfrm>
              <a:off x="3489453" y="686074"/>
              <a:ext cx="3928680" cy="1948680"/>
            </p14:xfrm>
          </p:contentPart>
        </mc:Choice>
        <mc:Fallback>
          <p:pic>
            <p:nvPicPr>
              <p:cNvPr id="59" name="Ink 58">
                <a:extLst>
                  <a:ext uri="{FF2B5EF4-FFF2-40B4-BE49-F238E27FC236}">
                    <a16:creationId xmlns:a16="http://schemas.microsoft.com/office/drawing/2014/main" id="{494EC67B-C398-4A75-81F6-BDF160A931A1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480812" y="677434"/>
                <a:ext cx="3946322" cy="1966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82" name="Ink 81">
                <a:extLst>
                  <a:ext uri="{FF2B5EF4-FFF2-40B4-BE49-F238E27FC236}">
                    <a16:creationId xmlns:a16="http://schemas.microsoft.com/office/drawing/2014/main" id="{C0239057-4B31-488C-AC7D-578B6EC1F63E}"/>
                  </a:ext>
                </a:extLst>
              </p14:cNvPr>
              <p14:cNvContentPartPr/>
              <p14:nvPr/>
            </p14:nvContentPartPr>
            <p14:xfrm>
              <a:off x="777933" y="4643914"/>
              <a:ext cx="2321280" cy="971640"/>
            </p14:xfrm>
          </p:contentPart>
        </mc:Choice>
        <mc:Fallback>
          <p:pic>
            <p:nvPicPr>
              <p:cNvPr id="82" name="Ink 81">
                <a:extLst>
                  <a:ext uri="{FF2B5EF4-FFF2-40B4-BE49-F238E27FC236}">
                    <a16:creationId xmlns:a16="http://schemas.microsoft.com/office/drawing/2014/main" id="{C0239057-4B31-488C-AC7D-578B6EC1F63E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768933" y="4634914"/>
                <a:ext cx="2338920" cy="989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85033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Solving Equations and Inequalities in One Variable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76400"/>
            <a:ext cx="8305800" cy="4526280"/>
          </a:xfrm>
        </p:spPr>
        <p:txBody>
          <a:bodyPr>
            <a:normAutofit/>
          </a:bodyPr>
          <a:lstStyle/>
          <a:p>
            <a:r>
              <a:rPr lang="en-US" dirty="0"/>
              <a:t>4 Methods: Factoring, Square Root, Complete the Square, Quadratic Formula</a:t>
            </a:r>
          </a:p>
          <a:p>
            <a:r>
              <a:rPr lang="en-US" dirty="0"/>
              <a:t>Remember, every square root has a positive and a negative value ( </a:t>
            </a:r>
            <a:r>
              <a:rPr lang="en-US" u="sng" dirty="0"/>
              <a:t>+</a:t>
            </a:r>
            <a:r>
              <a:rPr lang="en-US" dirty="0"/>
              <a:t> ).</a:t>
            </a:r>
          </a:p>
          <a:p>
            <a:r>
              <a:rPr lang="en-US" dirty="0"/>
              <a:t>Quadratic Formula: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4343400"/>
            <a:ext cx="2928775" cy="1063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4599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067800" cy="1706562"/>
          </a:xfrm>
        </p:spPr>
        <p:txBody>
          <a:bodyPr>
            <a:noAutofit/>
          </a:bodyPr>
          <a:lstStyle/>
          <a:p>
            <a:pPr algn="l"/>
            <a:r>
              <a:rPr lang="en-US" sz="4000" b="1" dirty="0">
                <a:solidFill>
                  <a:schemeClr val="accent1"/>
                </a:solidFill>
              </a:rPr>
              <a:t>Ex 6: Solve the equation 				x</a:t>
            </a:r>
            <a:r>
              <a:rPr lang="en-US" sz="4000" b="1" baseline="30000" dirty="0">
                <a:solidFill>
                  <a:schemeClr val="accent1"/>
                </a:solidFill>
              </a:rPr>
              <a:t>2</a:t>
            </a:r>
            <a:r>
              <a:rPr lang="en-US" sz="4000" b="1" dirty="0">
                <a:solidFill>
                  <a:schemeClr val="accent1"/>
                </a:solidFill>
              </a:rPr>
              <a:t> – 10x + 25 = 0 by factoring.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546836BD-FA2B-4909-8922-09CCEA7C330E}"/>
                  </a:ext>
                </a:extLst>
              </p14:cNvPr>
              <p14:cNvContentPartPr/>
              <p14:nvPr/>
            </p14:nvContentPartPr>
            <p14:xfrm>
              <a:off x="-1070307" y="1231114"/>
              <a:ext cx="2520" cy="306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546836BD-FA2B-4909-8922-09CCEA7C330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1079307" y="1222474"/>
                <a:ext cx="20160" cy="48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86" name="Ink 85">
                <a:extLst>
                  <a:ext uri="{FF2B5EF4-FFF2-40B4-BE49-F238E27FC236}">
                    <a16:creationId xmlns:a16="http://schemas.microsoft.com/office/drawing/2014/main" id="{9E86A9FC-11B6-4646-BC8F-B527BDADE56C}"/>
                  </a:ext>
                </a:extLst>
              </p14:cNvPr>
              <p14:cNvContentPartPr/>
              <p14:nvPr/>
            </p14:nvContentPartPr>
            <p14:xfrm>
              <a:off x="113733" y="1737634"/>
              <a:ext cx="6234120" cy="3953160"/>
            </p14:xfrm>
          </p:contentPart>
        </mc:Choice>
        <mc:Fallback>
          <p:pic>
            <p:nvPicPr>
              <p:cNvPr id="86" name="Ink 85">
                <a:extLst>
                  <a:ext uri="{FF2B5EF4-FFF2-40B4-BE49-F238E27FC236}">
                    <a16:creationId xmlns:a16="http://schemas.microsoft.com/office/drawing/2014/main" id="{9E86A9FC-11B6-4646-BC8F-B527BDADE56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05093" y="1728995"/>
                <a:ext cx="6251760" cy="397079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375135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067800" cy="1706562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chemeClr val="accent1"/>
                </a:solidFill>
              </a:rPr>
              <a:t>Ex 7: Solve the equation x</a:t>
            </a:r>
            <a:r>
              <a:rPr lang="en-US" sz="3600" b="1" baseline="30000" dirty="0">
                <a:solidFill>
                  <a:schemeClr val="accent1"/>
                </a:solidFill>
              </a:rPr>
              <a:t>2</a:t>
            </a:r>
            <a:r>
              <a:rPr lang="en-US" sz="3600" b="1" dirty="0">
                <a:solidFill>
                  <a:schemeClr val="accent1"/>
                </a:solidFill>
              </a:rPr>
              <a:t> – 100 = 0 by using square roots.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D4554519-6C4A-4CB1-817A-BA7E823B071A}"/>
                  </a:ext>
                </a:extLst>
              </p14:cNvPr>
              <p14:cNvContentPartPr/>
              <p14:nvPr/>
            </p14:nvContentPartPr>
            <p14:xfrm>
              <a:off x="166653" y="1140754"/>
              <a:ext cx="1534320" cy="2559240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D4554519-6C4A-4CB1-817A-BA7E823B071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8013" y="1131754"/>
                <a:ext cx="1551960" cy="2576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73C55688-7E00-423F-BF48-F4BBC02A09B9}"/>
                  </a:ext>
                </a:extLst>
              </p14:cNvPr>
              <p14:cNvContentPartPr/>
              <p14:nvPr/>
            </p14:nvContentPartPr>
            <p14:xfrm>
              <a:off x="3540213" y="2643394"/>
              <a:ext cx="21960" cy="324000"/>
            </p14:xfrm>
          </p:contentPart>
        </mc:Choice>
        <mc:Fallback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73C55688-7E00-423F-BF48-F4BBC02A09B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531573" y="2634754"/>
                <a:ext cx="39600" cy="341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B9B52347-D315-4E90-8C2C-2800DC867D0B}"/>
                  </a:ext>
                </a:extLst>
              </p14:cNvPr>
              <p14:cNvContentPartPr/>
              <p14:nvPr/>
            </p14:nvContentPartPr>
            <p14:xfrm>
              <a:off x="4384413" y="2412994"/>
              <a:ext cx="120240" cy="617040"/>
            </p14:xfrm>
          </p:contentPart>
        </mc:Choice>
        <mc:Fallback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B9B52347-D315-4E90-8C2C-2800DC867D0B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375773" y="2404354"/>
                <a:ext cx="137880" cy="634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81D2282B-3962-4C27-9117-4EBB5E45A183}"/>
                  </a:ext>
                </a:extLst>
              </p14:cNvPr>
              <p14:cNvContentPartPr/>
              <p14:nvPr/>
            </p14:nvContentPartPr>
            <p14:xfrm>
              <a:off x="5343093" y="2660314"/>
              <a:ext cx="45000" cy="291600"/>
            </p14:xfrm>
          </p:contentPart>
        </mc:Choice>
        <mc:Fallback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81D2282B-3962-4C27-9117-4EBB5E45A183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334453" y="2651674"/>
                <a:ext cx="62640" cy="309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42" name="Ink 41">
                <a:extLst>
                  <a:ext uri="{FF2B5EF4-FFF2-40B4-BE49-F238E27FC236}">
                    <a16:creationId xmlns:a16="http://schemas.microsoft.com/office/drawing/2014/main" id="{C4B9985B-6885-4DF7-B124-E09DCFFC5A7C}"/>
                  </a:ext>
                </a:extLst>
              </p14:cNvPr>
              <p14:cNvContentPartPr/>
              <p14:nvPr/>
            </p14:nvContentPartPr>
            <p14:xfrm>
              <a:off x="3536613" y="3487594"/>
              <a:ext cx="4680" cy="266040"/>
            </p14:xfrm>
          </p:contentPart>
        </mc:Choice>
        <mc:Fallback>
          <p:pic>
            <p:nvPicPr>
              <p:cNvPr id="42" name="Ink 41">
                <a:extLst>
                  <a:ext uri="{FF2B5EF4-FFF2-40B4-BE49-F238E27FC236}">
                    <a16:creationId xmlns:a16="http://schemas.microsoft.com/office/drawing/2014/main" id="{C4B9985B-6885-4DF7-B124-E09DCFFC5A7C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527973" y="3478594"/>
                <a:ext cx="22320" cy="283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7A00244F-C5FB-4EB4-95D7-26A8A729898C}"/>
                  </a:ext>
                </a:extLst>
              </p14:cNvPr>
              <p14:cNvContentPartPr/>
              <p14:nvPr/>
            </p14:nvContentPartPr>
            <p14:xfrm>
              <a:off x="3656133" y="3480754"/>
              <a:ext cx="130320" cy="243720"/>
            </p14:xfrm>
          </p:contentPart>
        </mc:Choice>
        <mc:Fallback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7A00244F-C5FB-4EB4-95D7-26A8A729898C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647493" y="3472114"/>
                <a:ext cx="147960" cy="261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51" name="Ink 50">
                <a:extLst>
                  <a:ext uri="{FF2B5EF4-FFF2-40B4-BE49-F238E27FC236}">
                    <a16:creationId xmlns:a16="http://schemas.microsoft.com/office/drawing/2014/main" id="{D4DE7670-C5DD-4AFC-ACF6-4A8CC29127D6}"/>
                  </a:ext>
                </a:extLst>
              </p14:cNvPr>
              <p14:cNvContentPartPr/>
              <p14:nvPr/>
            </p14:nvContentPartPr>
            <p14:xfrm>
              <a:off x="5411853" y="3407314"/>
              <a:ext cx="437400" cy="291240"/>
            </p14:xfrm>
          </p:contentPart>
        </mc:Choice>
        <mc:Fallback>
          <p:pic>
            <p:nvPicPr>
              <p:cNvPr id="51" name="Ink 50">
                <a:extLst>
                  <a:ext uri="{FF2B5EF4-FFF2-40B4-BE49-F238E27FC236}">
                    <a16:creationId xmlns:a16="http://schemas.microsoft.com/office/drawing/2014/main" id="{D4DE7670-C5DD-4AFC-ACF6-4A8CC29127D6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403213" y="3398674"/>
                <a:ext cx="455040" cy="30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52" name="Ink 51">
                <a:extLst>
                  <a:ext uri="{FF2B5EF4-FFF2-40B4-BE49-F238E27FC236}">
                    <a16:creationId xmlns:a16="http://schemas.microsoft.com/office/drawing/2014/main" id="{6BA1FB77-6D8E-4BCA-9973-170E9F9518CD}"/>
                  </a:ext>
                </a:extLst>
              </p14:cNvPr>
              <p14:cNvContentPartPr/>
              <p14:nvPr/>
            </p14:nvContentPartPr>
            <p14:xfrm>
              <a:off x="4778973" y="3429634"/>
              <a:ext cx="476280" cy="324720"/>
            </p14:xfrm>
          </p:contentPart>
        </mc:Choice>
        <mc:Fallback>
          <p:pic>
            <p:nvPicPr>
              <p:cNvPr id="52" name="Ink 51">
                <a:extLst>
                  <a:ext uri="{FF2B5EF4-FFF2-40B4-BE49-F238E27FC236}">
                    <a16:creationId xmlns:a16="http://schemas.microsoft.com/office/drawing/2014/main" id="{6BA1FB77-6D8E-4BCA-9973-170E9F9518CD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769973" y="3420634"/>
                <a:ext cx="493920" cy="342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53" name="Ink 52">
                <a:extLst>
                  <a:ext uri="{FF2B5EF4-FFF2-40B4-BE49-F238E27FC236}">
                    <a16:creationId xmlns:a16="http://schemas.microsoft.com/office/drawing/2014/main" id="{CFDB3F4D-8E43-42FE-AD66-A7B122AF4D83}"/>
                  </a:ext>
                </a:extLst>
              </p14:cNvPr>
              <p14:cNvContentPartPr/>
              <p14:nvPr/>
            </p14:nvContentPartPr>
            <p14:xfrm>
              <a:off x="2858373" y="3395434"/>
              <a:ext cx="473760" cy="401400"/>
            </p14:xfrm>
          </p:contentPart>
        </mc:Choice>
        <mc:Fallback>
          <p:pic>
            <p:nvPicPr>
              <p:cNvPr id="53" name="Ink 52">
                <a:extLst>
                  <a:ext uri="{FF2B5EF4-FFF2-40B4-BE49-F238E27FC236}">
                    <a16:creationId xmlns:a16="http://schemas.microsoft.com/office/drawing/2014/main" id="{CFDB3F4D-8E43-42FE-AD66-A7B122AF4D83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849733" y="3386786"/>
                <a:ext cx="491400" cy="41905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54" name="Ink 53">
                <a:extLst>
                  <a:ext uri="{FF2B5EF4-FFF2-40B4-BE49-F238E27FC236}">
                    <a16:creationId xmlns:a16="http://schemas.microsoft.com/office/drawing/2014/main" id="{85759DA9-B1C8-4043-B2C2-FB94D93BB5D8}"/>
                  </a:ext>
                </a:extLst>
              </p14:cNvPr>
              <p14:cNvContentPartPr/>
              <p14:nvPr/>
            </p14:nvContentPartPr>
            <p14:xfrm>
              <a:off x="6020973" y="2608834"/>
              <a:ext cx="489960" cy="286560"/>
            </p14:xfrm>
          </p:contentPart>
        </mc:Choice>
        <mc:Fallback>
          <p:pic>
            <p:nvPicPr>
              <p:cNvPr id="54" name="Ink 53">
                <a:extLst>
                  <a:ext uri="{FF2B5EF4-FFF2-40B4-BE49-F238E27FC236}">
                    <a16:creationId xmlns:a16="http://schemas.microsoft.com/office/drawing/2014/main" id="{85759DA9-B1C8-4043-B2C2-FB94D93BB5D8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6011980" y="2600194"/>
                <a:ext cx="507587" cy="304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55" name="Ink 54">
                <a:extLst>
                  <a:ext uri="{FF2B5EF4-FFF2-40B4-BE49-F238E27FC236}">
                    <a16:creationId xmlns:a16="http://schemas.microsoft.com/office/drawing/2014/main" id="{E689C95B-6C32-444C-811B-3910728ACFA8}"/>
                  </a:ext>
                </a:extLst>
              </p14:cNvPr>
              <p14:cNvContentPartPr/>
              <p14:nvPr/>
            </p14:nvContentPartPr>
            <p14:xfrm>
              <a:off x="5490333" y="2416594"/>
              <a:ext cx="339120" cy="624600"/>
            </p14:xfrm>
          </p:contentPart>
        </mc:Choice>
        <mc:Fallback>
          <p:pic>
            <p:nvPicPr>
              <p:cNvPr id="55" name="Ink 54">
                <a:extLst>
                  <a:ext uri="{FF2B5EF4-FFF2-40B4-BE49-F238E27FC236}">
                    <a16:creationId xmlns:a16="http://schemas.microsoft.com/office/drawing/2014/main" id="{E689C95B-6C32-444C-811B-3910728ACFA8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481693" y="2407594"/>
                <a:ext cx="356760" cy="642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56" name="Ink 55">
                <a:extLst>
                  <a:ext uri="{FF2B5EF4-FFF2-40B4-BE49-F238E27FC236}">
                    <a16:creationId xmlns:a16="http://schemas.microsoft.com/office/drawing/2014/main" id="{32D43F24-F7F3-47EA-983B-D73D97671D54}"/>
                  </a:ext>
                </a:extLst>
              </p14:cNvPr>
              <p14:cNvContentPartPr/>
              <p14:nvPr/>
            </p14:nvContentPartPr>
            <p14:xfrm>
              <a:off x="4615173" y="2619634"/>
              <a:ext cx="598320" cy="409320"/>
            </p14:xfrm>
          </p:contentPart>
        </mc:Choice>
        <mc:Fallback>
          <p:pic>
            <p:nvPicPr>
              <p:cNvPr id="56" name="Ink 55">
                <a:extLst>
                  <a:ext uri="{FF2B5EF4-FFF2-40B4-BE49-F238E27FC236}">
                    <a16:creationId xmlns:a16="http://schemas.microsoft.com/office/drawing/2014/main" id="{32D43F24-F7F3-47EA-983B-D73D97671D54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4606533" y="2610634"/>
                <a:ext cx="615960" cy="426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57" name="Ink 56">
                <a:extLst>
                  <a:ext uri="{FF2B5EF4-FFF2-40B4-BE49-F238E27FC236}">
                    <a16:creationId xmlns:a16="http://schemas.microsoft.com/office/drawing/2014/main" id="{129918E3-A8C5-4068-A6B7-992B9A495D84}"/>
                  </a:ext>
                </a:extLst>
              </p14:cNvPr>
              <p14:cNvContentPartPr/>
              <p14:nvPr/>
            </p14:nvContentPartPr>
            <p14:xfrm>
              <a:off x="3723453" y="2360074"/>
              <a:ext cx="429840" cy="768240"/>
            </p14:xfrm>
          </p:contentPart>
        </mc:Choice>
        <mc:Fallback>
          <p:pic>
            <p:nvPicPr>
              <p:cNvPr id="57" name="Ink 56">
                <a:extLst>
                  <a:ext uri="{FF2B5EF4-FFF2-40B4-BE49-F238E27FC236}">
                    <a16:creationId xmlns:a16="http://schemas.microsoft.com/office/drawing/2014/main" id="{129918E3-A8C5-4068-A6B7-992B9A495D84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3714453" y="2351434"/>
                <a:ext cx="447480" cy="785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58" name="Ink 57">
                <a:extLst>
                  <a:ext uri="{FF2B5EF4-FFF2-40B4-BE49-F238E27FC236}">
                    <a16:creationId xmlns:a16="http://schemas.microsoft.com/office/drawing/2014/main" id="{56554650-3694-4923-B4B3-84E47F3A5C16}"/>
                  </a:ext>
                </a:extLst>
              </p14:cNvPr>
              <p14:cNvContentPartPr/>
              <p14:nvPr/>
            </p14:nvContentPartPr>
            <p14:xfrm>
              <a:off x="2385693" y="2177554"/>
              <a:ext cx="1022760" cy="976680"/>
            </p14:xfrm>
          </p:contentPart>
        </mc:Choice>
        <mc:Fallback>
          <p:pic>
            <p:nvPicPr>
              <p:cNvPr id="58" name="Ink 57">
                <a:extLst>
                  <a:ext uri="{FF2B5EF4-FFF2-40B4-BE49-F238E27FC236}">
                    <a16:creationId xmlns:a16="http://schemas.microsoft.com/office/drawing/2014/main" id="{56554650-3694-4923-B4B3-84E47F3A5C16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2376696" y="2168914"/>
                <a:ext cx="1040394" cy="994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67370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067800" cy="1706562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chemeClr val="accent1"/>
                </a:solidFill>
              </a:rPr>
              <a:t>Ex 8: Solve the equation 4x</a:t>
            </a:r>
            <a:r>
              <a:rPr lang="en-US" sz="3600" b="1" baseline="30000" dirty="0">
                <a:solidFill>
                  <a:schemeClr val="accent1"/>
                </a:solidFill>
              </a:rPr>
              <a:t>2</a:t>
            </a:r>
            <a:r>
              <a:rPr lang="en-US" sz="3600" b="1" dirty="0">
                <a:solidFill>
                  <a:schemeClr val="accent1"/>
                </a:solidFill>
              </a:rPr>
              <a:t> – 7x + 3 = 0 using the quadratic formula.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8" name="Ink 37">
                <a:extLst>
                  <a:ext uri="{FF2B5EF4-FFF2-40B4-BE49-F238E27FC236}">
                    <a16:creationId xmlns:a16="http://schemas.microsoft.com/office/drawing/2014/main" id="{E56A2725-B26A-464D-88E6-BB720F4ED7F0}"/>
                  </a:ext>
                </a:extLst>
              </p14:cNvPr>
              <p14:cNvContentPartPr/>
              <p14:nvPr/>
            </p14:nvContentPartPr>
            <p14:xfrm>
              <a:off x="2790693" y="2130034"/>
              <a:ext cx="475920" cy="467280"/>
            </p14:xfrm>
          </p:contentPart>
        </mc:Choice>
        <mc:Fallback>
          <p:pic>
            <p:nvPicPr>
              <p:cNvPr id="38" name="Ink 37">
                <a:extLst>
                  <a:ext uri="{FF2B5EF4-FFF2-40B4-BE49-F238E27FC236}">
                    <a16:creationId xmlns:a16="http://schemas.microsoft.com/office/drawing/2014/main" id="{E56A2725-B26A-464D-88E6-BB720F4ED7F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72693" y="2094394"/>
                <a:ext cx="511560" cy="538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07" name="Ink 106">
                <a:extLst>
                  <a:ext uri="{FF2B5EF4-FFF2-40B4-BE49-F238E27FC236}">
                    <a16:creationId xmlns:a16="http://schemas.microsoft.com/office/drawing/2014/main" id="{574EFE32-3EDA-452F-8EB8-F1A38F3406B3}"/>
                  </a:ext>
                </a:extLst>
              </p14:cNvPr>
              <p14:cNvContentPartPr/>
              <p14:nvPr/>
            </p14:nvContentPartPr>
            <p14:xfrm>
              <a:off x="375093" y="1561954"/>
              <a:ext cx="8097480" cy="3594960"/>
            </p14:xfrm>
          </p:contentPart>
        </mc:Choice>
        <mc:Fallback>
          <p:pic>
            <p:nvPicPr>
              <p:cNvPr id="107" name="Ink 106">
                <a:extLst>
                  <a:ext uri="{FF2B5EF4-FFF2-40B4-BE49-F238E27FC236}">
                    <a16:creationId xmlns:a16="http://schemas.microsoft.com/office/drawing/2014/main" id="{574EFE32-3EDA-452F-8EB8-F1A38F3406B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66453" y="1552955"/>
                <a:ext cx="8115120" cy="361259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580865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30962"/>
          </a:xfrm>
        </p:spPr>
        <p:txBody>
          <a:bodyPr>
            <a:normAutofit fontScale="90000"/>
          </a:bodyPr>
          <a:lstStyle/>
          <a:p>
            <a:pPr marL="0" indent="0" algn="l"/>
            <a:r>
              <a:rPr lang="en-US" sz="3200" b="1" dirty="0">
                <a:solidFill>
                  <a:srgbClr val="0070C0"/>
                </a:solidFill>
              </a:rPr>
              <a:t>Ex 9: Annie is framing a photo with a length of 6 inches and a width of 4 inches. The distance from the edge of the photo to the edge of the frame is x inches. The combined area of the photo and frame is 63 square inches.</a:t>
            </a:r>
            <a:br>
              <a:rPr lang="en-US" sz="3200" dirty="0">
                <a:solidFill>
                  <a:srgbClr val="0070C0"/>
                </a:solidFill>
              </a:rPr>
            </a:br>
            <a:br>
              <a:rPr lang="en-US" sz="3200" dirty="0">
                <a:solidFill>
                  <a:srgbClr val="0070C0"/>
                </a:solidFill>
              </a:rPr>
            </a:br>
            <a:r>
              <a:rPr lang="en-US" sz="3200" dirty="0">
                <a:solidFill>
                  <a:srgbClr val="0070C0"/>
                </a:solidFill>
              </a:rPr>
              <a:t>Write a quadratic function to find the distance from the edge of the photo to the edge of the frame.</a:t>
            </a:r>
            <a:br>
              <a:rPr lang="en-US" sz="3200" dirty="0">
                <a:solidFill>
                  <a:srgbClr val="0070C0"/>
                </a:solidFill>
              </a:rPr>
            </a:br>
            <a:br>
              <a:rPr lang="en-US" sz="3200" dirty="0">
                <a:solidFill>
                  <a:srgbClr val="0070C0"/>
                </a:solidFill>
              </a:rPr>
            </a:br>
            <a:r>
              <a:rPr lang="en-US" sz="3200" dirty="0">
                <a:solidFill>
                  <a:srgbClr val="0070C0"/>
                </a:solidFill>
              </a:rPr>
              <a:t>How wide are the photo and frame together?</a:t>
            </a:r>
            <a:br>
              <a:rPr lang="en-US" sz="3600" dirty="0"/>
            </a:br>
            <a:endParaRPr lang="en-US" sz="36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AB48E37C-C737-4DA4-AC1C-0673A16D133B}"/>
                  </a:ext>
                </a:extLst>
              </p14:cNvPr>
              <p14:cNvContentPartPr/>
              <p14:nvPr/>
            </p14:nvContentPartPr>
            <p14:xfrm>
              <a:off x="2278594" y="2069949"/>
              <a:ext cx="636480" cy="220320"/>
            </p14:xfrm>
          </p:contentPart>
        </mc:Choice>
        <mc:Fallback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AB48E37C-C737-4DA4-AC1C-0673A16D133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69949" y="2060949"/>
                <a:ext cx="654130" cy="237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9725B731-297E-49BA-B016-30C682BD2E3F}"/>
                  </a:ext>
                </a:extLst>
              </p14:cNvPr>
              <p14:cNvContentPartPr/>
              <p14:nvPr/>
            </p14:nvContentPartPr>
            <p14:xfrm>
              <a:off x="4148074" y="2166069"/>
              <a:ext cx="307800" cy="14040"/>
            </p14:xfrm>
          </p:contentPart>
        </mc:Choice>
        <mc:Fallback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9725B731-297E-49BA-B016-30C682BD2E3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139434" y="2157429"/>
                <a:ext cx="325440" cy="31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id="{0E20FA3D-2C97-4043-A824-0E9C9880AAD7}"/>
                  </a:ext>
                </a:extLst>
              </p14:cNvPr>
              <p14:cNvContentPartPr/>
              <p14:nvPr/>
            </p14:nvContentPartPr>
            <p14:xfrm>
              <a:off x="1890154" y="2412669"/>
              <a:ext cx="2215080" cy="1208520"/>
            </p14:xfrm>
          </p:contentPart>
        </mc:Choice>
        <mc:Fallback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0E20FA3D-2C97-4043-A824-0E9C9880AAD7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881155" y="2403672"/>
                <a:ext cx="2232717" cy="122615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FE505A0C-F7F0-43DC-8A1D-410ACC38BDAA}"/>
                  </a:ext>
                </a:extLst>
              </p14:cNvPr>
              <p14:cNvContentPartPr/>
              <p14:nvPr/>
            </p14:nvContentPartPr>
            <p14:xfrm>
              <a:off x="6079834" y="2171109"/>
              <a:ext cx="576720" cy="427320"/>
            </p14:xfrm>
          </p:contentPart>
        </mc:Choice>
        <mc:Fallback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FE505A0C-F7F0-43DC-8A1D-410ACC38BDAA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071194" y="2162109"/>
                <a:ext cx="594360" cy="444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93" name="Ink 92">
                <a:extLst>
                  <a:ext uri="{FF2B5EF4-FFF2-40B4-BE49-F238E27FC236}">
                    <a16:creationId xmlns:a16="http://schemas.microsoft.com/office/drawing/2014/main" id="{FD31D476-9B9A-4FD7-9841-46A7926D9182}"/>
                  </a:ext>
                </a:extLst>
              </p14:cNvPr>
              <p14:cNvContentPartPr/>
              <p14:nvPr/>
            </p14:nvContentPartPr>
            <p14:xfrm>
              <a:off x="7947874" y="3219069"/>
              <a:ext cx="127440" cy="280800"/>
            </p14:xfrm>
          </p:contentPart>
        </mc:Choice>
        <mc:Fallback>
          <p:pic>
            <p:nvPicPr>
              <p:cNvPr id="93" name="Ink 92">
                <a:extLst>
                  <a:ext uri="{FF2B5EF4-FFF2-40B4-BE49-F238E27FC236}">
                    <a16:creationId xmlns:a16="http://schemas.microsoft.com/office/drawing/2014/main" id="{FD31D476-9B9A-4FD7-9841-46A7926D9182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939234" y="3210429"/>
                <a:ext cx="145080" cy="298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94" name="Ink 93">
                <a:extLst>
                  <a:ext uri="{FF2B5EF4-FFF2-40B4-BE49-F238E27FC236}">
                    <a16:creationId xmlns:a16="http://schemas.microsoft.com/office/drawing/2014/main" id="{B7060FCF-3129-4E17-9C42-A15BBD803D70}"/>
                  </a:ext>
                </a:extLst>
              </p14:cNvPr>
              <p14:cNvContentPartPr/>
              <p14:nvPr/>
            </p14:nvContentPartPr>
            <p14:xfrm>
              <a:off x="8152714" y="3202869"/>
              <a:ext cx="174600" cy="254160"/>
            </p14:xfrm>
          </p:contentPart>
        </mc:Choice>
        <mc:Fallback>
          <p:pic>
            <p:nvPicPr>
              <p:cNvPr id="94" name="Ink 93">
                <a:extLst>
                  <a:ext uri="{FF2B5EF4-FFF2-40B4-BE49-F238E27FC236}">
                    <a16:creationId xmlns:a16="http://schemas.microsoft.com/office/drawing/2014/main" id="{B7060FCF-3129-4E17-9C42-A15BBD803D70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8144074" y="3194229"/>
                <a:ext cx="192240" cy="271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03" name="Ink 102">
                <a:extLst>
                  <a:ext uri="{FF2B5EF4-FFF2-40B4-BE49-F238E27FC236}">
                    <a16:creationId xmlns:a16="http://schemas.microsoft.com/office/drawing/2014/main" id="{E6970434-6E80-4B37-899D-8CE5D127FF24}"/>
                  </a:ext>
                </a:extLst>
              </p14:cNvPr>
              <p14:cNvContentPartPr/>
              <p14:nvPr/>
            </p14:nvContentPartPr>
            <p14:xfrm>
              <a:off x="5886874" y="4380429"/>
              <a:ext cx="156600" cy="346320"/>
            </p14:xfrm>
          </p:contentPart>
        </mc:Choice>
        <mc:Fallback>
          <p:pic>
            <p:nvPicPr>
              <p:cNvPr id="103" name="Ink 102">
                <a:extLst>
                  <a:ext uri="{FF2B5EF4-FFF2-40B4-BE49-F238E27FC236}">
                    <a16:creationId xmlns:a16="http://schemas.microsoft.com/office/drawing/2014/main" id="{E6970434-6E80-4B37-899D-8CE5D127FF24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878234" y="4371789"/>
                <a:ext cx="174240" cy="363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04" name="Ink 103">
                <a:extLst>
                  <a:ext uri="{FF2B5EF4-FFF2-40B4-BE49-F238E27FC236}">
                    <a16:creationId xmlns:a16="http://schemas.microsoft.com/office/drawing/2014/main" id="{BB820D8A-47D9-4F5E-B42F-909192BCD37E}"/>
                  </a:ext>
                </a:extLst>
              </p14:cNvPr>
              <p14:cNvContentPartPr/>
              <p14:nvPr/>
            </p14:nvContentPartPr>
            <p14:xfrm>
              <a:off x="6151474" y="4449909"/>
              <a:ext cx="120600" cy="268200"/>
            </p14:xfrm>
          </p:contentPart>
        </mc:Choice>
        <mc:Fallback>
          <p:pic>
            <p:nvPicPr>
              <p:cNvPr id="104" name="Ink 103">
                <a:extLst>
                  <a:ext uri="{FF2B5EF4-FFF2-40B4-BE49-F238E27FC236}">
                    <a16:creationId xmlns:a16="http://schemas.microsoft.com/office/drawing/2014/main" id="{BB820D8A-47D9-4F5E-B42F-909192BCD37E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142834" y="4440909"/>
                <a:ext cx="138240" cy="285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07" name="Ink 106">
                <a:extLst>
                  <a:ext uri="{FF2B5EF4-FFF2-40B4-BE49-F238E27FC236}">
                    <a16:creationId xmlns:a16="http://schemas.microsoft.com/office/drawing/2014/main" id="{012C5248-BC95-487D-913B-0C1D9AC237B0}"/>
                  </a:ext>
                </a:extLst>
              </p14:cNvPr>
              <p14:cNvContentPartPr/>
              <p14:nvPr/>
            </p14:nvContentPartPr>
            <p14:xfrm>
              <a:off x="6368554" y="4480869"/>
              <a:ext cx="146160" cy="186480"/>
            </p14:xfrm>
          </p:contentPart>
        </mc:Choice>
        <mc:Fallback>
          <p:pic>
            <p:nvPicPr>
              <p:cNvPr id="107" name="Ink 106">
                <a:extLst>
                  <a:ext uri="{FF2B5EF4-FFF2-40B4-BE49-F238E27FC236}">
                    <a16:creationId xmlns:a16="http://schemas.microsoft.com/office/drawing/2014/main" id="{012C5248-BC95-487D-913B-0C1D9AC237B0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6359914" y="4472229"/>
                <a:ext cx="163800" cy="20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08" name="Ink 107">
                <a:extLst>
                  <a:ext uri="{FF2B5EF4-FFF2-40B4-BE49-F238E27FC236}">
                    <a16:creationId xmlns:a16="http://schemas.microsoft.com/office/drawing/2014/main" id="{9B195E67-9B42-45D5-81AB-583E32B77589}"/>
                  </a:ext>
                </a:extLst>
              </p14:cNvPr>
              <p14:cNvContentPartPr/>
              <p14:nvPr/>
            </p14:nvContentPartPr>
            <p14:xfrm>
              <a:off x="4766914" y="4270269"/>
              <a:ext cx="952560" cy="539640"/>
            </p14:xfrm>
          </p:contentPart>
        </mc:Choice>
        <mc:Fallback>
          <p:pic>
            <p:nvPicPr>
              <p:cNvPr id="108" name="Ink 107">
                <a:extLst>
                  <a:ext uri="{FF2B5EF4-FFF2-40B4-BE49-F238E27FC236}">
                    <a16:creationId xmlns:a16="http://schemas.microsoft.com/office/drawing/2014/main" id="{9B195E67-9B42-45D5-81AB-583E32B77589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4757917" y="4261629"/>
                <a:ext cx="970193" cy="557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109" name="Ink 108">
                <a:extLst>
                  <a:ext uri="{FF2B5EF4-FFF2-40B4-BE49-F238E27FC236}">
                    <a16:creationId xmlns:a16="http://schemas.microsoft.com/office/drawing/2014/main" id="{5B97CFC5-045F-4B2E-8885-3621DE18DD46}"/>
                  </a:ext>
                </a:extLst>
              </p14:cNvPr>
              <p14:cNvContentPartPr/>
              <p14:nvPr/>
            </p14:nvContentPartPr>
            <p14:xfrm>
              <a:off x="4607074" y="2676909"/>
              <a:ext cx="3024360" cy="887400"/>
            </p14:xfrm>
          </p:contentPart>
        </mc:Choice>
        <mc:Fallback>
          <p:pic>
            <p:nvPicPr>
              <p:cNvPr id="109" name="Ink 108">
                <a:extLst>
                  <a:ext uri="{FF2B5EF4-FFF2-40B4-BE49-F238E27FC236}">
                    <a16:creationId xmlns:a16="http://schemas.microsoft.com/office/drawing/2014/main" id="{5B97CFC5-045F-4B2E-8885-3621DE18DD46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4598075" y="2668269"/>
                <a:ext cx="3041998" cy="905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110" name="Ink 109">
                <a:extLst>
                  <a:ext uri="{FF2B5EF4-FFF2-40B4-BE49-F238E27FC236}">
                    <a16:creationId xmlns:a16="http://schemas.microsoft.com/office/drawing/2014/main" id="{72ADAD89-4F49-4A05-89F2-350EE2EA6920}"/>
                  </a:ext>
                </a:extLst>
              </p14:cNvPr>
              <p14:cNvContentPartPr/>
              <p14:nvPr/>
            </p14:nvContentPartPr>
            <p14:xfrm>
              <a:off x="7726834" y="3293949"/>
              <a:ext cx="128520" cy="85680"/>
            </p14:xfrm>
          </p:contentPart>
        </mc:Choice>
        <mc:Fallback>
          <p:pic>
            <p:nvPicPr>
              <p:cNvPr id="110" name="Ink 109">
                <a:extLst>
                  <a:ext uri="{FF2B5EF4-FFF2-40B4-BE49-F238E27FC236}">
                    <a16:creationId xmlns:a16="http://schemas.microsoft.com/office/drawing/2014/main" id="{72ADAD89-4F49-4A05-89F2-350EE2EA6920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7717834" y="3284949"/>
                <a:ext cx="146160" cy="103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111" name="Ink 110">
                <a:extLst>
                  <a:ext uri="{FF2B5EF4-FFF2-40B4-BE49-F238E27FC236}">
                    <a16:creationId xmlns:a16="http://schemas.microsoft.com/office/drawing/2014/main" id="{40285944-D360-4F6D-A417-51135BD25C95}"/>
                  </a:ext>
                </a:extLst>
              </p14:cNvPr>
              <p14:cNvContentPartPr/>
              <p14:nvPr/>
            </p14:nvContentPartPr>
            <p14:xfrm>
              <a:off x="6678514" y="4530549"/>
              <a:ext cx="118800" cy="1440"/>
            </p14:xfrm>
          </p:contentPart>
        </mc:Choice>
        <mc:Fallback>
          <p:pic>
            <p:nvPicPr>
              <p:cNvPr id="111" name="Ink 110">
                <a:extLst>
                  <a:ext uri="{FF2B5EF4-FFF2-40B4-BE49-F238E27FC236}">
                    <a16:creationId xmlns:a16="http://schemas.microsoft.com/office/drawing/2014/main" id="{40285944-D360-4F6D-A417-51135BD25C95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6669874" y="4521909"/>
                <a:ext cx="136440" cy="1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117" name="Ink 116">
                <a:extLst>
                  <a:ext uri="{FF2B5EF4-FFF2-40B4-BE49-F238E27FC236}">
                    <a16:creationId xmlns:a16="http://schemas.microsoft.com/office/drawing/2014/main" id="{CECB3986-406F-4C96-A034-D22C870ACED5}"/>
                  </a:ext>
                </a:extLst>
              </p14:cNvPr>
              <p14:cNvContentPartPr/>
              <p14:nvPr/>
            </p14:nvContentPartPr>
            <p14:xfrm>
              <a:off x="7420114" y="4425429"/>
              <a:ext cx="465120" cy="262080"/>
            </p14:xfrm>
          </p:contentPart>
        </mc:Choice>
        <mc:Fallback>
          <p:pic>
            <p:nvPicPr>
              <p:cNvPr id="117" name="Ink 116">
                <a:extLst>
                  <a:ext uri="{FF2B5EF4-FFF2-40B4-BE49-F238E27FC236}">
                    <a16:creationId xmlns:a16="http://schemas.microsoft.com/office/drawing/2014/main" id="{CECB3986-406F-4C96-A034-D22C870ACED5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7411114" y="4416789"/>
                <a:ext cx="482760" cy="279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118" name="Ink 117">
                <a:extLst>
                  <a:ext uri="{FF2B5EF4-FFF2-40B4-BE49-F238E27FC236}">
                    <a16:creationId xmlns:a16="http://schemas.microsoft.com/office/drawing/2014/main" id="{BAFD21BB-8932-47AC-A75F-256F850CFDCD}"/>
                  </a:ext>
                </a:extLst>
              </p14:cNvPr>
              <p14:cNvContentPartPr/>
              <p14:nvPr/>
            </p14:nvContentPartPr>
            <p14:xfrm>
              <a:off x="6910714" y="4382229"/>
              <a:ext cx="380520" cy="392040"/>
            </p14:xfrm>
          </p:contentPart>
        </mc:Choice>
        <mc:Fallback>
          <p:pic>
            <p:nvPicPr>
              <p:cNvPr id="118" name="Ink 117">
                <a:extLst>
                  <a:ext uri="{FF2B5EF4-FFF2-40B4-BE49-F238E27FC236}">
                    <a16:creationId xmlns:a16="http://schemas.microsoft.com/office/drawing/2014/main" id="{BAFD21BB-8932-47AC-A75F-256F850CFDCD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6901714" y="4373237"/>
                <a:ext cx="398160" cy="409664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000601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r>
              <a:rPr lang="en-US" sz="3600" b="1" dirty="0"/>
              <a:t>Build New Functions from Existing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1"/>
            <a:ext cx="8915400" cy="541020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A </a:t>
            </a:r>
            <a:r>
              <a:rPr lang="en-US" sz="2800" b="1" dirty="0"/>
              <a:t>parent function</a:t>
            </a:r>
            <a:r>
              <a:rPr lang="en-US" sz="2800" dirty="0"/>
              <a:t> is the basic function from which all other functions in a function family are modeled.</a:t>
            </a:r>
          </a:p>
          <a:p>
            <a:endParaRPr lang="en-US" sz="2800" dirty="0"/>
          </a:p>
          <a:p>
            <a:r>
              <a:rPr lang="en-US" sz="2800" dirty="0"/>
              <a:t>For the quadratic function family, the parent function is f(x) = x</a:t>
            </a:r>
            <a:r>
              <a:rPr lang="en-US" sz="2800" baseline="30000" dirty="0"/>
              <a:t>2</a:t>
            </a:r>
            <a:r>
              <a:rPr lang="en-US" sz="2800" dirty="0"/>
              <a:t>.</a:t>
            </a:r>
          </a:p>
          <a:p>
            <a:endParaRPr lang="en-US" sz="2800" dirty="0"/>
          </a:p>
          <a:p>
            <a:r>
              <a:rPr lang="en-US" sz="2800" dirty="0"/>
              <a:t>Transformations: f(x) = a(x - h)</a:t>
            </a:r>
            <a:r>
              <a:rPr lang="en-US" sz="2800" baseline="30000" dirty="0"/>
              <a:t>2</a:t>
            </a:r>
            <a:r>
              <a:rPr lang="en-US" sz="2800" dirty="0"/>
              <a:t> + k</a:t>
            </a:r>
          </a:p>
          <a:p>
            <a:endParaRPr lang="en-US" sz="2800" dirty="0"/>
          </a:p>
          <a:p>
            <a:r>
              <a:rPr lang="en-US" sz="2800" dirty="0"/>
              <a:t>An </a:t>
            </a:r>
            <a:r>
              <a:rPr lang="en-US" sz="2800" b="1" dirty="0"/>
              <a:t>even</a:t>
            </a:r>
            <a:r>
              <a:rPr lang="en-US" sz="2800" dirty="0"/>
              <a:t> function is symmetric about the y-axis.</a:t>
            </a:r>
          </a:p>
          <a:p>
            <a:endParaRPr lang="en-US" sz="2800" dirty="0"/>
          </a:p>
          <a:p>
            <a:r>
              <a:rPr lang="en-US" sz="2800" dirty="0"/>
              <a:t>An </a:t>
            </a:r>
            <a:r>
              <a:rPr lang="en-US" sz="2800" b="1" dirty="0"/>
              <a:t>odd </a:t>
            </a:r>
            <a:r>
              <a:rPr lang="en-US" sz="2800" dirty="0"/>
              <a:t>function is symmetric about the origin.</a:t>
            </a:r>
          </a:p>
        </p:txBody>
      </p:sp>
    </p:spTree>
    <p:extLst>
      <p:ext uri="{BB962C8B-B14F-4D97-AF65-F5344CB8AC3E}">
        <p14:creationId xmlns:p14="http://schemas.microsoft.com/office/powerpoint/2010/main" val="38988907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259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rgbClr val="0070C0"/>
                </a:solidFill>
              </a:rPr>
              <a:t>Ex 10: Compare the graphs of the following functions to f(x).</a:t>
            </a:r>
            <a:br>
              <a:rPr lang="en-US" b="1" dirty="0">
                <a:solidFill>
                  <a:srgbClr val="0070C0"/>
                </a:solidFill>
              </a:rPr>
            </a:br>
            <a:br>
              <a:rPr lang="en-US" b="1" dirty="0">
                <a:solidFill>
                  <a:srgbClr val="0070C0"/>
                </a:solidFill>
              </a:rPr>
            </a:br>
            <a:r>
              <a:rPr lang="en-US" b="1" dirty="0">
                <a:solidFill>
                  <a:srgbClr val="0070C0"/>
                </a:solidFill>
              </a:rPr>
              <a:t>	a. ½ f(x)</a:t>
            </a:r>
            <a:br>
              <a:rPr lang="en-US" b="1" dirty="0">
                <a:solidFill>
                  <a:srgbClr val="0070C0"/>
                </a:solidFill>
              </a:rPr>
            </a:br>
            <a:r>
              <a:rPr lang="en-US" b="1" dirty="0">
                <a:solidFill>
                  <a:srgbClr val="0070C0"/>
                </a:solidFill>
              </a:rPr>
              <a:t>	b. f(x) – 5 </a:t>
            </a:r>
            <a:br>
              <a:rPr lang="en-US" b="1" dirty="0">
                <a:solidFill>
                  <a:srgbClr val="0070C0"/>
                </a:solidFill>
              </a:rPr>
            </a:br>
            <a:r>
              <a:rPr lang="en-US" b="1" dirty="0">
                <a:solidFill>
                  <a:srgbClr val="0070C0"/>
                </a:solidFill>
              </a:rPr>
              <a:t>	c. f(x – 2) + 1</a:t>
            </a:r>
            <a:br>
              <a:rPr lang="en-US" b="1" dirty="0">
                <a:solidFill>
                  <a:srgbClr val="0070C0"/>
                </a:solidFill>
              </a:rPr>
            </a:br>
            <a:endParaRPr lang="en-US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F8B7E279-0DA9-43C1-A670-7BE7634C2F18}"/>
                  </a:ext>
                </a:extLst>
              </p14:cNvPr>
              <p14:cNvContentPartPr/>
              <p14:nvPr/>
            </p14:nvContentPartPr>
            <p14:xfrm>
              <a:off x="7201234" y="2156143"/>
              <a:ext cx="169920" cy="394560"/>
            </p14:xfrm>
          </p:contentPart>
        </mc:Choice>
        <mc:Fallback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F8B7E279-0DA9-43C1-A670-7BE7634C2F1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192594" y="2147503"/>
                <a:ext cx="187560" cy="412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29FF6EE0-EC82-4DB3-B61D-32B8D0060F97}"/>
                  </a:ext>
                </a:extLst>
              </p14:cNvPr>
              <p14:cNvContentPartPr/>
              <p14:nvPr/>
            </p14:nvContentPartPr>
            <p14:xfrm>
              <a:off x="7452514" y="2321383"/>
              <a:ext cx="159120" cy="471960"/>
            </p14:xfrm>
          </p:contentPart>
        </mc:Choice>
        <mc:Fallback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29FF6EE0-EC82-4DB3-B61D-32B8D0060F9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443514" y="2312383"/>
                <a:ext cx="176760" cy="489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6D943756-33A4-4EB3-B7F0-2ACE248CB3E7}"/>
                  </a:ext>
                </a:extLst>
              </p14:cNvPr>
              <p14:cNvContentPartPr/>
              <p14:nvPr/>
            </p14:nvContentPartPr>
            <p14:xfrm>
              <a:off x="8053354" y="1929343"/>
              <a:ext cx="12960" cy="142560"/>
            </p14:xfrm>
          </p:contentPart>
        </mc:Choice>
        <mc:Fallback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6D943756-33A4-4EB3-B7F0-2ACE248CB3E7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044714" y="1920703"/>
                <a:ext cx="30600" cy="160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876B3DF5-59FD-44D3-A2EB-FECC659DFDFC}"/>
                  </a:ext>
                </a:extLst>
              </p14:cNvPr>
              <p14:cNvContentPartPr/>
              <p14:nvPr/>
            </p14:nvContentPartPr>
            <p14:xfrm>
              <a:off x="7887034" y="2209063"/>
              <a:ext cx="351720" cy="10800"/>
            </p14:xfrm>
          </p:contentPart>
        </mc:Choice>
        <mc:Fallback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876B3DF5-59FD-44D3-A2EB-FECC659DFDFC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878034" y="2200423"/>
                <a:ext cx="369360" cy="28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D226A984-4074-4B50-8D7A-7AC0B42A5C50}"/>
                  </a:ext>
                </a:extLst>
              </p14:cNvPr>
              <p14:cNvContentPartPr/>
              <p14:nvPr/>
            </p14:nvContentPartPr>
            <p14:xfrm>
              <a:off x="7971994" y="2360263"/>
              <a:ext cx="212040" cy="166680"/>
            </p14:xfrm>
          </p:contentPart>
        </mc:Choice>
        <mc:Fallback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D226A984-4074-4B50-8D7A-7AC0B42A5C50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962994" y="2351623"/>
                <a:ext cx="229680" cy="184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E9B6A228-421D-4846-B755-8EAE5D845BD7}"/>
                  </a:ext>
                </a:extLst>
              </p14:cNvPr>
              <p14:cNvContentPartPr/>
              <p14:nvPr/>
            </p14:nvContentPartPr>
            <p14:xfrm>
              <a:off x="6507154" y="2223103"/>
              <a:ext cx="468720" cy="375480"/>
            </p14:xfrm>
          </p:contentPart>
        </mc:Choice>
        <mc:Fallback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E9B6A228-421D-4846-B755-8EAE5D845BD7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498507" y="2214463"/>
                <a:ext cx="486374" cy="393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01D14DD3-C0D8-4D53-9F45-35D74AE509AF}"/>
                  </a:ext>
                </a:extLst>
              </p14:cNvPr>
              <p14:cNvContentPartPr/>
              <p14:nvPr/>
            </p14:nvContentPartPr>
            <p14:xfrm>
              <a:off x="5795074" y="2154703"/>
              <a:ext cx="627840" cy="470880"/>
            </p14:xfrm>
          </p:contentPart>
        </mc:Choice>
        <mc:Fallback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01D14DD3-C0D8-4D53-9F45-35D74AE509AF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786074" y="2146063"/>
                <a:ext cx="645480" cy="488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DDFCFE5F-17C7-4C65-BB82-3EC3A78190E7}"/>
                  </a:ext>
                </a:extLst>
              </p14:cNvPr>
              <p14:cNvContentPartPr/>
              <p14:nvPr/>
            </p14:nvContentPartPr>
            <p14:xfrm>
              <a:off x="4999114" y="2184223"/>
              <a:ext cx="370440" cy="372240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DDFCFE5F-17C7-4C65-BB82-3EC3A78190E7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990114" y="2175223"/>
                <a:ext cx="388080" cy="389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5C81BB03-5EBE-4501-B1A2-33C1BF1EDB42}"/>
                  </a:ext>
                </a:extLst>
              </p14:cNvPr>
              <p14:cNvContentPartPr/>
              <p14:nvPr/>
            </p14:nvContentPartPr>
            <p14:xfrm>
              <a:off x="3963754" y="2164423"/>
              <a:ext cx="910800" cy="474480"/>
            </p14:xfrm>
          </p:contentPart>
        </mc:Choice>
        <mc:Fallback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5C81BB03-5EBE-4501-B1A2-33C1BF1EDB42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3954754" y="2155423"/>
                <a:ext cx="928440" cy="492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4F693720-454D-4924-A3CC-65B1F4D9C36C}"/>
                  </a:ext>
                </a:extLst>
              </p14:cNvPr>
              <p14:cNvContentPartPr/>
              <p14:nvPr/>
            </p14:nvContentPartPr>
            <p14:xfrm>
              <a:off x="1944874" y="1906663"/>
              <a:ext cx="1793160" cy="1652400"/>
            </p14:xfrm>
          </p:contentPart>
        </mc:Choice>
        <mc:Fallback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4F693720-454D-4924-A3CC-65B1F4D9C36C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935876" y="1897663"/>
                <a:ext cx="1810796" cy="167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51" name="Ink 50">
                <a:extLst>
                  <a:ext uri="{FF2B5EF4-FFF2-40B4-BE49-F238E27FC236}">
                    <a16:creationId xmlns:a16="http://schemas.microsoft.com/office/drawing/2014/main" id="{7FED5D10-0E00-477B-808D-A54C05D8237C}"/>
                  </a:ext>
                </a:extLst>
              </p14:cNvPr>
              <p14:cNvContentPartPr/>
              <p14:nvPr/>
            </p14:nvContentPartPr>
            <p14:xfrm>
              <a:off x="5048434" y="2898103"/>
              <a:ext cx="199440" cy="302760"/>
            </p14:xfrm>
          </p:contentPart>
        </mc:Choice>
        <mc:Fallback>
          <p:pic>
            <p:nvPicPr>
              <p:cNvPr id="51" name="Ink 50">
                <a:extLst>
                  <a:ext uri="{FF2B5EF4-FFF2-40B4-BE49-F238E27FC236}">
                    <a16:creationId xmlns:a16="http://schemas.microsoft.com/office/drawing/2014/main" id="{7FED5D10-0E00-477B-808D-A54C05D8237C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039794" y="2889463"/>
                <a:ext cx="217080" cy="320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52" name="Ink 51">
                <a:extLst>
                  <a:ext uri="{FF2B5EF4-FFF2-40B4-BE49-F238E27FC236}">
                    <a16:creationId xmlns:a16="http://schemas.microsoft.com/office/drawing/2014/main" id="{E49A9362-E985-43D9-886E-5EA5D108D0EB}"/>
                  </a:ext>
                </a:extLst>
              </p14:cNvPr>
              <p14:cNvContentPartPr/>
              <p14:nvPr/>
            </p14:nvContentPartPr>
            <p14:xfrm>
              <a:off x="3889954" y="2706583"/>
              <a:ext cx="916560" cy="560160"/>
            </p14:xfrm>
          </p:contentPart>
        </mc:Choice>
        <mc:Fallback>
          <p:pic>
            <p:nvPicPr>
              <p:cNvPr id="52" name="Ink 51">
                <a:extLst>
                  <a:ext uri="{FF2B5EF4-FFF2-40B4-BE49-F238E27FC236}">
                    <a16:creationId xmlns:a16="http://schemas.microsoft.com/office/drawing/2014/main" id="{E49A9362-E985-43D9-886E-5EA5D108D0EB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3881314" y="2697583"/>
                <a:ext cx="934200" cy="577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56" name="Ink 55">
                <a:extLst>
                  <a:ext uri="{FF2B5EF4-FFF2-40B4-BE49-F238E27FC236}">
                    <a16:creationId xmlns:a16="http://schemas.microsoft.com/office/drawing/2014/main" id="{7AF1BC32-85B4-4308-8C13-BA0595C139C4}"/>
                  </a:ext>
                </a:extLst>
              </p14:cNvPr>
              <p14:cNvContentPartPr/>
              <p14:nvPr/>
            </p14:nvContentPartPr>
            <p14:xfrm>
              <a:off x="3888154" y="4011583"/>
              <a:ext cx="654480" cy="491760"/>
            </p14:xfrm>
          </p:contentPart>
        </mc:Choice>
        <mc:Fallback>
          <p:pic>
            <p:nvPicPr>
              <p:cNvPr id="56" name="Ink 55">
                <a:extLst>
                  <a:ext uri="{FF2B5EF4-FFF2-40B4-BE49-F238E27FC236}">
                    <a16:creationId xmlns:a16="http://schemas.microsoft.com/office/drawing/2014/main" id="{7AF1BC32-85B4-4308-8C13-BA0595C139C4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3879154" y="4002583"/>
                <a:ext cx="672120" cy="509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68" name="Ink 67">
                <a:extLst>
                  <a:ext uri="{FF2B5EF4-FFF2-40B4-BE49-F238E27FC236}">
                    <a16:creationId xmlns:a16="http://schemas.microsoft.com/office/drawing/2014/main" id="{22B5F7FE-0CEF-45F7-BC2B-E3AAC4D0DCDE}"/>
                  </a:ext>
                </a:extLst>
              </p14:cNvPr>
              <p14:cNvContentPartPr/>
              <p14:nvPr/>
            </p14:nvContentPartPr>
            <p14:xfrm>
              <a:off x="6774634" y="3402103"/>
              <a:ext cx="9720" cy="307440"/>
            </p14:xfrm>
          </p:contentPart>
        </mc:Choice>
        <mc:Fallback>
          <p:pic>
            <p:nvPicPr>
              <p:cNvPr id="68" name="Ink 67">
                <a:extLst>
                  <a:ext uri="{FF2B5EF4-FFF2-40B4-BE49-F238E27FC236}">
                    <a16:creationId xmlns:a16="http://schemas.microsoft.com/office/drawing/2014/main" id="{22B5F7FE-0CEF-45F7-BC2B-E3AAC4D0DCDE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6765634" y="3393103"/>
                <a:ext cx="27360" cy="325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70" name="Ink 69">
                <a:extLst>
                  <a:ext uri="{FF2B5EF4-FFF2-40B4-BE49-F238E27FC236}">
                    <a16:creationId xmlns:a16="http://schemas.microsoft.com/office/drawing/2014/main" id="{A650F147-7E39-4698-8C23-903A7A8CC8AA}"/>
                  </a:ext>
                </a:extLst>
              </p14:cNvPr>
              <p14:cNvContentPartPr/>
              <p14:nvPr/>
            </p14:nvContentPartPr>
            <p14:xfrm>
              <a:off x="2552194" y="4022743"/>
              <a:ext cx="840960" cy="534960"/>
            </p14:xfrm>
          </p:contentPart>
        </mc:Choice>
        <mc:Fallback>
          <p:pic>
            <p:nvPicPr>
              <p:cNvPr id="70" name="Ink 69">
                <a:extLst>
                  <a:ext uri="{FF2B5EF4-FFF2-40B4-BE49-F238E27FC236}">
                    <a16:creationId xmlns:a16="http://schemas.microsoft.com/office/drawing/2014/main" id="{A650F147-7E39-4698-8C23-903A7A8CC8AA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2543198" y="4013749"/>
                <a:ext cx="858592" cy="55258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71" name="Ink 70">
                <a:extLst>
                  <a:ext uri="{FF2B5EF4-FFF2-40B4-BE49-F238E27FC236}">
                    <a16:creationId xmlns:a16="http://schemas.microsoft.com/office/drawing/2014/main" id="{90C57457-FACA-4756-AB3A-D1B0845C5DA0}"/>
                  </a:ext>
                </a:extLst>
              </p14:cNvPr>
              <p14:cNvContentPartPr/>
              <p14:nvPr/>
            </p14:nvContentPartPr>
            <p14:xfrm>
              <a:off x="6095674" y="3627103"/>
              <a:ext cx="333720" cy="401760"/>
            </p14:xfrm>
          </p:contentPart>
        </mc:Choice>
        <mc:Fallback>
          <p:pic>
            <p:nvPicPr>
              <p:cNvPr id="71" name="Ink 70">
                <a:extLst>
                  <a:ext uri="{FF2B5EF4-FFF2-40B4-BE49-F238E27FC236}">
                    <a16:creationId xmlns:a16="http://schemas.microsoft.com/office/drawing/2014/main" id="{90C57457-FACA-4756-AB3A-D1B0845C5DA0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6087025" y="3618455"/>
                <a:ext cx="351379" cy="41941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73" name="Ink 72">
                <a:extLst>
                  <a:ext uri="{FF2B5EF4-FFF2-40B4-BE49-F238E27FC236}">
                    <a16:creationId xmlns:a16="http://schemas.microsoft.com/office/drawing/2014/main" id="{D0EBAF56-33BC-4097-B4E2-849A7C84B2FD}"/>
                  </a:ext>
                </a:extLst>
              </p14:cNvPr>
              <p14:cNvContentPartPr/>
              <p14:nvPr/>
            </p14:nvContentPartPr>
            <p14:xfrm>
              <a:off x="4980034" y="3484903"/>
              <a:ext cx="893160" cy="484560"/>
            </p14:xfrm>
          </p:contentPart>
        </mc:Choice>
        <mc:Fallback>
          <p:pic>
            <p:nvPicPr>
              <p:cNvPr id="73" name="Ink 72">
                <a:extLst>
                  <a:ext uri="{FF2B5EF4-FFF2-40B4-BE49-F238E27FC236}">
                    <a16:creationId xmlns:a16="http://schemas.microsoft.com/office/drawing/2014/main" id="{D0EBAF56-33BC-4097-B4E2-849A7C84B2FD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4971034" y="3475903"/>
                <a:ext cx="910800" cy="502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86" name="Ink 85">
                <a:extLst>
                  <a:ext uri="{FF2B5EF4-FFF2-40B4-BE49-F238E27FC236}">
                    <a16:creationId xmlns:a16="http://schemas.microsoft.com/office/drawing/2014/main" id="{AB14E88A-D235-4C1D-B602-64EB174BE8A3}"/>
                  </a:ext>
                </a:extLst>
              </p14:cNvPr>
              <p14:cNvContentPartPr/>
              <p14:nvPr/>
            </p14:nvContentPartPr>
            <p14:xfrm>
              <a:off x="6074434" y="4244863"/>
              <a:ext cx="405000" cy="645840"/>
            </p14:xfrm>
          </p:contentPart>
        </mc:Choice>
        <mc:Fallback>
          <p:pic>
            <p:nvPicPr>
              <p:cNvPr id="86" name="Ink 85">
                <a:extLst>
                  <a:ext uri="{FF2B5EF4-FFF2-40B4-BE49-F238E27FC236}">
                    <a16:creationId xmlns:a16="http://schemas.microsoft.com/office/drawing/2014/main" id="{AB14E88A-D235-4C1D-B602-64EB174BE8A3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6065794" y="4236223"/>
                <a:ext cx="422640" cy="663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88" name="Ink 87">
                <a:extLst>
                  <a:ext uri="{FF2B5EF4-FFF2-40B4-BE49-F238E27FC236}">
                    <a16:creationId xmlns:a16="http://schemas.microsoft.com/office/drawing/2014/main" id="{8B5EB7D8-A8FD-4528-BBE6-9C1E64EBE665}"/>
                  </a:ext>
                </a:extLst>
              </p14:cNvPr>
              <p14:cNvContentPartPr/>
              <p14:nvPr/>
            </p14:nvContentPartPr>
            <p14:xfrm>
              <a:off x="4978954" y="4180423"/>
              <a:ext cx="884520" cy="513720"/>
            </p14:xfrm>
          </p:contentPart>
        </mc:Choice>
        <mc:Fallback>
          <p:pic>
            <p:nvPicPr>
              <p:cNvPr id="88" name="Ink 87">
                <a:extLst>
                  <a:ext uri="{FF2B5EF4-FFF2-40B4-BE49-F238E27FC236}">
                    <a16:creationId xmlns:a16="http://schemas.microsoft.com/office/drawing/2014/main" id="{8B5EB7D8-A8FD-4528-BBE6-9C1E64EBE665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4970310" y="4171777"/>
                <a:ext cx="902167" cy="53137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92" name="Ink 91">
                <a:extLst>
                  <a:ext uri="{FF2B5EF4-FFF2-40B4-BE49-F238E27FC236}">
                    <a16:creationId xmlns:a16="http://schemas.microsoft.com/office/drawing/2014/main" id="{FA5D67DC-2B00-47B4-8242-F2EDE357209C}"/>
                  </a:ext>
                </a:extLst>
              </p14:cNvPr>
              <p14:cNvContentPartPr/>
              <p14:nvPr/>
            </p14:nvContentPartPr>
            <p14:xfrm>
              <a:off x="7099354" y="4223983"/>
              <a:ext cx="207360" cy="304920"/>
            </p14:xfrm>
          </p:contentPart>
        </mc:Choice>
        <mc:Fallback>
          <p:pic>
            <p:nvPicPr>
              <p:cNvPr id="92" name="Ink 91">
                <a:extLst>
                  <a:ext uri="{FF2B5EF4-FFF2-40B4-BE49-F238E27FC236}">
                    <a16:creationId xmlns:a16="http://schemas.microsoft.com/office/drawing/2014/main" id="{FA5D67DC-2B00-47B4-8242-F2EDE357209C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7090714" y="4214983"/>
                <a:ext cx="225000" cy="322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93" name="Ink 92">
                <a:extLst>
                  <a:ext uri="{FF2B5EF4-FFF2-40B4-BE49-F238E27FC236}">
                    <a16:creationId xmlns:a16="http://schemas.microsoft.com/office/drawing/2014/main" id="{534829EA-6B0B-4D72-A7A5-54B9E67B5D56}"/>
                  </a:ext>
                </a:extLst>
              </p14:cNvPr>
              <p14:cNvContentPartPr/>
              <p14:nvPr/>
            </p14:nvContentPartPr>
            <p14:xfrm>
              <a:off x="6556114" y="4167463"/>
              <a:ext cx="418320" cy="380160"/>
            </p14:xfrm>
          </p:contentPart>
        </mc:Choice>
        <mc:Fallback>
          <p:pic>
            <p:nvPicPr>
              <p:cNvPr id="93" name="Ink 92">
                <a:extLst>
                  <a:ext uri="{FF2B5EF4-FFF2-40B4-BE49-F238E27FC236}">
                    <a16:creationId xmlns:a16="http://schemas.microsoft.com/office/drawing/2014/main" id="{534829EA-6B0B-4D72-A7A5-54B9E67B5D56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6547474" y="4158823"/>
                <a:ext cx="435960" cy="397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293678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25962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rgbClr val="0070C0"/>
                </a:solidFill>
              </a:rPr>
              <a:t>Ex 11: Is f(x) = 2x</a:t>
            </a:r>
            <a:r>
              <a:rPr lang="en-US" b="1" baseline="30000" dirty="0">
                <a:solidFill>
                  <a:srgbClr val="0070C0"/>
                </a:solidFill>
              </a:rPr>
              <a:t>3</a:t>
            </a:r>
            <a:r>
              <a:rPr lang="en-US" b="1" dirty="0">
                <a:solidFill>
                  <a:srgbClr val="0070C0"/>
                </a:solidFill>
              </a:rPr>
              <a:t> + 6x even, odd, or neither? Explain how you know.</a:t>
            </a:r>
            <a:br>
              <a:rPr lang="en-US" b="1" dirty="0">
                <a:solidFill>
                  <a:srgbClr val="0070C0"/>
                </a:solidFill>
              </a:rPr>
            </a:b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934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Interpret Functions in Context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70037"/>
            <a:ext cx="83058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When examining a function, we look at the following features: </a:t>
            </a:r>
          </a:p>
          <a:p>
            <a:pPr lvl="1"/>
            <a:r>
              <a:rPr lang="en-US" dirty="0"/>
              <a:t>Domain</a:t>
            </a:r>
          </a:p>
          <a:p>
            <a:pPr lvl="1"/>
            <a:r>
              <a:rPr lang="en-US" dirty="0"/>
              <a:t>Range</a:t>
            </a:r>
          </a:p>
          <a:p>
            <a:pPr lvl="1"/>
            <a:r>
              <a:rPr lang="en-US" dirty="0"/>
              <a:t>x-intercept/root/zero</a:t>
            </a:r>
          </a:p>
          <a:p>
            <a:pPr lvl="1"/>
            <a:r>
              <a:rPr lang="en-US" dirty="0"/>
              <a:t>y-intercept</a:t>
            </a:r>
          </a:p>
          <a:p>
            <a:pPr lvl="1"/>
            <a:r>
              <a:rPr lang="en-US" dirty="0"/>
              <a:t>interval of increasing, decreasing, constant</a:t>
            </a:r>
          </a:p>
          <a:p>
            <a:pPr lvl="1"/>
            <a:r>
              <a:rPr lang="en-US" dirty="0"/>
              <a:t>Minimum or Maximum</a:t>
            </a:r>
          </a:p>
          <a:p>
            <a:pPr lvl="1"/>
            <a:r>
              <a:rPr lang="en-US" dirty="0"/>
              <a:t>Average Rate of Change</a:t>
            </a:r>
          </a:p>
          <a:p>
            <a:pPr lvl="1"/>
            <a:r>
              <a:rPr lang="en-US" dirty="0"/>
              <a:t>End Behavior</a:t>
            </a:r>
          </a:p>
        </p:txBody>
      </p:sp>
    </p:spTree>
    <p:extLst>
      <p:ext uri="{BB962C8B-B14F-4D97-AF65-F5344CB8AC3E}">
        <p14:creationId xmlns:p14="http://schemas.microsoft.com/office/powerpoint/2010/main" val="2685328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/>
              <a:t>Unit 3:  Modeling and Analyzing Quadratic Functions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762000" y="2667000"/>
            <a:ext cx="7620000" cy="3810001"/>
          </a:xfr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 anchor="ctr">
            <a:normAutofit fontScale="62500" lnSpcReduction="20000"/>
          </a:bodyPr>
          <a:lstStyle/>
          <a:p>
            <a:r>
              <a:rPr lang="en-US" sz="4400" b="1" u="sng" dirty="0">
                <a:solidFill>
                  <a:schemeClr val="accent5"/>
                </a:solidFill>
              </a:rPr>
              <a:t>Key Ideas</a:t>
            </a:r>
          </a:p>
          <a:p>
            <a:r>
              <a:rPr lang="en-US" b="1" dirty="0">
                <a:solidFill>
                  <a:schemeClr val="accent5"/>
                </a:solidFill>
              </a:rPr>
              <a:t>Interpret the Structure of Expressions</a:t>
            </a:r>
          </a:p>
          <a:p>
            <a:r>
              <a:rPr lang="en-US" b="1" dirty="0">
                <a:solidFill>
                  <a:schemeClr val="accent5"/>
                </a:solidFill>
              </a:rPr>
              <a:t>Write Expressions in Equivalent Forms to Solve Problems</a:t>
            </a:r>
          </a:p>
          <a:p>
            <a:r>
              <a:rPr lang="en-US" b="1" dirty="0">
                <a:solidFill>
                  <a:schemeClr val="accent5"/>
                </a:solidFill>
              </a:rPr>
              <a:t>Create Equations that Describe Numbers or Relationships</a:t>
            </a:r>
          </a:p>
          <a:p>
            <a:r>
              <a:rPr lang="en-US" b="1" dirty="0">
                <a:solidFill>
                  <a:schemeClr val="accent5"/>
                </a:solidFill>
              </a:rPr>
              <a:t>Solve Equations and Inequalities in One Variable</a:t>
            </a:r>
          </a:p>
          <a:p>
            <a:r>
              <a:rPr lang="en-US" b="1" dirty="0">
                <a:solidFill>
                  <a:schemeClr val="accent5"/>
                </a:solidFill>
              </a:rPr>
              <a:t>Build a Function that Models a Relationship Between Two Quantities</a:t>
            </a:r>
          </a:p>
          <a:p>
            <a:r>
              <a:rPr lang="en-US" b="1" dirty="0">
                <a:solidFill>
                  <a:schemeClr val="accent5"/>
                </a:solidFill>
              </a:rPr>
              <a:t>Build New Functions from Existing Functions</a:t>
            </a:r>
          </a:p>
          <a:p>
            <a:r>
              <a:rPr lang="en-US" b="1" dirty="0">
                <a:solidFill>
                  <a:schemeClr val="accent5"/>
                </a:solidFill>
              </a:rPr>
              <a:t>Interpret Functions That Arise in Applications in Terms of the Context</a:t>
            </a:r>
          </a:p>
          <a:p>
            <a:r>
              <a:rPr lang="en-US" b="1" dirty="0">
                <a:solidFill>
                  <a:schemeClr val="accent5"/>
                </a:solidFill>
              </a:rPr>
              <a:t>Analyze Functions Using Different Representations</a:t>
            </a:r>
          </a:p>
        </p:txBody>
      </p:sp>
    </p:spTree>
    <p:extLst>
      <p:ext uri="{BB962C8B-B14F-4D97-AF65-F5344CB8AC3E}">
        <p14:creationId xmlns:p14="http://schemas.microsoft.com/office/powerpoint/2010/main" val="10466040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61261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>
                <a:solidFill>
                  <a:srgbClr val="0070C0"/>
                </a:solidFill>
              </a:rPr>
              <a:t>Ex 12: A ball is thrown into the air from a height of 4 feet at time t = 0. The function that models this situation is h(t) = -16t</a:t>
            </a:r>
            <a:r>
              <a:rPr lang="en-US" sz="3200" b="1" baseline="30000" dirty="0">
                <a:solidFill>
                  <a:srgbClr val="0070C0"/>
                </a:solidFill>
              </a:rPr>
              <a:t>2</a:t>
            </a:r>
            <a:r>
              <a:rPr lang="en-US" sz="3200" b="1" dirty="0">
                <a:solidFill>
                  <a:srgbClr val="0070C0"/>
                </a:solidFill>
              </a:rPr>
              <a:t> + 63t + 4, where t is measured in seconds and h is the height in feet.</a:t>
            </a:r>
            <a:br>
              <a:rPr lang="en-US" sz="3200" b="1" dirty="0">
                <a:solidFill>
                  <a:srgbClr val="0070C0"/>
                </a:solidFill>
              </a:rPr>
            </a:br>
            <a:br>
              <a:rPr lang="en-US" sz="3200" b="1" dirty="0">
                <a:solidFill>
                  <a:srgbClr val="0070C0"/>
                </a:solidFill>
              </a:rPr>
            </a:br>
            <a:r>
              <a:rPr lang="en-US" sz="3200" dirty="0">
                <a:solidFill>
                  <a:srgbClr val="0070C0"/>
                </a:solidFill>
              </a:rPr>
              <a:t>a. What is the height of the ball after 2 seconds?</a:t>
            </a:r>
            <a:br>
              <a:rPr lang="en-US" sz="3200" dirty="0">
                <a:solidFill>
                  <a:srgbClr val="0070C0"/>
                </a:solidFill>
              </a:rPr>
            </a:br>
            <a:br>
              <a:rPr lang="en-US" sz="3200" dirty="0">
                <a:solidFill>
                  <a:srgbClr val="0070C0"/>
                </a:solidFill>
              </a:rPr>
            </a:br>
            <a:r>
              <a:rPr lang="en-US" sz="3200" dirty="0">
                <a:solidFill>
                  <a:srgbClr val="0070C0"/>
                </a:solidFill>
              </a:rPr>
              <a:t>b. When will the ball reach a height of 50 feet?</a:t>
            </a:r>
            <a:br>
              <a:rPr lang="en-US" sz="3200" dirty="0">
                <a:solidFill>
                  <a:srgbClr val="0070C0"/>
                </a:solidFill>
              </a:rPr>
            </a:br>
            <a:br>
              <a:rPr lang="en-US" sz="3200" dirty="0">
                <a:solidFill>
                  <a:srgbClr val="0070C0"/>
                </a:solidFill>
              </a:rPr>
            </a:br>
            <a:r>
              <a:rPr lang="en-US" sz="3200" dirty="0">
                <a:solidFill>
                  <a:srgbClr val="0070C0"/>
                </a:solidFill>
              </a:rPr>
              <a:t>c. What is the maximum height of the ball?</a:t>
            </a:r>
            <a:br>
              <a:rPr lang="en-US" sz="3200" dirty="0">
                <a:solidFill>
                  <a:srgbClr val="0070C0"/>
                </a:solidFill>
              </a:rPr>
            </a:br>
            <a:br>
              <a:rPr lang="en-US" sz="3200" dirty="0">
                <a:solidFill>
                  <a:srgbClr val="0070C0"/>
                </a:solidFill>
              </a:rPr>
            </a:br>
            <a:r>
              <a:rPr lang="en-US" sz="3200" dirty="0">
                <a:solidFill>
                  <a:srgbClr val="0070C0"/>
                </a:solidFill>
              </a:rPr>
              <a:t>d. When will the ball hit the ground?</a:t>
            </a:r>
            <a:br>
              <a:rPr lang="en-US" sz="3200" dirty="0">
                <a:solidFill>
                  <a:srgbClr val="0070C0"/>
                </a:solidFill>
              </a:rPr>
            </a:br>
            <a:br>
              <a:rPr lang="en-US" sz="3200" dirty="0">
                <a:solidFill>
                  <a:srgbClr val="0070C0"/>
                </a:solidFill>
              </a:rPr>
            </a:br>
            <a:r>
              <a:rPr lang="en-US" sz="3200" dirty="0">
                <a:solidFill>
                  <a:srgbClr val="0070C0"/>
                </a:solidFill>
              </a:rPr>
              <a:t>e. What domain makes sense for the function?</a:t>
            </a:r>
          </a:p>
        </p:txBody>
      </p:sp>
    </p:spTree>
    <p:extLst>
      <p:ext uri="{BB962C8B-B14F-4D97-AF65-F5344CB8AC3E}">
        <p14:creationId xmlns:p14="http://schemas.microsoft.com/office/powerpoint/2010/main" val="14842454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Analyze Functions Using Different Representations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70037"/>
            <a:ext cx="8305800" cy="4525963"/>
          </a:xfrm>
        </p:spPr>
        <p:txBody>
          <a:bodyPr>
            <a:normAutofit/>
          </a:bodyPr>
          <a:lstStyle/>
          <a:p>
            <a:r>
              <a:rPr lang="en-US" dirty="0"/>
              <a:t>Be able to identify key features of a function regardless if you have the graph, table, or equation. </a:t>
            </a:r>
          </a:p>
          <a:p>
            <a:endParaRPr lang="en-US" dirty="0"/>
          </a:p>
          <a:p>
            <a:r>
              <a:rPr lang="en-US" dirty="0"/>
              <a:t>If you are comparing functions, create graphs or tables so you can see how each graph is changing. </a:t>
            </a:r>
          </a:p>
        </p:txBody>
      </p:sp>
    </p:spTree>
    <p:extLst>
      <p:ext uri="{BB962C8B-B14F-4D97-AF65-F5344CB8AC3E}">
        <p14:creationId xmlns:p14="http://schemas.microsoft.com/office/powerpoint/2010/main" val="44499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Interpret the Structure of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41437"/>
            <a:ext cx="83058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If parts of an expression are independent of each other, the expression can be interpreted in different ways.</a:t>
            </a:r>
          </a:p>
          <a:p>
            <a:endParaRPr lang="en-US" dirty="0"/>
          </a:p>
          <a:p>
            <a:r>
              <a:rPr lang="en-US" dirty="0"/>
              <a:t>The structure of some expressions can be used to help rewrite them. </a:t>
            </a:r>
          </a:p>
          <a:p>
            <a:endParaRPr lang="en-US" dirty="0"/>
          </a:p>
          <a:p>
            <a:r>
              <a:rPr lang="en-US" dirty="0"/>
              <a:t>Ex: x</a:t>
            </a:r>
            <a:r>
              <a:rPr lang="en-US" baseline="30000" dirty="0"/>
              <a:t>2 </a:t>
            </a:r>
            <a:r>
              <a:rPr lang="en-US" dirty="0"/>
              <a:t>+ 5x + 4 = (x + 1)(x + 4)</a:t>
            </a:r>
          </a:p>
        </p:txBody>
      </p:sp>
    </p:spTree>
    <p:extLst>
      <p:ext uri="{BB962C8B-B14F-4D97-AF65-F5344CB8AC3E}">
        <p14:creationId xmlns:p14="http://schemas.microsoft.com/office/powerpoint/2010/main" val="2249350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Write Expressions in Equivalent Forms to Solve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3058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The </a:t>
            </a:r>
            <a:r>
              <a:rPr lang="en-US" b="1" dirty="0"/>
              <a:t>zeros</a:t>
            </a:r>
            <a:r>
              <a:rPr lang="en-US" dirty="0"/>
              <a:t>, </a:t>
            </a:r>
            <a:r>
              <a:rPr lang="en-US" b="1" dirty="0"/>
              <a:t>roots</a:t>
            </a:r>
            <a:r>
              <a:rPr lang="en-US" dirty="0"/>
              <a:t>, or </a:t>
            </a:r>
            <a:r>
              <a:rPr lang="en-US" b="1" dirty="0"/>
              <a:t>x-intercepts</a:t>
            </a:r>
            <a:r>
              <a:rPr lang="en-US" dirty="0"/>
              <a:t> of a function are the values of the variable that make the function equal to zero.</a:t>
            </a:r>
          </a:p>
          <a:p>
            <a:endParaRPr lang="en-US" dirty="0"/>
          </a:p>
          <a:p>
            <a:r>
              <a:rPr lang="en-US" dirty="0"/>
              <a:t>Every quadratic has a </a:t>
            </a:r>
            <a:r>
              <a:rPr lang="en-US" b="1" dirty="0"/>
              <a:t>minimum</a:t>
            </a:r>
            <a:r>
              <a:rPr lang="en-US" dirty="0"/>
              <a:t> or a </a:t>
            </a:r>
            <a:r>
              <a:rPr lang="en-US" b="1" dirty="0"/>
              <a:t>maximum</a:t>
            </a:r>
            <a:r>
              <a:rPr lang="en-US" dirty="0"/>
              <a:t> which is located at the </a:t>
            </a:r>
            <a:r>
              <a:rPr lang="en-US" b="1" dirty="0"/>
              <a:t>vertex (h, k)</a:t>
            </a:r>
            <a:r>
              <a:rPr lang="en-US" dirty="0"/>
              <a:t>. The vertex also identifies the </a:t>
            </a:r>
            <a:r>
              <a:rPr lang="en-US" b="1" dirty="0"/>
              <a:t>axis of symmetry</a:t>
            </a:r>
            <a:r>
              <a:rPr lang="en-US" dirty="0"/>
              <a:t> x = h. </a:t>
            </a:r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b="1" dirty="0"/>
              <a:t>vertex form </a:t>
            </a:r>
            <a:r>
              <a:rPr lang="en-US" dirty="0"/>
              <a:t>of a quadratic is </a:t>
            </a:r>
            <a:r>
              <a:rPr lang="en-US" b="1" dirty="0"/>
              <a:t>f(x) = a(x – h)</a:t>
            </a:r>
            <a:r>
              <a:rPr lang="en-US" b="1" baseline="30000" dirty="0"/>
              <a:t>2</a:t>
            </a:r>
            <a:r>
              <a:rPr lang="en-US" b="1" dirty="0"/>
              <a:t> + k</a:t>
            </a:r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b="1" dirty="0"/>
              <a:t>standard form </a:t>
            </a:r>
            <a:r>
              <a:rPr lang="en-US" dirty="0"/>
              <a:t>of a quadratic is </a:t>
            </a:r>
            <a:r>
              <a:rPr lang="en-US" b="1" dirty="0"/>
              <a:t>f(x) = ax</a:t>
            </a:r>
            <a:r>
              <a:rPr lang="en-US" b="1" baseline="30000" dirty="0"/>
              <a:t>2</a:t>
            </a:r>
            <a:r>
              <a:rPr lang="en-US" b="1" dirty="0"/>
              <a:t> + </a:t>
            </a:r>
            <a:r>
              <a:rPr lang="en-US" b="1" dirty="0" err="1"/>
              <a:t>bx</a:t>
            </a:r>
            <a:r>
              <a:rPr lang="en-US" b="1" dirty="0"/>
              <a:t> + c</a:t>
            </a:r>
            <a:r>
              <a:rPr lang="en-US" dirty="0"/>
              <a:t>, where the axis of symmetry is –b/2a.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9D0793B3-46ED-4351-981A-A948508C9D94}"/>
                  </a:ext>
                </a:extLst>
              </p14:cNvPr>
              <p14:cNvContentPartPr/>
              <p14:nvPr/>
            </p14:nvContentPartPr>
            <p14:xfrm>
              <a:off x="4669893" y="2193313"/>
              <a:ext cx="21960" cy="7452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9D0793B3-46ED-4351-981A-A948508C9D9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660893" y="2184313"/>
                <a:ext cx="39600" cy="92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FB7A238B-7A5B-4F7E-804F-17D5D1476C32}"/>
                  </a:ext>
                </a:extLst>
              </p14:cNvPr>
              <p14:cNvContentPartPr/>
              <p14:nvPr/>
            </p14:nvContentPartPr>
            <p14:xfrm>
              <a:off x="4696893" y="2375833"/>
              <a:ext cx="5760" cy="4140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FB7A238B-7A5B-4F7E-804F-17D5D1476C3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687893" y="2366833"/>
                <a:ext cx="23400" cy="59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2E965C0C-DA44-469C-9B97-4FD4453B91BC}"/>
                  </a:ext>
                </a:extLst>
              </p14:cNvPr>
              <p14:cNvContentPartPr/>
              <p14:nvPr/>
            </p14:nvContentPartPr>
            <p14:xfrm>
              <a:off x="4647573" y="3056233"/>
              <a:ext cx="10080" cy="75960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2E965C0C-DA44-469C-9B97-4FD4453B91BC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638933" y="3047593"/>
                <a:ext cx="27720" cy="93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8B415C87-3470-48CF-B59A-605E4F29848B}"/>
                  </a:ext>
                </a:extLst>
              </p14:cNvPr>
              <p14:cNvContentPartPr/>
              <p14:nvPr/>
            </p14:nvContentPartPr>
            <p14:xfrm>
              <a:off x="4633893" y="3216433"/>
              <a:ext cx="3600" cy="53280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8B415C87-3470-48CF-B59A-605E4F29848B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625253" y="3207793"/>
                <a:ext cx="21240" cy="70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8E470E65-6325-436D-9C73-2DD8C9DB713A}"/>
                  </a:ext>
                </a:extLst>
              </p14:cNvPr>
              <p14:cNvContentPartPr/>
              <p14:nvPr/>
            </p14:nvContentPartPr>
            <p14:xfrm>
              <a:off x="7020333" y="2134993"/>
              <a:ext cx="360" cy="43200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8E470E65-6325-436D-9C73-2DD8C9DB713A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011333" y="2126353"/>
                <a:ext cx="18000" cy="60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90A6BA01-30DB-4F13-A4FA-6F5F0E427780}"/>
                  </a:ext>
                </a:extLst>
              </p14:cNvPr>
              <p14:cNvContentPartPr/>
              <p14:nvPr/>
            </p14:nvContentPartPr>
            <p14:xfrm>
              <a:off x="7008453" y="2245873"/>
              <a:ext cx="360" cy="60480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90A6BA01-30DB-4F13-A4FA-6F5F0E427780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999453" y="2237233"/>
                <a:ext cx="18000" cy="78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5483A1EB-0D75-4AD9-93D5-09A7DB627776}"/>
                  </a:ext>
                </a:extLst>
              </p14:cNvPr>
              <p14:cNvContentPartPr/>
              <p14:nvPr/>
            </p14:nvContentPartPr>
            <p14:xfrm>
              <a:off x="6977133" y="2998273"/>
              <a:ext cx="4320" cy="69120"/>
            </p14:xfrm>
          </p:contentPart>
        </mc:Choice>
        <mc:Fallback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5483A1EB-0D75-4AD9-93D5-09A7DB627776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968133" y="2989273"/>
                <a:ext cx="21960" cy="86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E09C703C-C746-4B4B-AA1C-8AC9E1852E0B}"/>
                  </a:ext>
                </a:extLst>
              </p14:cNvPr>
              <p14:cNvContentPartPr/>
              <p14:nvPr/>
            </p14:nvContentPartPr>
            <p14:xfrm>
              <a:off x="6982893" y="3175753"/>
              <a:ext cx="5400" cy="96480"/>
            </p14:xfrm>
          </p:contentPart>
        </mc:Choice>
        <mc:Fallback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E09C703C-C746-4B4B-AA1C-8AC9E1852E0B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974253" y="3166753"/>
                <a:ext cx="23040" cy="11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7C29E6CA-6A3E-4FF5-B0D5-1382872BCACD}"/>
                  </a:ext>
                </a:extLst>
              </p14:cNvPr>
              <p14:cNvContentPartPr/>
              <p14:nvPr/>
            </p14:nvContentPartPr>
            <p14:xfrm>
              <a:off x="6550533" y="2372233"/>
              <a:ext cx="795240" cy="544680"/>
            </p14:xfrm>
          </p:contentPart>
        </mc:Choice>
        <mc:Fallback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7C29E6CA-6A3E-4FF5-B0D5-1382872BCACD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6541533" y="2363233"/>
                <a:ext cx="812880" cy="562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69CF767C-D595-434B-9817-28BF5652C894}"/>
                  </a:ext>
                </a:extLst>
              </p14:cNvPr>
              <p14:cNvContentPartPr/>
              <p14:nvPr/>
            </p14:nvContentPartPr>
            <p14:xfrm>
              <a:off x="4360293" y="2469073"/>
              <a:ext cx="612000" cy="533160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69CF767C-D595-434B-9817-28BF5652C894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4351653" y="2460427"/>
                <a:ext cx="629640" cy="55081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7188E61D-78E9-4F12-B857-A38A05CC52FD}"/>
                  </a:ext>
                </a:extLst>
              </p14:cNvPr>
              <p14:cNvContentPartPr/>
              <p14:nvPr/>
            </p14:nvContentPartPr>
            <p14:xfrm>
              <a:off x="6527853" y="4084033"/>
              <a:ext cx="2084400" cy="567720"/>
            </p14:xfrm>
          </p:contentPart>
        </mc:Choice>
        <mc:Fallback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7188E61D-78E9-4F12-B857-A38A05CC52FD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6518853" y="4075033"/>
                <a:ext cx="2102040" cy="58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93519AF3-DD2A-487F-9DE6-D5FE1748C184}"/>
                  </a:ext>
                </a:extLst>
              </p14:cNvPr>
              <p14:cNvContentPartPr/>
              <p14:nvPr/>
            </p14:nvContentPartPr>
            <p14:xfrm>
              <a:off x="670653" y="5300113"/>
              <a:ext cx="620640" cy="394920"/>
            </p14:xfrm>
          </p:contentPart>
        </mc:Choice>
        <mc:Fallback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93519AF3-DD2A-487F-9DE6-D5FE1748C184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662013" y="5291473"/>
                <a:ext cx="638280" cy="412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9539874B-DB12-420E-8509-1D473B5E55E2}"/>
                  </a:ext>
                </a:extLst>
              </p14:cNvPr>
              <p14:cNvContentPartPr/>
              <p14:nvPr/>
            </p14:nvContentPartPr>
            <p14:xfrm>
              <a:off x="5945733" y="4976833"/>
              <a:ext cx="2251440" cy="943560"/>
            </p14:xfrm>
          </p:contentPart>
        </mc:Choice>
        <mc:Fallback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9539874B-DB12-420E-8509-1D473B5E55E2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5936734" y="4967836"/>
                <a:ext cx="2269077" cy="96119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38" name="Ink 37">
                <a:extLst>
                  <a:ext uri="{FF2B5EF4-FFF2-40B4-BE49-F238E27FC236}">
                    <a16:creationId xmlns:a16="http://schemas.microsoft.com/office/drawing/2014/main" id="{96D49880-1360-461E-A47A-DE4765E37579}"/>
                  </a:ext>
                </a:extLst>
              </p14:cNvPr>
              <p14:cNvContentPartPr/>
              <p14:nvPr/>
            </p14:nvContentPartPr>
            <p14:xfrm>
              <a:off x="1649133" y="5826433"/>
              <a:ext cx="189000" cy="284040"/>
            </p14:xfrm>
          </p:contentPart>
        </mc:Choice>
        <mc:Fallback>
          <p:pic>
            <p:nvPicPr>
              <p:cNvPr id="38" name="Ink 37">
                <a:extLst>
                  <a:ext uri="{FF2B5EF4-FFF2-40B4-BE49-F238E27FC236}">
                    <a16:creationId xmlns:a16="http://schemas.microsoft.com/office/drawing/2014/main" id="{96D49880-1360-461E-A47A-DE4765E37579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1640133" y="5817433"/>
                <a:ext cx="206640" cy="301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54" name="Ink 53">
                <a:extLst>
                  <a:ext uri="{FF2B5EF4-FFF2-40B4-BE49-F238E27FC236}">
                    <a16:creationId xmlns:a16="http://schemas.microsoft.com/office/drawing/2014/main" id="{FF6F9EB7-F8F3-48EC-AC1C-BCBFB1B53A76}"/>
                  </a:ext>
                </a:extLst>
              </p14:cNvPr>
              <p14:cNvContentPartPr/>
              <p14:nvPr/>
            </p14:nvContentPartPr>
            <p14:xfrm>
              <a:off x="3035853" y="5614753"/>
              <a:ext cx="1045800" cy="750240"/>
            </p14:xfrm>
          </p:contentPart>
        </mc:Choice>
        <mc:Fallback>
          <p:pic>
            <p:nvPicPr>
              <p:cNvPr id="54" name="Ink 53">
                <a:extLst>
                  <a:ext uri="{FF2B5EF4-FFF2-40B4-BE49-F238E27FC236}">
                    <a16:creationId xmlns:a16="http://schemas.microsoft.com/office/drawing/2014/main" id="{FF6F9EB7-F8F3-48EC-AC1C-BCBFB1B53A76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3026856" y="5605753"/>
                <a:ext cx="1063434" cy="767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56" name="Ink 55">
                <a:extLst>
                  <a:ext uri="{FF2B5EF4-FFF2-40B4-BE49-F238E27FC236}">
                    <a16:creationId xmlns:a16="http://schemas.microsoft.com/office/drawing/2014/main" id="{ECD7B84D-4D97-494C-8E95-F4CA87A9A916}"/>
                  </a:ext>
                </a:extLst>
              </p14:cNvPr>
              <p14:cNvContentPartPr/>
              <p14:nvPr/>
            </p14:nvContentPartPr>
            <p14:xfrm>
              <a:off x="2033613" y="5687833"/>
              <a:ext cx="822240" cy="577440"/>
            </p14:xfrm>
          </p:contentPart>
        </mc:Choice>
        <mc:Fallback>
          <p:pic>
            <p:nvPicPr>
              <p:cNvPr id="56" name="Ink 55">
                <a:extLst>
                  <a:ext uri="{FF2B5EF4-FFF2-40B4-BE49-F238E27FC236}">
                    <a16:creationId xmlns:a16="http://schemas.microsoft.com/office/drawing/2014/main" id="{ECD7B84D-4D97-494C-8E95-F4CA87A9A916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2024973" y="5679193"/>
                <a:ext cx="839880" cy="595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30068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782762"/>
          </a:xfrm>
        </p:spPr>
        <p:txBody>
          <a:bodyPr>
            <a:noAutofit/>
          </a:bodyPr>
          <a:lstStyle/>
          <a:p>
            <a:pPr algn="l"/>
            <a:r>
              <a:rPr lang="en-US" sz="3600" b="1" dirty="0">
                <a:solidFill>
                  <a:srgbClr val="0070C0"/>
                </a:solidFill>
              </a:rPr>
              <a:t>Ex 1: Write f(x) = 2x</a:t>
            </a:r>
            <a:r>
              <a:rPr lang="en-US" sz="3600" b="1" baseline="30000" dirty="0">
                <a:solidFill>
                  <a:srgbClr val="0070C0"/>
                </a:solidFill>
              </a:rPr>
              <a:t>2</a:t>
            </a:r>
            <a:r>
              <a:rPr lang="en-US" sz="3600" b="1" dirty="0">
                <a:solidFill>
                  <a:srgbClr val="0070C0"/>
                </a:solidFill>
              </a:rPr>
              <a:t> + 12x + 1 in vertex form.</a:t>
            </a:r>
            <a:endParaRPr lang="en-US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606779D2-A174-4CE0-ADD4-95FA01400B89}"/>
                  </a:ext>
                </a:extLst>
              </p14:cNvPr>
              <p14:cNvContentPartPr/>
              <p14:nvPr/>
            </p14:nvContentPartPr>
            <p14:xfrm>
              <a:off x="929133" y="2256034"/>
              <a:ext cx="567720" cy="2772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606779D2-A174-4CE0-ADD4-95FA01400B8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20493" y="2247394"/>
                <a:ext cx="585360" cy="4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891B1774-81B1-4457-8C79-C73FA2D590B2}"/>
                  </a:ext>
                </a:extLst>
              </p14:cNvPr>
              <p14:cNvContentPartPr/>
              <p14:nvPr/>
            </p14:nvContentPartPr>
            <p14:xfrm>
              <a:off x="1697733" y="2271514"/>
              <a:ext cx="2880" cy="36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891B1774-81B1-4457-8C79-C73FA2D590B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689093" y="2262874"/>
                <a:ext cx="2052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D0DBD2C2-8799-46F4-AC3C-E1F4467DEEFC}"/>
                  </a:ext>
                </a:extLst>
              </p14:cNvPr>
              <p14:cNvContentPartPr/>
              <p14:nvPr/>
            </p14:nvContentPartPr>
            <p14:xfrm>
              <a:off x="1693413" y="2355034"/>
              <a:ext cx="10440" cy="432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D0DBD2C2-8799-46F4-AC3C-E1F4467DEEFC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684413" y="2346394"/>
                <a:ext cx="28080" cy="21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D62FAC73-E4D2-419B-92E4-3C07A0561215}"/>
                  </a:ext>
                </a:extLst>
              </p14:cNvPr>
              <p14:cNvContentPartPr/>
              <p14:nvPr/>
            </p14:nvContentPartPr>
            <p14:xfrm>
              <a:off x="2275173" y="2220394"/>
              <a:ext cx="552240" cy="1584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D62FAC73-E4D2-419B-92E4-3C07A0561215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266173" y="2211394"/>
                <a:ext cx="569880" cy="33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7FD03BB4-BFF5-491B-BF64-B5C674B6668F}"/>
                  </a:ext>
                </a:extLst>
              </p14:cNvPr>
              <p14:cNvContentPartPr/>
              <p14:nvPr/>
            </p14:nvContentPartPr>
            <p14:xfrm>
              <a:off x="2227293" y="2443234"/>
              <a:ext cx="214200" cy="23472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7FD03BB4-BFF5-491B-BF64-B5C674B6668F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218653" y="2434234"/>
                <a:ext cx="231840" cy="252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8E4FBA62-C1C0-4646-96E7-62E66CE26687}"/>
                  </a:ext>
                </a:extLst>
              </p14:cNvPr>
              <p14:cNvContentPartPr/>
              <p14:nvPr/>
            </p14:nvContentPartPr>
            <p14:xfrm>
              <a:off x="3230253" y="2170354"/>
              <a:ext cx="92880" cy="27000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8E4FBA62-C1C0-4646-96E7-62E66CE26687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221253" y="2161354"/>
                <a:ext cx="110520" cy="44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03285EB3-C8C4-41E7-AB70-A5091F833232}"/>
                  </a:ext>
                </a:extLst>
              </p14:cNvPr>
              <p14:cNvContentPartPr/>
              <p14:nvPr/>
            </p14:nvContentPartPr>
            <p14:xfrm>
              <a:off x="3281373" y="2248114"/>
              <a:ext cx="92880" cy="8280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03285EB3-C8C4-41E7-AB70-A5091F833232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272733" y="2239114"/>
                <a:ext cx="110520" cy="2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5C82F600-2824-41DA-9E7E-71AC57BECDB7}"/>
                  </a:ext>
                </a:extLst>
              </p14:cNvPr>
              <p14:cNvContentPartPr/>
              <p14:nvPr/>
            </p14:nvContentPartPr>
            <p14:xfrm>
              <a:off x="2552733" y="2310754"/>
              <a:ext cx="407160" cy="363960"/>
            </p14:xfrm>
          </p:contentPart>
        </mc:Choice>
        <mc:Fallback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5C82F600-2824-41DA-9E7E-71AC57BECDB7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543741" y="2302114"/>
                <a:ext cx="424784" cy="381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652D0CC7-59C5-4F8F-A9B7-281BC4E3BF53}"/>
                  </a:ext>
                </a:extLst>
              </p14:cNvPr>
              <p14:cNvContentPartPr/>
              <p14:nvPr/>
            </p14:nvContentPartPr>
            <p14:xfrm>
              <a:off x="2233773" y="1898554"/>
              <a:ext cx="683280" cy="248760"/>
            </p14:xfrm>
          </p:contentPart>
        </mc:Choice>
        <mc:Fallback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652D0CC7-59C5-4F8F-A9B7-281BC4E3BF53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225128" y="1889914"/>
                <a:ext cx="700929" cy="266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9B2A8EB0-64CF-4CA9-8EAB-B836F1C472B0}"/>
                  </a:ext>
                </a:extLst>
              </p14:cNvPr>
              <p14:cNvContentPartPr/>
              <p14:nvPr/>
            </p14:nvContentPartPr>
            <p14:xfrm>
              <a:off x="968013" y="2437114"/>
              <a:ext cx="488880" cy="200520"/>
            </p14:xfrm>
          </p:contentPart>
        </mc:Choice>
        <mc:Fallback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9B2A8EB0-64CF-4CA9-8EAB-B836F1C472B0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959020" y="2428474"/>
                <a:ext cx="506507" cy="218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90869767-9A9F-4D1C-9B70-5AAE08AFB18D}"/>
                  </a:ext>
                </a:extLst>
              </p14:cNvPr>
              <p14:cNvContentPartPr/>
              <p14:nvPr/>
            </p14:nvContentPartPr>
            <p14:xfrm>
              <a:off x="830493" y="1923754"/>
              <a:ext cx="546840" cy="267120"/>
            </p14:xfrm>
          </p:contentPart>
        </mc:Choice>
        <mc:Fallback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90869767-9A9F-4D1C-9B70-5AAE08AFB18D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821493" y="1914754"/>
                <a:ext cx="564480" cy="284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64" name="Ink 63">
                <a:extLst>
                  <a:ext uri="{FF2B5EF4-FFF2-40B4-BE49-F238E27FC236}">
                    <a16:creationId xmlns:a16="http://schemas.microsoft.com/office/drawing/2014/main" id="{71BD4C48-3D35-4728-B2B6-49839CB3BC4F}"/>
                  </a:ext>
                </a:extLst>
              </p14:cNvPr>
              <p14:cNvContentPartPr/>
              <p14:nvPr/>
            </p14:nvContentPartPr>
            <p14:xfrm>
              <a:off x="4777173" y="3284554"/>
              <a:ext cx="280440" cy="431640"/>
            </p14:xfrm>
          </p:contentPart>
        </mc:Choice>
        <mc:Fallback>
          <p:pic>
            <p:nvPicPr>
              <p:cNvPr id="64" name="Ink 63">
                <a:extLst>
                  <a:ext uri="{FF2B5EF4-FFF2-40B4-BE49-F238E27FC236}">
                    <a16:creationId xmlns:a16="http://schemas.microsoft.com/office/drawing/2014/main" id="{71BD4C48-3D35-4728-B2B6-49839CB3BC4F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4768173" y="3275914"/>
                <a:ext cx="298080" cy="449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66" name="Ink 65">
                <a:extLst>
                  <a:ext uri="{FF2B5EF4-FFF2-40B4-BE49-F238E27FC236}">
                    <a16:creationId xmlns:a16="http://schemas.microsoft.com/office/drawing/2014/main" id="{9D7FE78A-2903-47F5-9E8D-9AC49435B162}"/>
                  </a:ext>
                </a:extLst>
              </p14:cNvPr>
              <p14:cNvContentPartPr/>
              <p14:nvPr/>
            </p14:nvContentPartPr>
            <p14:xfrm>
              <a:off x="3146733" y="3057754"/>
              <a:ext cx="1433520" cy="774720"/>
            </p14:xfrm>
          </p:contentPart>
        </mc:Choice>
        <mc:Fallback>
          <p:pic>
            <p:nvPicPr>
              <p:cNvPr id="66" name="Ink 65">
                <a:extLst>
                  <a:ext uri="{FF2B5EF4-FFF2-40B4-BE49-F238E27FC236}">
                    <a16:creationId xmlns:a16="http://schemas.microsoft.com/office/drawing/2014/main" id="{9D7FE78A-2903-47F5-9E8D-9AC49435B162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3137735" y="3049114"/>
                <a:ext cx="1451156" cy="792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67" name="Ink 66">
                <a:extLst>
                  <a:ext uri="{FF2B5EF4-FFF2-40B4-BE49-F238E27FC236}">
                    <a16:creationId xmlns:a16="http://schemas.microsoft.com/office/drawing/2014/main" id="{CCD4C681-90F7-4010-A314-2749331C1296}"/>
                  </a:ext>
                </a:extLst>
              </p14:cNvPr>
              <p14:cNvContentPartPr/>
              <p14:nvPr/>
            </p14:nvContentPartPr>
            <p14:xfrm>
              <a:off x="2456253" y="3279874"/>
              <a:ext cx="569880" cy="477000"/>
            </p14:xfrm>
          </p:contentPart>
        </mc:Choice>
        <mc:Fallback>
          <p:pic>
            <p:nvPicPr>
              <p:cNvPr id="67" name="Ink 66">
                <a:extLst>
                  <a:ext uri="{FF2B5EF4-FFF2-40B4-BE49-F238E27FC236}">
                    <a16:creationId xmlns:a16="http://schemas.microsoft.com/office/drawing/2014/main" id="{CCD4C681-90F7-4010-A314-2749331C1296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2447253" y="3270874"/>
                <a:ext cx="587520" cy="494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68" name="Ink 67">
                <a:extLst>
                  <a:ext uri="{FF2B5EF4-FFF2-40B4-BE49-F238E27FC236}">
                    <a16:creationId xmlns:a16="http://schemas.microsoft.com/office/drawing/2014/main" id="{C0A54141-BF27-4F56-A72C-6B47FF33DA8C}"/>
                  </a:ext>
                </a:extLst>
              </p14:cNvPr>
              <p14:cNvContentPartPr/>
              <p14:nvPr/>
            </p14:nvContentPartPr>
            <p14:xfrm>
              <a:off x="2059893" y="3544114"/>
              <a:ext cx="103320" cy="76680"/>
            </p14:xfrm>
          </p:contentPart>
        </mc:Choice>
        <mc:Fallback>
          <p:pic>
            <p:nvPicPr>
              <p:cNvPr id="68" name="Ink 67">
                <a:extLst>
                  <a:ext uri="{FF2B5EF4-FFF2-40B4-BE49-F238E27FC236}">
                    <a16:creationId xmlns:a16="http://schemas.microsoft.com/office/drawing/2014/main" id="{C0A54141-BF27-4F56-A72C-6B47FF33DA8C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2051253" y="3535114"/>
                <a:ext cx="120960" cy="94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69" name="Ink 68">
                <a:extLst>
                  <a:ext uri="{FF2B5EF4-FFF2-40B4-BE49-F238E27FC236}">
                    <a16:creationId xmlns:a16="http://schemas.microsoft.com/office/drawing/2014/main" id="{BDA9BB05-638D-487A-84B0-B53F1FEDA8EB}"/>
                  </a:ext>
                </a:extLst>
              </p14:cNvPr>
              <p14:cNvContentPartPr/>
              <p14:nvPr/>
            </p14:nvContentPartPr>
            <p14:xfrm>
              <a:off x="886293" y="3291754"/>
              <a:ext cx="981000" cy="558000"/>
            </p14:xfrm>
          </p:contentPart>
        </mc:Choice>
        <mc:Fallback>
          <p:pic>
            <p:nvPicPr>
              <p:cNvPr id="69" name="Ink 68">
                <a:extLst>
                  <a:ext uri="{FF2B5EF4-FFF2-40B4-BE49-F238E27FC236}">
                    <a16:creationId xmlns:a16="http://schemas.microsoft.com/office/drawing/2014/main" id="{BDA9BB05-638D-487A-84B0-B53F1FEDA8EB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877650" y="3282754"/>
                <a:ext cx="998646" cy="575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70" name="Ink 69">
                <a:extLst>
                  <a:ext uri="{FF2B5EF4-FFF2-40B4-BE49-F238E27FC236}">
                    <a16:creationId xmlns:a16="http://schemas.microsoft.com/office/drawing/2014/main" id="{04EB8E34-0248-4725-B40D-7B0E99BF006A}"/>
                  </a:ext>
                </a:extLst>
              </p14:cNvPr>
              <p14:cNvContentPartPr/>
              <p14:nvPr/>
            </p14:nvContentPartPr>
            <p14:xfrm>
              <a:off x="4005693" y="560794"/>
              <a:ext cx="75240" cy="158040"/>
            </p14:xfrm>
          </p:contentPart>
        </mc:Choice>
        <mc:Fallback>
          <p:pic>
            <p:nvPicPr>
              <p:cNvPr id="70" name="Ink 69">
                <a:extLst>
                  <a:ext uri="{FF2B5EF4-FFF2-40B4-BE49-F238E27FC236}">
                    <a16:creationId xmlns:a16="http://schemas.microsoft.com/office/drawing/2014/main" id="{04EB8E34-0248-4725-B40D-7B0E99BF006A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3997053" y="552154"/>
                <a:ext cx="92880" cy="175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82" name="Ink 81">
                <a:extLst>
                  <a:ext uri="{FF2B5EF4-FFF2-40B4-BE49-F238E27FC236}">
                    <a16:creationId xmlns:a16="http://schemas.microsoft.com/office/drawing/2014/main" id="{DA2A001A-5F91-4077-B592-7BFB814CFF42}"/>
                  </a:ext>
                </a:extLst>
              </p14:cNvPr>
              <p14:cNvContentPartPr/>
              <p14:nvPr/>
            </p14:nvContentPartPr>
            <p14:xfrm>
              <a:off x="2339973" y="1348474"/>
              <a:ext cx="237960" cy="362160"/>
            </p14:xfrm>
          </p:contentPart>
        </mc:Choice>
        <mc:Fallback>
          <p:pic>
            <p:nvPicPr>
              <p:cNvPr id="82" name="Ink 81">
                <a:extLst>
                  <a:ext uri="{FF2B5EF4-FFF2-40B4-BE49-F238E27FC236}">
                    <a16:creationId xmlns:a16="http://schemas.microsoft.com/office/drawing/2014/main" id="{DA2A001A-5F91-4077-B592-7BFB814CFF42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2331333" y="1339474"/>
                <a:ext cx="255600" cy="379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85" name="Ink 84">
                <a:extLst>
                  <a:ext uri="{FF2B5EF4-FFF2-40B4-BE49-F238E27FC236}">
                    <a16:creationId xmlns:a16="http://schemas.microsoft.com/office/drawing/2014/main" id="{358EF185-21D7-4A86-9B84-974B5021DEBB}"/>
                  </a:ext>
                </a:extLst>
              </p14:cNvPr>
              <p14:cNvContentPartPr/>
              <p14:nvPr/>
            </p14:nvContentPartPr>
            <p14:xfrm>
              <a:off x="3665493" y="1221754"/>
              <a:ext cx="1627200" cy="1461240"/>
            </p14:xfrm>
          </p:contentPart>
        </mc:Choice>
        <mc:Fallback>
          <p:pic>
            <p:nvPicPr>
              <p:cNvPr id="85" name="Ink 84">
                <a:extLst>
                  <a:ext uri="{FF2B5EF4-FFF2-40B4-BE49-F238E27FC236}">
                    <a16:creationId xmlns:a16="http://schemas.microsoft.com/office/drawing/2014/main" id="{358EF185-21D7-4A86-9B84-974B5021DEBB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3656493" y="1213114"/>
                <a:ext cx="1644840" cy="147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105" name="Ink 104">
                <a:extLst>
                  <a:ext uri="{FF2B5EF4-FFF2-40B4-BE49-F238E27FC236}">
                    <a16:creationId xmlns:a16="http://schemas.microsoft.com/office/drawing/2014/main" id="{36F0C4A7-DC88-42B5-B709-780FDD1C0CD1}"/>
                  </a:ext>
                </a:extLst>
              </p14:cNvPr>
              <p14:cNvContentPartPr/>
              <p14:nvPr/>
            </p14:nvContentPartPr>
            <p14:xfrm>
              <a:off x="6811173" y="1548634"/>
              <a:ext cx="159840" cy="651600"/>
            </p14:xfrm>
          </p:contentPart>
        </mc:Choice>
        <mc:Fallback>
          <p:pic>
            <p:nvPicPr>
              <p:cNvPr id="105" name="Ink 104">
                <a:extLst>
                  <a:ext uri="{FF2B5EF4-FFF2-40B4-BE49-F238E27FC236}">
                    <a16:creationId xmlns:a16="http://schemas.microsoft.com/office/drawing/2014/main" id="{36F0C4A7-DC88-42B5-B709-780FDD1C0CD1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6802533" y="1539634"/>
                <a:ext cx="177480" cy="669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106" name="Ink 105">
                <a:extLst>
                  <a:ext uri="{FF2B5EF4-FFF2-40B4-BE49-F238E27FC236}">
                    <a16:creationId xmlns:a16="http://schemas.microsoft.com/office/drawing/2014/main" id="{9017D689-41CC-42DA-9A61-78779D1CB9D7}"/>
                  </a:ext>
                </a:extLst>
              </p14:cNvPr>
              <p14:cNvContentPartPr/>
              <p14:nvPr/>
            </p14:nvContentPartPr>
            <p14:xfrm>
              <a:off x="7093773" y="1883794"/>
              <a:ext cx="92520" cy="4320"/>
            </p14:xfrm>
          </p:contentPart>
        </mc:Choice>
        <mc:Fallback>
          <p:pic>
            <p:nvPicPr>
              <p:cNvPr id="106" name="Ink 105">
                <a:extLst>
                  <a:ext uri="{FF2B5EF4-FFF2-40B4-BE49-F238E27FC236}">
                    <a16:creationId xmlns:a16="http://schemas.microsoft.com/office/drawing/2014/main" id="{9017D689-41CC-42DA-9A61-78779D1CB9D7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7084773" y="1874794"/>
                <a:ext cx="110160" cy="21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109" name="Ink 108">
                <a:extLst>
                  <a:ext uri="{FF2B5EF4-FFF2-40B4-BE49-F238E27FC236}">
                    <a16:creationId xmlns:a16="http://schemas.microsoft.com/office/drawing/2014/main" id="{1C53D489-6EFA-4F49-9926-CB3F4FA303D6}"/>
                  </a:ext>
                </a:extLst>
              </p14:cNvPr>
              <p14:cNvContentPartPr/>
              <p14:nvPr/>
            </p14:nvContentPartPr>
            <p14:xfrm>
              <a:off x="7286733" y="1581034"/>
              <a:ext cx="270000" cy="600120"/>
            </p14:xfrm>
          </p:contentPart>
        </mc:Choice>
        <mc:Fallback>
          <p:pic>
            <p:nvPicPr>
              <p:cNvPr id="109" name="Ink 108">
                <a:extLst>
                  <a:ext uri="{FF2B5EF4-FFF2-40B4-BE49-F238E27FC236}">
                    <a16:creationId xmlns:a16="http://schemas.microsoft.com/office/drawing/2014/main" id="{1C53D489-6EFA-4F49-9926-CB3F4FA303D6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7277733" y="1572034"/>
                <a:ext cx="287640" cy="617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110" name="Ink 109">
                <a:extLst>
                  <a:ext uri="{FF2B5EF4-FFF2-40B4-BE49-F238E27FC236}">
                    <a16:creationId xmlns:a16="http://schemas.microsoft.com/office/drawing/2014/main" id="{F7C893D5-9B62-4E71-953A-7F88E30CDF1F}"/>
                  </a:ext>
                </a:extLst>
              </p14:cNvPr>
              <p14:cNvContentPartPr/>
              <p14:nvPr/>
            </p14:nvContentPartPr>
            <p14:xfrm>
              <a:off x="6379173" y="1638634"/>
              <a:ext cx="319680" cy="565200"/>
            </p14:xfrm>
          </p:contentPart>
        </mc:Choice>
        <mc:Fallback>
          <p:pic>
            <p:nvPicPr>
              <p:cNvPr id="110" name="Ink 109">
                <a:extLst>
                  <a:ext uri="{FF2B5EF4-FFF2-40B4-BE49-F238E27FC236}">
                    <a16:creationId xmlns:a16="http://schemas.microsoft.com/office/drawing/2014/main" id="{F7C893D5-9B62-4E71-953A-7F88E30CDF1F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6370173" y="1629994"/>
                <a:ext cx="337320" cy="582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111" name="Ink 110">
                <a:extLst>
                  <a:ext uri="{FF2B5EF4-FFF2-40B4-BE49-F238E27FC236}">
                    <a16:creationId xmlns:a16="http://schemas.microsoft.com/office/drawing/2014/main" id="{0B78D1A4-8627-4B28-8E0F-DCB364D84B82}"/>
                  </a:ext>
                </a:extLst>
              </p14:cNvPr>
              <p14:cNvContentPartPr/>
              <p14:nvPr/>
            </p14:nvContentPartPr>
            <p14:xfrm>
              <a:off x="6375573" y="2617114"/>
              <a:ext cx="226800" cy="336600"/>
            </p14:xfrm>
          </p:contentPart>
        </mc:Choice>
        <mc:Fallback>
          <p:pic>
            <p:nvPicPr>
              <p:cNvPr id="111" name="Ink 110">
                <a:extLst>
                  <a:ext uri="{FF2B5EF4-FFF2-40B4-BE49-F238E27FC236}">
                    <a16:creationId xmlns:a16="http://schemas.microsoft.com/office/drawing/2014/main" id="{0B78D1A4-8627-4B28-8E0F-DCB364D84B82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6366933" y="2608474"/>
                <a:ext cx="244440" cy="354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116" name="Ink 115">
                <a:extLst>
                  <a:ext uri="{FF2B5EF4-FFF2-40B4-BE49-F238E27FC236}">
                    <a16:creationId xmlns:a16="http://schemas.microsoft.com/office/drawing/2014/main" id="{F6FF7A35-1DBF-496E-AF78-44D3B74DB3DA}"/>
                  </a:ext>
                </a:extLst>
              </p14:cNvPr>
              <p14:cNvContentPartPr/>
              <p14:nvPr/>
            </p14:nvContentPartPr>
            <p14:xfrm>
              <a:off x="7252533" y="2280154"/>
              <a:ext cx="157320" cy="106560"/>
            </p14:xfrm>
          </p:contentPart>
        </mc:Choice>
        <mc:Fallback>
          <p:pic>
            <p:nvPicPr>
              <p:cNvPr id="116" name="Ink 115">
                <a:extLst>
                  <a:ext uri="{FF2B5EF4-FFF2-40B4-BE49-F238E27FC236}">
                    <a16:creationId xmlns:a16="http://schemas.microsoft.com/office/drawing/2014/main" id="{F6FF7A35-1DBF-496E-AF78-44D3B74DB3DA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7243533" y="2271154"/>
                <a:ext cx="174960" cy="124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127" name="Ink 126">
                <a:extLst>
                  <a:ext uri="{FF2B5EF4-FFF2-40B4-BE49-F238E27FC236}">
                    <a16:creationId xmlns:a16="http://schemas.microsoft.com/office/drawing/2014/main" id="{ECC87857-672D-4B1D-A4AE-076BFA54FB71}"/>
                  </a:ext>
                </a:extLst>
              </p14:cNvPr>
              <p14:cNvContentPartPr/>
              <p14:nvPr/>
            </p14:nvContentPartPr>
            <p14:xfrm>
              <a:off x="8937693" y="2462674"/>
              <a:ext cx="11160" cy="212400"/>
            </p14:xfrm>
          </p:contentPart>
        </mc:Choice>
        <mc:Fallback>
          <p:pic>
            <p:nvPicPr>
              <p:cNvPr id="127" name="Ink 126">
                <a:extLst>
                  <a:ext uri="{FF2B5EF4-FFF2-40B4-BE49-F238E27FC236}">
                    <a16:creationId xmlns:a16="http://schemas.microsoft.com/office/drawing/2014/main" id="{ECC87857-672D-4B1D-A4AE-076BFA54FB71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8928693" y="2454034"/>
                <a:ext cx="28800" cy="23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4">
            <p14:nvContentPartPr>
              <p14:cNvPr id="129" name="Ink 128">
                <a:extLst>
                  <a:ext uri="{FF2B5EF4-FFF2-40B4-BE49-F238E27FC236}">
                    <a16:creationId xmlns:a16="http://schemas.microsoft.com/office/drawing/2014/main" id="{407E7BBF-1608-4997-B5F5-5B26FEC4FDB3}"/>
                  </a:ext>
                </a:extLst>
              </p14:cNvPr>
              <p14:cNvContentPartPr/>
              <p14:nvPr/>
            </p14:nvContentPartPr>
            <p14:xfrm>
              <a:off x="6481413" y="3378154"/>
              <a:ext cx="198000" cy="246600"/>
            </p14:xfrm>
          </p:contentPart>
        </mc:Choice>
        <mc:Fallback>
          <p:pic>
            <p:nvPicPr>
              <p:cNvPr id="129" name="Ink 128">
                <a:extLst>
                  <a:ext uri="{FF2B5EF4-FFF2-40B4-BE49-F238E27FC236}">
                    <a16:creationId xmlns:a16="http://schemas.microsoft.com/office/drawing/2014/main" id="{407E7BBF-1608-4997-B5F5-5B26FEC4FDB3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6472773" y="3369154"/>
                <a:ext cx="215640" cy="264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6">
            <p14:nvContentPartPr>
              <p14:cNvPr id="133" name="Ink 132">
                <a:extLst>
                  <a:ext uri="{FF2B5EF4-FFF2-40B4-BE49-F238E27FC236}">
                    <a16:creationId xmlns:a16="http://schemas.microsoft.com/office/drawing/2014/main" id="{61640FBA-8FCD-46EC-BB5B-63457FDB113B}"/>
                  </a:ext>
                </a:extLst>
              </p14:cNvPr>
              <p14:cNvContentPartPr/>
              <p14:nvPr/>
            </p14:nvContentPartPr>
            <p14:xfrm>
              <a:off x="6790653" y="3160354"/>
              <a:ext cx="413640" cy="496080"/>
            </p14:xfrm>
          </p:contentPart>
        </mc:Choice>
        <mc:Fallback>
          <p:pic>
            <p:nvPicPr>
              <p:cNvPr id="133" name="Ink 132">
                <a:extLst>
                  <a:ext uri="{FF2B5EF4-FFF2-40B4-BE49-F238E27FC236}">
                    <a16:creationId xmlns:a16="http://schemas.microsoft.com/office/drawing/2014/main" id="{61640FBA-8FCD-46EC-BB5B-63457FDB113B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6781661" y="3151354"/>
                <a:ext cx="431265" cy="513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8">
            <p14:nvContentPartPr>
              <p14:cNvPr id="134" name="Ink 133">
                <a:extLst>
                  <a:ext uri="{FF2B5EF4-FFF2-40B4-BE49-F238E27FC236}">
                    <a16:creationId xmlns:a16="http://schemas.microsoft.com/office/drawing/2014/main" id="{366820B8-156B-435B-9533-26C9C8E5A380}"/>
                  </a:ext>
                </a:extLst>
              </p14:cNvPr>
              <p14:cNvContentPartPr/>
              <p14:nvPr/>
            </p14:nvContentPartPr>
            <p14:xfrm>
              <a:off x="6721533" y="2460874"/>
              <a:ext cx="630000" cy="575640"/>
            </p14:xfrm>
          </p:contentPart>
        </mc:Choice>
        <mc:Fallback>
          <p:pic>
            <p:nvPicPr>
              <p:cNvPr id="134" name="Ink 133">
                <a:extLst>
                  <a:ext uri="{FF2B5EF4-FFF2-40B4-BE49-F238E27FC236}">
                    <a16:creationId xmlns:a16="http://schemas.microsoft.com/office/drawing/2014/main" id="{366820B8-156B-435B-9533-26C9C8E5A380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6712893" y="2452234"/>
                <a:ext cx="647640" cy="593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0">
            <p14:nvContentPartPr>
              <p14:cNvPr id="135" name="Ink 134">
                <a:extLst>
                  <a:ext uri="{FF2B5EF4-FFF2-40B4-BE49-F238E27FC236}">
                    <a16:creationId xmlns:a16="http://schemas.microsoft.com/office/drawing/2014/main" id="{807BD2E2-1783-4742-A0D7-009D12F7B4B9}"/>
                  </a:ext>
                </a:extLst>
              </p14:cNvPr>
              <p14:cNvContentPartPr/>
              <p14:nvPr/>
            </p14:nvContentPartPr>
            <p14:xfrm>
              <a:off x="8758773" y="2547994"/>
              <a:ext cx="96840" cy="137160"/>
            </p14:xfrm>
          </p:contentPart>
        </mc:Choice>
        <mc:Fallback>
          <p:pic>
            <p:nvPicPr>
              <p:cNvPr id="135" name="Ink 134">
                <a:extLst>
                  <a:ext uri="{FF2B5EF4-FFF2-40B4-BE49-F238E27FC236}">
                    <a16:creationId xmlns:a16="http://schemas.microsoft.com/office/drawing/2014/main" id="{807BD2E2-1783-4742-A0D7-009D12F7B4B9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8749773" y="2538994"/>
                <a:ext cx="114480" cy="154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2">
            <p14:nvContentPartPr>
              <p14:cNvPr id="137" name="Ink 136">
                <a:extLst>
                  <a:ext uri="{FF2B5EF4-FFF2-40B4-BE49-F238E27FC236}">
                    <a16:creationId xmlns:a16="http://schemas.microsoft.com/office/drawing/2014/main" id="{FA3B9C2A-2D7F-49B8-BB83-4A61BF0AA240}"/>
                  </a:ext>
                </a:extLst>
              </p14:cNvPr>
              <p14:cNvContentPartPr/>
              <p14:nvPr/>
            </p14:nvContentPartPr>
            <p14:xfrm>
              <a:off x="7760853" y="2339914"/>
              <a:ext cx="893880" cy="491040"/>
            </p14:xfrm>
          </p:contentPart>
        </mc:Choice>
        <mc:Fallback>
          <p:pic>
            <p:nvPicPr>
              <p:cNvPr id="137" name="Ink 136">
                <a:extLst>
                  <a:ext uri="{FF2B5EF4-FFF2-40B4-BE49-F238E27FC236}">
                    <a16:creationId xmlns:a16="http://schemas.microsoft.com/office/drawing/2014/main" id="{FA3B9C2A-2D7F-49B8-BB83-4A61BF0AA240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7751853" y="2330914"/>
                <a:ext cx="911520" cy="508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4">
            <p14:nvContentPartPr>
              <p14:cNvPr id="138" name="Ink 137">
                <a:extLst>
                  <a:ext uri="{FF2B5EF4-FFF2-40B4-BE49-F238E27FC236}">
                    <a16:creationId xmlns:a16="http://schemas.microsoft.com/office/drawing/2014/main" id="{1B37A2C0-937D-4C9D-AC7A-ECE7928115DE}"/>
                  </a:ext>
                </a:extLst>
              </p14:cNvPr>
              <p14:cNvContentPartPr/>
              <p14:nvPr/>
            </p14:nvContentPartPr>
            <p14:xfrm>
              <a:off x="7518573" y="2488234"/>
              <a:ext cx="107640" cy="135360"/>
            </p14:xfrm>
          </p:contentPart>
        </mc:Choice>
        <mc:Fallback>
          <p:pic>
            <p:nvPicPr>
              <p:cNvPr id="138" name="Ink 137">
                <a:extLst>
                  <a:ext uri="{FF2B5EF4-FFF2-40B4-BE49-F238E27FC236}">
                    <a16:creationId xmlns:a16="http://schemas.microsoft.com/office/drawing/2014/main" id="{1B37A2C0-937D-4C9D-AC7A-ECE7928115DE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7509573" y="2479234"/>
                <a:ext cx="125280" cy="153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6">
            <p14:nvContentPartPr>
              <p14:cNvPr id="139" name="Ink 138">
                <a:extLst>
                  <a:ext uri="{FF2B5EF4-FFF2-40B4-BE49-F238E27FC236}">
                    <a16:creationId xmlns:a16="http://schemas.microsoft.com/office/drawing/2014/main" id="{70B690BA-3EEB-4E74-ADBF-AC8F5584711D}"/>
                  </a:ext>
                </a:extLst>
              </p14:cNvPr>
              <p14:cNvContentPartPr/>
              <p14:nvPr/>
            </p14:nvContentPartPr>
            <p14:xfrm>
              <a:off x="7407693" y="3321634"/>
              <a:ext cx="109800" cy="26640"/>
            </p14:xfrm>
          </p:contentPart>
        </mc:Choice>
        <mc:Fallback>
          <p:pic>
            <p:nvPicPr>
              <p:cNvPr id="139" name="Ink 138">
                <a:extLst>
                  <a:ext uri="{FF2B5EF4-FFF2-40B4-BE49-F238E27FC236}">
                    <a16:creationId xmlns:a16="http://schemas.microsoft.com/office/drawing/2014/main" id="{70B690BA-3EEB-4E74-ADBF-AC8F5584711D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7398693" y="3312634"/>
                <a:ext cx="127440" cy="44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8">
            <p14:nvContentPartPr>
              <p14:cNvPr id="140" name="Ink 139">
                <a:extLst>
                  <a:ext uri="{FF2B5EF4-FFF2-40B4-BE49-F238E27FC236}">
                    <a16:creationId xmlns:a16="http://schemas.microsoft.com/office/drawing/2014/main" id="{AE8C105F-909A-4533-8EE7-98194C1016EF}"/>
                  </a:ext>
                </a:extLst>
              </p14:cNvPr>
              <p14:cNvContentPartPr/>
              <p14:nvPr/>
            </p14:nvContentPartPr>
            <p14:xfrm>
              <a:off x="7684533" y="3216874"/>
              <a:ext cx="169200" cy="301320"/>
            </p14:xfrm>
          </p:contentPart>
        </mc:Choice>
        <mc:Fallback>
          <p:pic>
            <p:nvPicPr>
              <p:cNvPr id="140" name="Ink 139">
                <a:extLst>
                  <a:ext uri="{FF2B5EF4-FFF2-40B4-BE49-F238E27FC236}">
                    <a16:creationId xmlns:a16="http://schemas.microsoft.com/office/drawing/2014/main" id="{AE8C105F-909A-4533-8EE7-98194C1016EF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7675893" y="3207874"/>
                <a:ext cx="186840" cy="31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0">
            <p14:nvContentPartPr>
              <p14:cNvPr id="141" name="Ink 140">
                <a:extLst>
                  <a:ext uri="{FF2B5EF4-FFF2-40B4-BE49-F238E27FC236}">
                    <a16:creationId xmlns:a16="http://schemas.microsoft.com/office/drawing/2014/main" id="{C465FE80-523B-46F1-975C-2E19BB445851}"/>
                  </a:ext>
                </a:extLst>
              </p14:cNvPr>
              <p14:cNvContentPartPr/>
              <p14:nvPr/>
            </p14:nvContentPartPr>
            <p14:xfrm>
              <a:off x="7943013" y="3220114"/>
              <a:ext cx="119160" cy="279720"/>
            </p14:xfrm>
          </p:contentPart>
        </mc:Choice>
        <mc:Fallback>
          <p:pic>
            <p:nvPicPr>
              <p:cNvPr id="141" name="Ink 140">
                <a:extLst>
                  <a:ext uri="{FF2B5EF4-FFF2-40B4-BE49-F238E27FC236}">
                    <a16:creationId xmlns:a16="http://schemas.microsoft.com/office/drawing/2014/main" id="{C465FE80-523B-46F1-975C-2E19BB445851}"/>
                  </a:ext>
                </a:extLst>
              </p:cNvPr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7934013" y="3211114"/>
                <a:ext cx="136800" cy="29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2">
            <p14:nvContentPartPr>
              <p14:cNvPr id="144" name="Ink 143">
                <a:extLst>
                  <a:ext uri="{FF2B5EF4-FFF2-40B4-BE49-F238E27FC236}">
                    <a16:creationId xmlns:a16="http://schemas.microsoft.com/office/drawing/2014/main" id="{C63BE6FC-8363-434D-962A-6989E9762CB6}"/>
                  </a:ext>
                </a:extLst>
              </p14:cNvPr>
              <p14:cNvContentPartPr/>
              <p14:nvPr/>
            </p14:nvContentPartPr>
            <p14:xfrm>
              <a:off x="8528373" y="3131194"/>
              <a:ext cx="14040" cy="211320"/>
            </p14:xfrm>
          </p:contentPart>
        </mc:Choice>
        <mc:Fallback>
          <p:pic>
            <p:nvPicPr>
              <p:cNvPr id="144" name="Ink 143">
                <a:extLst>
                  <a:ext uri="{FF2B5EF4-FFF2-40B4-BE49-F238E27FC236}">
                    <a16:creationId xmlns:a16="http://schemas.microsoft.com/office/drawing/2014/main" id="{C63BE6FC-8363-434D-962A-6989E9762CB6}"/>
                  </a:ext>
                </a:extLst>
              </p:cNvPr>
              <p:cNvPicPr/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8519733" y="3122554"/>
                <a:ext cx="31680" cy="22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4">
            <p14:nvContentPartPr>
              <p14:cNvPr id="145" name="Ink 144">
                <a:extLst>
                  <a:ext uri="{FF2B5EF4-FFF2-40B4-BE49-F238E27FC236}">
                    <a16:creationId xmlns:a16="http://schemas.microsoft.com/office/drawing/2014/main" id="{4C0B3817-5310-486E-A99B-0FF34E7655E8}"/>
                  </a:ext>
                </a:extLst>
              </p14:cNvPr>
              <p14:cNvContentPartPr/>
              <p14:nvPr/>
            </p14:nvContentPartPr>
            <p14:xfrm>
              <a:off x="6914133" y="3803314"/>
              <a:ext cx="12960" cy="285120"/>
            </p14:xfrm>
          </p:contentPart>
        </mc:Choice>
        <mc:Fallback>
          <p:pic>
            <p:nvPicPr>
              <p:cNvPr id="145" name="Ink 144">
                <a:extLst>
                  <a:ext uri="{FF2B5EF4-FFF2-40B4-BE49-F238E27FC236}">
                    <a16:creationId xmlns:a16="http://schemas.microsoft.com/office/drawing/2014/main" id="{4C0B3817-5310-486E-A99B-0FF34E7655E8}"/>
                  </a:ext>
                </a:extLst>
              </p:cNvPr>
              <p:cNvPicPr/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6905133" y="3794314"/>
                <a:ext cx="30600" cy="302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6">
            <p14:nvContentPartPr>
              <p14:cNvPr id="146" name="Ink 145">
                <a:extLst>
                  <a:ext uri="{FF2B5EF4-FFF2-40B4-BE49-F238E27FC236}">
                    <a16:creationId xmlns:a16="http://schemas.microsoft.com/office/drawing/2014/main" id="{99687CC5-6EB6-4AE6-B841-04F32F400BC0}"/>
                  </a:ext>
                </a:extLst>
              </p14:cNvPr>
              <p14:cNvContentPartPr/>
              <p14:nvPr/>
            </p14:nvContentPartPr>
            <p14:xfrm>
              <a:off x="7059933" y="3762994"/>
              <a:ext cx="144360" cy="322920"/>
            </p14:xfrm>
          </p:contentPart>
        </mc:Choice>
        <mc:Fallback>
          <p:pic>
            <p:nvPicPr>
              <p:cNvPr id="146" name="Ink 145">
                <a:extLst>
                  <a:ext uri="{FF2B5EF4-FFF2-40B4-BE49-F238E27FC236}">
                    <a16:creationId xmlns:a16="http://schemas.microsoft.com/office/drawing/2014/main" id="{99687CC5-6EB6-4AE6-B841-04F32F400BC0}"/>
                  </a:ext>
                </a:extLst>
              </p:cNvPr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7050933" y="3754354"/>
                <a:ext cx="162000" cy="340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8">
            <p14:nvContentPartPr>
              <p14:cNvPr id="149" name="Ink 148">
                <a:extLst>
                  <a:ext uri="{FF2B5EF4-FFF2-40B4-BE49-F238E27FC236}">
                    <a16:creationId xmlns:a16="http://schemas.microsoft.com/office/drawing/2014/main" id="{48AD75F3-CB80-4B7F-BD55-743260DA1C3C}"/>
                  </a:ext>
                </a:extLst>
              </p14:cNvPr>
              <p14:cNvContentPartPr/>
              <p14:nvPr/>
            </p14:nvContentPartPr>
            <p14:xfrm>
              <a:off x="7750413" y="3688834"/>
              <a:ext cx="172440" cy="339480"/>
            </p14:xfrm>
          </p:contentPart>
        </mc:Choice>
        <mc:Fallback>
          <p:pic>
            <p:nvPicPr>
              <p:cNvPr id="149" name="Ink 148">
                <a:extLst>
                  <a:ext uri="{FF2B5EF4-FFF2-40B4-BE49-F238E27FC236}">
                    <a16:creationId xmlns:a16="http://schemas.microsoft.com/office/drawing/2014/main" id="{48AD75F3-CB80-4B7F-BD55-743260DA1C3C}"/>
                  </a:ext>
                </a:extLst>
              </p:cNvPr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7741413" y="3680194"/>
                <a:ext cx="190080" cy="357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0">
            <p14:nvContentPartPr>
              <p14:cNvPr id="150" name="Ink 149">
                <a:extLst>
                  <a:ext uri="{FF2B5EF4-FFF2-40B4-BE49-F238E27FC236}">
                    <a16:creationId xmlns:a16="http://schemas.microsoft.com/office/drawing/2014/main" id="{CDCFF0BA-B548-46CE-8D0A-794A22084146}"/>
                  </a:ext>
                </a:extLst>
              </p14:cNvPr>
              <p14:cNvContentPartPr/>
              <p14:nvPr/>
            </p14:nvContentPartPr>
            <p14:xfrm>
              <a:off x="7336053" y="3732754"/>
              <a:ext cx="330120" cy="327600"/>
            </p14:xfrm>
          </p:contentPart>
        </mc:Choice>
        <mc:Fallback>
          <p:pic>
            <p:nvPicPr>
              <p:cNvPr id="150" name="Ink 149">
                <a:extLst>
                  <a:ext uri="{FF2B5EF4-FFF2-40B4-BE49-F238E27FC236}">
                    <a16:creationId xmlns:a16="http://schemas.microsoft.com/office/drawing/2014/main" id="{CDCFF0BA-B548-46CE-8D0A-794A22084146}"/>
                  </a:ext>
                </a:extLst>
              </p:cNvPr>
              <p:cNvPicPr/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7327053" y="3723754"/>
                <a:ext cx="347760" cy="345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2">
            <p14:nvContentPartPr>
              <p14:cNvPr id="151" name="Ink 150">
                <a:extLst>
                  <a:ext uri="{FF2B5EF4-FFF2-40B4-BE49-F238E27FC236}">
                    <a16:creationId xmlns:a16="http://schemas.microsoft.com/office/drawing/2014/main" id="{DC43E0A6-0FF6-47CB-8347-DAA807609EBE}"/>
                  </a:ext>
                </a:extLst>
              </p14:cNvPr>
              <p14:cNvContentPartPr/>
              <p14:nvPr/>
            </p14:nvContentPartPr>
            <p14:xfrm>
              <a:off x="8241813" y="3218314"/>
              <a:ext cx="152280" cy="130680"/>
            </p14:xfrm>
          </p:contentPart>
        </mc:Choice>
        <mc:Fallback>
          <p:pic>
            <p:nvPicPr>
              <p:cNvPr id="151" name="Ink 150">
                <a:extLst>
                  <a:ext uri="{FF2B5EF4-FFF2-40B4-BE49-F238E27FC236}">
                    <a16:creationId xmlns:a16="http://schemas.microsoft.com/office/drawing/2014/main" id="{DC43E0A6-0FF6-47CB-8347-DAA807609EBE}"/>
                  </a:ext>
                </a:extLst>
              </p:cNvPr>
              <p:cNvPicPr/>
              <p:nvPr/>
            </p:nvPicPr>
            <p:blipFill>
              <a:blip r:embed="rId83"/>
              <a:stretch>
                <a:fillRect/>
              </a:stretch>
            </p:blipFill>
            <p:spPr>
              <a:xfrm>
                <a:off x="8232813" y="3209314"/>
                <a:ext cx="169920" cy="148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4">
            <p14:nvContentPartPr>
              <p14:cNvPr id="165" name="Ink 164">
                <a:extLst>
                  <a:ext uri="{FF2B5EF4-FFF2-40B4-BE49-F238E27FC236}">
                    <a16:creationId xmlns:a16="http://schemas.microsoft.com/office/drawing/2014/main" id="{A1424B12-37AD-4A87-AD92-D556F3E311A7}"/>
                  </a:ext>
                </a:extLst>
              </p14:cNvPr>
              <p14:cNvContentPartPr/>
              <p14:nvPr/>
            </p14:nvContentPartPr>
            <p14:xfrm>
              <a:off x="1055493" y="3936154"/>
              <a:ext cx="4806720" cy="2062800"/>
            </p14:xfrm>
          </p:contentPart>
        </mc:Choice>
        <mc:Fallback>
          <p:pic>
            <p:nvPicPr>
              <p:cNvPr id="165" name="Ink 164">
                <a:extLst>
                  <a:ext uri="{FF2B5EF4-FFF2-40B4-BE49-F238E27FC236}">
                    <a16:creationId xmlns:a16="http://schemas.microsoft.com/office/drawing/2014/main" id="{A1424B12-37AD-4A87-AD92-D556F3E311A7}"/>
                  </a:ext>
                </a:extLst>
              </p:cNvPr>
              <p:cNvPicPr/>
              <p:nvPr/>
            </p:nvPicPr>
            <p:blipFill>
              <a:blip r:embed="rId85"/>
              <a:stretch>
                <a:fillRect/>
              </a:stretch>
            </p:blipFill>
            <p:spPr>
              <a:xfrm>
                <a:off x="1046853" y="3927512"/>
                <a:ext cx="4824360" cy="2080443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10090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2773362"/>
          </a:xfrm>
        </p:spPr>
        <p:txBody>
          <a:bodyPr>
            <a:noAutofit/>
          </a:bodyPr>
          <a:lstStyle/>
          <a:p>
            <a:pPr algn="l"/>
            <a:r>
              <a:rPr lang="en-US" sz="3600" b="1" dirty="0">
                <a:solidFill>
                  <a:srgbClr val="0070C0"/>
                </a:solidFill>
              </a:rPr>
              <a:t>Ex 2: The function h(t) = -t</a:t>
            </a:r>
            <a:r>
              <a:rPr lang="en-US" sz="3600" b="1" baseline="30000" dirty="0">
                <a:solidFill>
                  <a:srgbClr val="0070C0"/>
                </a:solidFill>
              </a:rPr>
              <a:t>2</a:t>
            </a:r>
            <a:r>
              <a:rPr lang="en-US" sz="3600" b="1" dirty="0">
                <a:solidFill>
                  <a:srgbClr val="0070C0"/>
                </a:solidFill>
              </a:rPr>
              <a:t> + 8t + 2 represents the height, in feet, of a stream of water being squirted out of a fountain after t seconds. What is the maximum height of the water?</a:t>
            </a:r>
            <a:endParaRPr lang="en-US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171D21DF-1B67-4B8D-9640-A495855D60BE}"/>
                  </a:ext>
                </a:extLst>
              </p14:cNvPr>
              <p14:cNvContentPartPr/>
              <p14:nvPr/>
            </p14:nvContentPartPr>
            <p14:xfrm>
              <a:off x="338733" y="3012034"/>
              <a:ext cx="1607400" cy="4824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171D21DF-1B67-4B8D-9640-A495855D60B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30093" y="3003034"/>
                <a:ext cx="1625040" cy="65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2D5D22B9-5A64-4CAD-8123-1DE1DF42AE92}"/>
                  </a:ext>
                </a:extLst>
              </p14:cNvPr>
              <p14:cNvContentPartPr/>
              <p14:nvPr/>
            </p14:nvContentPartPr>
            <p14:xfrm>
              <a:off x="3916053" y="3629074"/>
              <a:ext cx="503280" cy="254880"/>
            </p14:xfrm>
          </p:contentPart>
        </mc:Choice>
        <mc:Fallback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2D5D22B9-5A64-4CAD-8123-1DE1DF42AE9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07413" y="3620434"/>
                <a:ext cx="520920" cy="272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0D34338D-60BB-4C18-80FC-365732BB5497}"/>
                  </a:ext>
                </a:extLst>
              </p14:cNvPr>
              <p14:cNvContentPartPr/>
              <p14:nvPr/>
            </p14:nvContentPartPr>
            <p14:xfrm>
              <a:off x="3818493" y="3262234"/>
              <a:ext cx="464400" cy="284760"/>
            </p14:xfrm>
          </p:contentPart>
        </mc:Choice>
        <mc:Fallback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0D34338D-60BB-4C18-80FC-365732BB5497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809846" y="3253594"/>
                <a:ext cx="482054" cy="302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E8F14BCC-8876-4729-B864-EBB4D325B211}"/>
                  </a:ext>
                </a:extLst>
              </p14:cNvPr>
              <p14:cNvContentPartPr/>
              <p14:nvPr/>
            </p14:nvContentPartPr>
            <p14:xfrm>
              <a:off x="506133" y="3143074"/>
              <a:ext cx="3057120" cy="2693160"/>
            </p14:xfrm>
          </p:contentPart>
        </mc:Choice>
        <mc:Fallback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E8F14BCC-8876-4729-B864-EBB4D325B211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97493" y="3134434"/>
                <a:ext cx="3074760" cy="271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42" name="Ink 41">
                <a:extLst>
                  <a:ext uri="{FF2B5EF4-FFF2-40B4-BE49-F238E27FC236}">
                    <a16:creationId xmlns:a16="http://schemas.microsoft.com/office/drawing/2014/main" id="{EEC312FB-719F-4694-88DE-42B9A5B87359}"/>
                  </a:ext>
                </a:extLst>
              </p14:cNvPr>
              <p14:cNvContentPartPr/>
              <p14:nvPr/>
            </p14:nvContentPartPr>
            <p14:xfrm>
              <a:off x="4308453" y="4475434"/>
              <a:ext cx="135000" cy="19440"/>
            </p14:xfrm>
          </p:contentPart>
        </mc:Choice>
        <mc:Fallback>
          <p:pic>
            <p:nvPicPr>
              <p:cNvPr id="42" name="Ink 41">
                <a:extLst>
                  <a:ext uri="{FF2B5EF4-FFF2-40B4-BE49-F238E27FC236}">
                    <a16:creationId xmlns:a16="http://schemas.microsoft.com/office/drawing/2014/main" id="{EEC312FB-719F-4694-88DE-42B9A5B87359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299453" y="4466794"/>
                <a:ext cx="152640" cy="3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57" name="Ink 56">
                <a:extLst>
                  <a:ext uri="{FF2B5EF4-FFF2-40B4-BE49-F238E27FC236}">
                    <a16:creationId xmlns:a16="http://schemas.microsoft.com/office/drawing/2014/main" id="{C1441A9B-E86E-4215-B0E2-0F65CAC989AB}"/>
                  </a:ext>
                </a:extLst>
              </p14:cNvPr>
              <p14:cNvContentPartPr/>
              <p14:nvPr/>
            </p14:nvContentPartPr>
            <p14:xfrm>
              <a:off x="6882093" y="4062154"/>
              <a:ext cx="262440" cy="267840"/>
            </p14:xfrm>
          </p:contentPart>
        </mc:Choice>
        <mc:Fallback>
          <p:pic>
            <p:nvPicPr>
              <p:cNvPr id="57" name="Ink 56">
                <a:extLst>
                  <a:ext uri="{FF2B5EF4-FFF2-40B4-BE49-F238E27FC236}">
                    <a16:creationId xmlns:a16="http://schemas.microsoft.com/office/drawing/2014/main" id="{C1441A9B-E86E-4215-B0E2-0F65CAC989AB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873453" y="4053514"/>
                <a:ext cx="280080" cy="285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63" name="Ink 62">
                <a:extLst>
                  <a:ext uri="{FF2B5EF4-FFF2-40B4-BE49-F238E27FC236}">
                    <a16:creationId xmlns:a16="http://schemas.microsoft.com/office/drawing/2014/main" id="{2DBCA59F-DAAA-470F-B103-B8448892FFD2}"/>
                  </a:ext>
                </a:extLst>
              </p14:cNvPr>
              <p14:cNvContentPartPr/>
              <p14:nvPr/>
            </p14:nvContentPartPr>
            <p14:xfrm>
              <a:off x="4567293" y="5113354"/>
              <a:ext cx="101160" cy="1800"/>
            </p14:xfrm>
          </p:contentPart>
        </mc:Choice>
        <mc:Fallback>
          <p:pic>
            <p:nvPicPr>
              <p:cNvPr id="63" name="Ink 62">
                <a:extLst>
                  <a:ext uri="{FF2B5EF4-FFF2-40B4-BE49-F238E27FC236}">
                    <a16:creationId xmlns:a16="http://schemas.microsoft.com/office/drawing/2014/main" id="{2DBCA59F-DAAA-470F-B103-B8448892FFD2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558653" y="5104354"/>
                <a:ext cx="118800" cy="19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64" name="Ink 63">
                <a:extLst>
                  <a:ext uri="{FF2B5EF4-FFF2-40B4-BE49-F238E27FC236}">
                    <a16:creationId xmlns:a16="http://schemas.microsoft.com/office/drawing/2014/main" id="{3EA40341-EDA6-4CA1-8E7C-79B2A2EAF33E}"/>
                  </a:ext>
                </a:extLst>
              </p14:cNvPr>
              <p14:cNvContentPartPr/>
              <p14:nvPr/>
            </p14:nvContentPartPr>
            <p14:xfrm>
              <a:off x="4869693" y="4903114"/>
              <a:ext cx="25560" cy="345600"/>
            </p14:xfrm>
          </p:contentPart>
        </mc:Choice>
        <mc:Fallback>
          <p:pic>
            <p:nvPicPr>
              <p:cNvPr id="64" name="Ink 63">
                <a:extLst>
                  <a:ext uri="{FF2B5EF4-FFF2-40B4-BE49-F238E27FC236}">
                    <a16:creationId xmlns:a16="http://schemas.microsoft.com/office/drawing/2014/main" id="{3EA40341-EDA6-4CA1-8E7C-79B2A2EAF33E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861053" y="4894474"/>
                <a:ext cx="43200" cy="363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65" name="Ink 64">
                <a:extLst>
                  <a:ext uri="{FF2B5EF4-FFF2-40B4-BE49-F238E27FC236}">
                    <a16:creationId xmlns:a16="http://schemas.microsoft.com/office/drawing/2014/main" id="{24751F3E-8C48-4779-BC53-5712C467EA41}"/>
                  </a:ext>
                </a:extLst>
              </p14:cNvPr>
              <p14:cNvContentPartPr/>
              <p14:nvPr/>
            </p14:nvContentPartPr>
            <p14:xfrm>
              <a:off x="4986693" y="4939114"/>
              <a:ext cx="118800" cy="327960"/>
            </p14:xfrm>
          </p:contentPart>
        </mc:Choice>
        <mc:Fallback>
          <p:pic>
            <p:nvPicPr>
              <p:cNvPr id="65" name="Ink 64">
                <a:extLst>
                  <a:ext uri="{FF2B5EF4-FFF2-40B4-BE49-F238E27FC236}">
                    <a16:creationId xmlns:a16="http://schemas.microsoft.com/office/drawing/2014/main" id="{24751F3E-8C48-4779-BC53-5712C467EA41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978053" y="4930474"/>
                <a:ext cx="136440" cy="345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70" name="Ink 69">
                <a:extLst>
                  <a:ext uri="{FF2B5EF4-FFF2-40B4-BE49-F238E27FC236}">
                    <a16:creationId xmlns:a16="http://schemas.microsoft.com/office/drawing/2014/main" id="{35BCBC27-B4B3-411E-83DA-ABB7B2FA6412}"/>
                  </a:ext>
                </a:extLst>
              </p14:cNvPr>
              <p14:cNvContentPartPr/>
              <p14:nvPr/>
            </p14:nvContentPartPr>
            <p14:xfrm>
              <a:off x="5816133" y="4875754"/>
              <a:ext cx="160560" cy="332280"/>
            </p14:xfrm>
          </p:contentPart>
        </mc:Choice>
        <mc:Fallback>
          <p:pic>
            <p:nvPicPr>
              <p:cNvPr id="70" name="Ink 69">
                <a:extLst>
                  <a:ext uri="{FF2B5EF4-FFF2-40B4-BE49-F238E27FC236}">
                    <a16:creationId xmlns:a16="http://schemas.microsoft.com/office/drawing/2014/main" id="{35BCBC27-B4B3-411E-83DA-ABB7B2FA6412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5807133" y="4867114"/>
                <a:ext cx="178200" cy="349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73" name="Ink 72">
                <a:extLst>
                  <a:ext uri="{FF2B5EF4-FFF2-40B4-BE49-F238E27FC236}">
                    <a16:creationId xmlns:a16="http://schemas.microsoft.com/office/drawing/2014/main" id="{6560438D-ECCF-405F-904A-8A5C8ECEBA56}"/>
                  </a:ext>
                </a:extLst>
              </p14:cNvPr>
              <p14:cNvContentPartPr/>
              <p14:nvPr/>
            </p14:nvContentPartPr>
            <p14:xfrm>
              <a:off x="6375573" y="4860274"/>
              <a:ext cx="202680" cy="221040"/>
            </p14:xfrm>
          </p:contentPart>
        </mc:Choice>
        <mc:Fallback>
          <p:pic>
            <p:nvPicPr>
              <p:cNvPr id="73" name="Ink 72">
                <a:extLst>
                  <a:ext uri="{FF2B5EF4-FFF2-40B4-BE49-F238E27FC236}">
                    <a16:creationId xmlns:a16="http://schemas.microsoft.com/office/drawing/2014/main" id="{6560438D-ECCF-405F-904A-8A5C8ECEBA56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6366933" y="4851274"/>
                <a:ext cx="220320" cy="238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74" name="Ink 73">
                <a:extLst>
                  <a:ext uri="{FF2B5EF4-FFF2-40B4-BE49-F238E27FC236}">
                    <a16:creationId xmlns:a16="http://schemas.microsoft.com/office/drawing/2014/main" id="{CE190C26-1FD4-48C6-B649-88B73126A61F}"/>
                  </a:ext>
                </a:extLst>
              </p14:cNvPr>
              <p14:cNvContentPartPr/>
              <p14:nvPr/>
            </p14:nvContentPartPr>
            <p14:xfrm>
              <a:off x="6150213" y="4904914"/>
              <a:ext cx="144720" cy="243000"/>
            </p14:xfrm>
          </p:contentPart>
        </mc:Choice>
        <mc:Fallback>
          <p:pic>
            <p:nvPicPr>
              <p:cNvPr id="74" name="Ink 73">
                <a:extLst>
                  <a:ext uri="{FF2B5EF4-FFF2-40B4-BE49-F238E27FC236}">
                    <a16:creationId xmlns:a16="http://schemas.microsoft.com/office/drawing/2014/main" id="{CE190C26-1FD4-48C6-B649-88B73126A61F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6141573" y="4896274"/>
                <a:ext cx="162360" cy="260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75" name="Ink 74">
                <a:extLst>
                  <a:ext uri="{FF2B5EF4-FFF2-40B4-BE49-F238E27FC236}">
                    <a16:creationId xmlns:a16="http://schemas.microsoft.com/office/drawing/2014/main" id="{217DAFA5-0289-4280-8C9B-4E2DDF13AACB}"/>
                  </a:ext>
                </a:extLst>
              </p14:cNvPr>
              <p14:cNvContentPartPr/>
              <p14:nvPr/>
            </p14:nvContentPartPr>
            <p14:xfrm>
              <a:off x="5297733" y="4848754"/>
              <a:ext cx="429480" cy="433080"/>
            </p14:xfrm>
          </p:contentPart>
        </mc:Choice>
        <mc:Fallback>
          <p:pic>
            <p:nvPicPr>
              <p:cNvPr id="75" name="Ink 74">
                <a:extLst>
                  <a:ext uri="{FF2B5EF4-FFF2-40B4-BE49-F238E27FC236}">
                    <a16:creationId xmlns:a16="http://schemas.microsoft.com/office/drawing/2014/main" id="{217DAFA5-0289-4280-8C9B-4E2DDF13AACB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5288733" y="4839761"/>
                <a:ext cx="447120" cy="45070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76" name="Ink 75">
                <a:extLst>
                  <a:ext uri="{FF2B5EF4-FFF2-40B4-BE49-F238E27FC236}">
                    <a16:creationId xmlns:a16="http://schemas.microsoft.com/office/drawing/2014/main" id="{96D55D92-F875-4EC8-BFD9-8FE8819D30C4}"/>
                  </a:ext>
                </a:extLst>
              </p14:cNvPr>
              <p14:cNvContentPartPr/>
              <p14:nvPr/>
            </p14:nvContentPartPr>
            <p14:xfrm>
              <a:off x="4490973" y="5336554"/>
              <a:ext cx="1473480" cy="48240"/>
            </p14:xfrm>
          </p:contentPart>
        </mc:Choice>
        <mc:Fallback>
          <p:pic>
            <p:nvPicPr>
              <p:cNvPr id="76" name="Ink 75">
                <a:extLst>
                  <a:ext uri="{FF2B5EF4-FFF2-40B4-BE49-F238E27FC236}">
                    <a16:creationId xmlns:a16="http://schemas.microsoft.com/office/drawing/2014/main" id="{96D55D92-F875-4EC8-BFD9-8FE8819D30C4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4481973" y="5327554"/>
                <a:ext cx="1491120" cy="65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83" name="Ink 82">
                <a:extLst>
                  <a:ext uri="{FF2B5EF4-FFF2-40B4-BE49-F238E27FC236}">
                    <a16:creationId xmlns:a16="http://schemas.microsoft.com/office/drawing/2014/main" id="{86007F60-89FF-4CC6-9593-B2E467DBD834}"/>
                  </a:ext>
                </a:extLst>
              </p14:cNvPr>
              <p14:cNvContentPartPr/>
              <p14:nvPr/>
            </p14:nvContentPartPr>
            <p14:xfrm>
              <a:off x="4613373" y="2913754"/>
              <a:ext cx="2155320" cy="1783080"/>
            </p14:xfrm>
          </p:contentPart>
        </mc:Choice>
        <mc:Fallback>
          <p:pic>
            <p:nvPicPr>
              <p:cNvPr id="83" name="Ink 82">
                <a:extLst>
                  <a:ext uri="{FF2B5EF4-FFF2-40B4-BE49-F238E27FC236}">
                    <a16:creationId xmlns:a16="http://schemas.microsoft.com/office/drawing/2014/main" id="{86007F60-89FF-4CC6-9593-B2E467DBD834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4604732" y="2904754"/>
                <a:ext cx="2172963" cy="1800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56521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782762"/>
          </a:xfrm>
        </p:spPr>
        <p:txBody>
          <a:bodyPr>
            <a:noAutofit/>
          </a:bodyPr>
          <a:lstStyle/>
          <a:p>
            <a:pPr algn="l"/>
            <a:r>
              <a:rPr lang="en-US" sz="3600" b="1" dirty="0">
                <a:solidFill>
                  <a:srgbClr val="0070C0"/>
                </a:solidFill>
              </a:rPr>
              <a:t>Ex 3: What are the zeros of the function represented by the quadratic expression x</a:t>
            </a:r>
            <a:r>
              <a:rPr lang="en-US" sz="3600" b="1" baseline="30000" dirty="0">
                <a:solidFill>
                  <a:srgbClr val="0070C0"/>
                </a:solidFill>
              </a:rPr>
              <a:t>2</a:t>
            </a:r>
            <a:r>
              <a:rPr lang="en-US" sz="3600" b="1" dirty="0">
                <a:solidFill>
                  <a:srgbClr val="0070C0"/>
                </a:solidFill>
              </a:rPr>
              <a:t> + 6x – 27?</a:t>
            </a:r>
            <a:endParaRPr lang="en-US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98" name="Ink 97">
                <a:extLst>
                  <a:ext uri="{FF2B5EF4-FFF2-40B4-BE49-F238E27FC236}">
                    <a16:creationId xmlns:a16="http://schemas.microsoft.com/office/drawing/2014/main" id="{3A45BF0E-120F-4B8D-9511-8710948C5237}"/>
                  </a:ext>
                </a:extLst>
              </p14:cNvPr>
              <p14:cNvContentPartPr/>
              <p14:nvPr/>
            </p14:nvContentPartPr>
            <p14:xfrm>
              <a:off x="-641907" y="360946"/>
              <a:ext cx="2160" cy="18720"/>
            </p14:xfrm>
          </p:contentPart>
        </mc:Choice>
        <mc:Fallback>
          <p:pic>
            <p:nvPicPr>
              <p:cNvPr id="98" name="Ink 97">
                <a:extLst>
                  <a:ext uri="{FF2B5EF4-FFF2-40B4-BE49-F238E27FC236}">
                    <a16:creationId xmlns:a16="http://schemas.microsoft.com/office/drawing/2014/main" id="{3A45BF0E-120F-4B8D-9511-8710948C523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650907" y="352306"/>
                <a:ext cx="19800" cy="3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54" name="Ink 153">
                <a:extLst>
                  <a:ext uri="{FF2B5EF4-FFF2-40B4-BE49-F238E27FC236}">
                    <a16:creationId xmlns:a16="http://schemas.microsoft.com/office/drawing/2014/main" id="{26F4A48D-8B92-46A0-9218-A9F33755BF56}"/>
                  </a:ext>
                </a:extLst>
              </p14:cNvPr>
              <p14:cNvContentPartPr/>
              <p14:nvPr/>
            </p14:nvContentPartPr>
            <p14:xfrm>
              <a:off x="453213" y="849106"/>
              <a:ext cx="9397440" cy="5169600"/>
            </p14:xfrm>
          </p:contentPart>
        </mc:Choice>
        <mc:Fallback>
          <p:pic>
            <p:nvPicPr>
              <p:cNvPr id="154" name="Ink 153">
                <a:extLst>
                  <a:ext uri="{FF2B5EF4-FFF2-40B4-BE49-F238E27FC236}">
                    <a16:creationId xmlns:a16="http://schemas.microsoft.com/office/drawing/2014/main" id="{26F4A48D-8B92-46A0-9218-A9F33755BF5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44213" y="840466"/>
                <a:ext cx="9415080" cy="5187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41215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Create Equations that Describe Numbers or Relationships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70037"/>
            <a:ext cx="8305800" cy="4525963"/>
          </a:xfrm>
        </p:spPr>
        <p:txBody>
          <a:bodyPr>
            <a:normAutofit/>
          </a:bodyPr>
          <a:lstStyle/>
          <a:p>
            <a:r>
              <a:rPr lang="en-US" dirty="0"/>
              <a:t>Real-life problems?</a:t>
            </a:r>
          </a:p>
          <a:p>
            <a:pPr lvl="1"/>
            <a:r>
              <a:rPr lang="en-US" dirty="0"/>
              <a:t>Finding the area</a:t>
            </a:r>
          </a:p>
          <a:p>
            <a:pPr lvl="1"/>
            <a:r>
              <a:rPr lang="en-US" dirty="0"/>
              <a:t>Product of consecutive integers</a:t>
            </a:r>
          </a:p>
          <a:p>
            <a:pPr lvl="1"/>
            <a:r>
              <a:rPr lang="en-US" dirty="0"/>
              <a:t>Finding the height of a projectile</a:t>
            </a:r>
          </a:p>
          <a:p>
            <a:r>
              <a:rPr lang="en-US" dirty="0"/>
              <a:t>Use properties of equality to solve for a variable</a:t>
            </a:r>
          </a:p>
          <a:p>
            <a:r>
              <a:rPr lang="en-US" dirty="0"/>
              <a:t>Graph using the vertex and zeros</a:t>
            </a:r>
          </a:p>
        </p:txBody>
      </p:sp>
    </p:spTree>
    <p:extLst>
      <p:ext uri="{BB962C8B-B14F-4D97-AF65-F5344CB8AC3E}">
        <p14:creationId xmlns:p14="http://schemas.microsoft.com/office/powerpoint/2010/main" val="1810716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067800" cy="3992562"/>
          </a:xfrm>
        </p:spPr>
        <p:txBody>
          <a:bodyPr>
            <a:noAutofit/>
          </a:bodyPr>
          <a:lstStyle/>
          <a:p>
            <a:pPr algn="l"/>
            <a:r>
              <a:rPr lang="en-US" sz="3200" b="1" dirty="0">
                <a:solidFill>
                  <a:srgbClr val="0070C0"/>
                </a:solidFill>
              </a:rPr>
              <a:t>Ex 4: The product of two consecutive positive integers is 132.</a:t>
            </a:r>
            <a:br>
              <a:rPr lang="en-US" sz="3200" b="1" dirty="0">
                <a:solidFill>
                  <a:srgbClr val="0070C0"/>
                </a:solidFill>
              </a:rPr>
            </a:br>
            <a:br>
              <a:rPr lang="en-US" sz="3200" b="1" dirty="0">
                <a:solidFill>
                  <a:srgbClr val="0070C0"/>
                </a:solidFill>
              </a:rPr>
            </a:br>
            <a:r>
              <a:rPr lang="en-US" sz="3200" b="1" dirty="0">
                <a:solidFill>
                  <a:srgbClr val="0070C0"/>
                </a:solidFill>
              </a:rPr>
              <a:t>	a. Write an equation to model the 	situation.</a:t>
            </a:r>
            <a:br>
              <a:rPr lang="en-US" sz="3200" b="1" dirty="0">
                <a:solidFill>
                  <a:srgbClr val="0070C0"/>
                </a:solidFill>
              </a:rPr>
            </a:br>
            <a:br>
              <a:rPr lang="en-US" sz="3200" b="1" dirty="0">
                <a:solidFill>
                  <a:srgbClr val="0070C0"/>
                </a:solidFill>
              </a:rPr>
            </a:br>
            <a:r>
              <a:rPr lang="en-US" sz="3200" b="1" dirty="0">
                <a:solidFill>
                  <a:srgbClr val="0070C0"/>
                </a:solidFill>
              </a:rPr>
              <a:t>	b. What are the two consecutive 	integers?</a:t>
            </a:r>
            <a:endParaRPr lang="en-US" sz="4000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07010859-3BBE-42D5-8146-A397047061DC}"/>
                  </a:ext>
                </a:extLst>
              </p14:cNvPr>
              <p14:cNvContentPartPr/>
              <p14:nvPr/>
            </p14:nvContentPartPr>
            <p14:xfrm>
              <a:off x="-993267" y="1465152"/>
              <a:ext cx="5040" cy="82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07010859-3BBE-42D5-8146-A397047061D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1001907" y="1456152"/>
                <a:ext cx="22680" cy="2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3C8D5A39-933A-40E2-BACD-154DB6044C0C}"/>
                  </a:ext>
                </a:extLst>
              </p14:cNvPr>
              <p14:cNvContentPartPr/>
              <p14:nvPr/>
            </p14:nvContentPartPr>
            <p14:xfrm>
              <a:off x="4507893" y="649392"/>
              <a:ext cx="4680" cy="11448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3C8D5A39-933A-40E2-BACD-154DB6044C0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498893" y="640752"/>
                <a:ext cx="22320" cy="132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1F6C4F6F-D7D4-4C84-9778-8968DEEFA66D}"/>
                  </a:ext>
                </a:extLst>
              </p14:cNvPr>
              <p14:cNvContentPartPr/>
              <p14:nvPr/>
            </p14:nvContentPartPr>
            <p14:xfrm>
              <a:off x="4879413" y="854232"/>
              <a:ext cx="242640" cy="34200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1F6C4F6F-D7D4-4C84-9778-8968DEEFA66D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870773" y="845232"/>
                <a:ext cx="260280" cy="359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EB6296DE-EC73-4528-BB44-93AC2D88E481}"/>
                  </a:ext>
                </a:extLst>
              </p14:cNvPr>
              <p14:cNvContentPartPr/>
              <p14:nvPr/>
            </p14:nvContentPartPr>
            <p14:xfrm>
              <a:off x="4409613" y="826872"/>
              <a:ext cx="221760" cy="37908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EB6296DE-EC73-4528-BB44-93AC2D88E481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400613" y="817872"/>
                <a:ext cx="239400" cy="39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721CDA10-6197-4B66-9A8C-FB9F63023557}"/>
                  </a:ext>
                </a:extLst>
              </p14:cNvPr>
              <p14:cNvContentPartPr/>
              <p14:nvPr/>
            </p14:nvContentPartPr>
            <p14:xfrm>
              <a:off x="3999933" y="763872"/>
              <a:ext cx="231120" cy="52236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721CDA10-6197-4B66-9A8C-FB9F63023557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990933" y="754872"/>
                <a:ext cx="248760" cy="54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4F6A3B3E-41FC-41C1-9E2F-F6ED3EAE784E}"/>
                  </a:ext>
                </a:extLst>
              </p14:cNvPr>
              <p14:cNvContentPartPr/>
              <p14:nvPr/>
            </p14:nvContentPartPr>
            <p14:xfrm>
              <a:off x="4741533" y="2186232"/>
              <a:ext cx="135360" cy="488160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4F6A3B3E-41FC-41C1-9E2F-F6ED3EAE784E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732893" y="2177592"/>
                <a:ext cx="153000" cy="505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CFED5B42-6215-4514-AA22-ECBC5A355101}"/>
                  </a:ext>
                </a:extLst>
              </p14:cNvPr>
              <p14:cNvContentPartPr/>
              <p14:nvPr/>
            </p14:nvContentPartPr>
            <p14:xfrm>
              <a:off x="4509333" y="2300352"/>
              <a:ext cx="2520" cy="249120"/>
            </p14:xfrm>
          </p:contentPart>
        </mc:Choice>
        <mc:Fallback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CFED5B42-6215-4514-AA22-ECBC5A355101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500333" y="2291712"/>
                <a:ext cx="20160" cy="266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EA3AB348-E181-4B77-9DEB-4B63643AF105}"/>
                  </a:ext>
                </a:extLst>
              </p14:cNvPr>
              <p14:cNvContentPartPr/>
              <p14:nvPr/>
            </p14:nvContentPartPr>
            <p14:xfrm>
              <a:off x="3244653" y="2194872"/>
              <a:ext cx="686880" cy="502920"/>
            </p14:xfrm>
          </p:contentPart>
        </mc:Choice>
        <mc:Fallback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EA3AB348-E181-4B77-9DEB-4B63643AF105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3235658" y="2185872"/>
                <a:ext cx="704511" cy="520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A98312C3-F205-4433-A82F-EF26BD9309CA}"/>
                  </a:ext>
                </a:extLst>
              </p14:cNvPr>
              <p14:cNvContentPartPr/>
              <p14:nvPr/>
            </p14:nvContentPartPr>
            <p14:xfrm>
              <a:off x="4037013" y="2377032"/>
              <a:ext cx="325800" cy="230400"/>
            </p14:xfrm>
          </p:contentPart>
        </mc:Choice>
        <mc:Fallback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A98312C3-F205-4433-A82F-EF26BD9309CA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028373" y="2368392"/>
                <a:ext cx="343440" cy="248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38" name="Ink 37">
                <a:extLst>
                  <a:ext uri="{FF2B5EF4-FFF2-40B4-BE49-F238E27FC236}">
                    <a16:creationId xmlns:a16="http://schemas.microsoft.com/office/drawing/2014/main" id="{B735655C-E7F4-448C-BE96-9D56FECAF66F}"/>
                  </a:ext>
                </a:extLst>
              </p14:cNvPr>
              <p14:cNvContentPartPr/>
              <p14:nvPr/>
            </p14:nvContentPartPr>
            <p14:xfrm>
              <a:off x="2550573" y="4012872"/>
              <a:ext cx="77400" cy="434160"/>
            </p14:xfrm>
          </p:contentPart>
        </mc:Choice>
        <mc:Fallback>
          <p:pic>
            <p:nvPicPr>
              <p:cNvPr id="38" name="Ink 37">
                <a:extLst>
                  <a:ext uri="{FF2B5EF4-FFF2-40B4-BE49-F238E27FC236}">
                    <a16:creationId xmlns:a16="http://schemas.microsoft.com/office/drawing/2014/main" id="{B735655C-E7F4-448C-BE96-9D56FECAF66F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2541573" y="4004232"/>
                <a:ext cx="95040" cy="451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45" name="Ink 44">
                <a:extLst>
                  <a:ext uri="{FF2B5EF4-FFF2-40B4-BE49-F238E27FC236}">
                    <a16:creationId xmlns:a16="http://schemas.microsoft.com/office/drawing/2014/main" id="{4E008442-4202-4F75-A795-09D491094F51}"/>
                  </a:ext>
                </a:extLst>
              </p14:cNvPr>
              <p14:cNvContentPartPr/>
              <p14:nvPr/>
            </p14:nvContentPartPr>
            <p14:xfrm>
              <a:off x="3540933" y="4214112"/>
              <a:ext cx="117000" cy="5760"/>
            </p14:xfrm>
          </p:contentPart>
        </mc:Choice>
        <mc:Fallback>
          <p:pic>
            <p:nvPicPr>
              <p:cNvPr id="45" name="Ink 44">
                <a:extLst>
                  <a:ext uri="{FF2B5EF4-FFF2-40B4-BE49-F238E27FC236}">
                    <a16:creationId xmlns:a16="http://schemas.microsoft.com/office/drawing/2014/main" id="{4E008442-4202-4F75-A795-09D491094F51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3531933" y="4205112"/>
                <a:ext cx="134640" cy="23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46" name="Ink 45">
                <a:extLst>
                  <a:ext uri="{FF2B5EF4-FFF2-40B4-BE49-F238E27FC236}">
                    <a16:creationId xmlns:a16="http://schemas.microsoft.com/office/drawing/2014/main" id="{62A186C3-CE5C-4C57-90D9-F8CD3FA7E7F9}"/>
                  </a:ext>
                </a:extLst>
              </p14:cNvPr>
              <p14:cNvContentPartPr/>
              <p14:nvPr/>
            </p14:nvContentPartPr>
            <p14:xfrm>
              <a:off x="3585213" y="4279272"/>
              <a:ext cx="139680" cy="20160"/>
            </p14:xfrm>
          </p:contentPart>
        </mc:Choice>
        <mc:Fallback>
          <p:pic>
            <p:nvPicPr>
              <p:cNvPr id="46" name="Ink 45">
                <a:extLst>
                  <a:ext uri="{FF2B5EF4-FFF2-40B4-BE49-F238E27FC236}">
                    <a16:creationId xmlns:a16="http://schemas.microsoft.com/office/drawing/2014/main" id="{62A186C3-CE5C-4C57-90D9-F8CD3FA7E7F9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3576213" y="4270272"/>
                <a:ext cx="157320" cy="37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47" name="Ink 46">
                <a:extLst>
                  <a:ext uri="{FF2B5EF4-FFF2-40B4-BE49-F238E27FC236}">
                    <a16:creationId xmlns:a16="http://schemas.microsoft.com/office/drawing/2014/main" id="{90136DAA-EC80-40ED-9C00-E4DA4B139531}"/>
                  </a:ext>
                </a:extLst>
              </p14:cNvPr>
              <p14:cNvContentPartPr/>
              <p14:nvPr/>
            </p14:nvContentPartPr>
            <p14:xfrm>
              <a:off x="3877893" y="4115112"/>
              <a:ext cx="14760" cy="255960"/>
            </p14:xfrm>
          </p:contentPart>
        </mc:Choice>
        <mc:Fallback>
          <p:pic>
            <p:nvPicPr>
              <p:cNvPr id="47" name="Ink 46">
                <a:extLst>
                  <a:ext uri="{FF2B5EF4-FFF2-40B4-BE49-F238E27FC236}">
                    <a16:creationId xmlns:a16="http://schemas.microsoft.com/office/drawing/2014/main" id="{90136DAA-EC80-40ED-9C00-E4DA4B139531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3868893" y="4106472"/>
                <a:ext cx="32400" cy="273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48" name="Ink 47">
                <a:extLst>
                  <a:ext uri="{FF2B5EF4-FFF2-40B4-BE49-F238E27FC236}">
                    <a16:creationId xmlns:a16="http://schemas.microsoft.com/office/drawing/2014/main" id="{39327C89-506A-47CE-929E-C00CB1E52139}"/>
                  </a:ext>
                </a:extLst>
              </p14:cNvPr>
              <p14:cNvContentPartPr/>
              <p14:nvPr/>
            </p14:nvContentPartPr>
            <p14:xfrm>
              <a:off x="3979053" y="4127352"/>
              <a:ext cx="157320" cy="270360"/>
            </p14:xfrm>
          </p:contentPart>
        </mc:Choice>
        <mc:Fallback>
          <p:pic>
            <p:nvPicPr>
              <p:cNvPr id="48" name="Ink 47">
                <a:extLst>
                  <a:ext uri="{FF2B5EF4-FFF2-40B4-BE49-F238E27FC236}">
                    <a16:creationId xmlns:a16="http://schemas.microsoft.com/office/drawing/2014/main" id="{39327C89-506A-47CE-929E-C00CB1E52139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3970413" y="4118352"/>
                <a:ext cx="174960" cy="28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49" name="Ink 48">
                <a:extLst>
                  <a:ext uri="{FF2B5EF4-FFF2-40B4-BE49-F238E27FC236}">
                    <a16:creationId xmlns:a16="http://schemas.microsoft.com/office/drawing/2014/main" id="{703E74C5-6026-4114-ABF5-7A2DAC8278CB}"/>
                  </a:ext>
                </a:extLst>
              </p14:cNvPr>
              <p14:cNvContentPartPr/>
              <p14:nvPr/>
            </p14:nvContentPartPr>
            <p14:xfrm>
              <a:off x="4256973" y="4173432"/>
              <a:ext cx="168480" cy="204480"/>
            </p14:xfrm>
          </p:contentPart>
        </mc:Choice>
        <mc:Fallback>
          <p:pic>
            <p:nvPicPr>
              <p:cNvPr id="49" name="Ink 48">
                <a:extLst>
                  <a:ext uri="{FF2B5EF4-FFF2-40B4-BE49-F238E27FC236}">
                    <a16:creationId xmlns:a16="http://schemas.microsoft.com/office/drawing/2014/main" id="{703E74C5-6026-4114-ABF5-7A2DAC8278CB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4248333" y="4164432"/>
                <a:ext cx="186120" cy="222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52" name="Ink 51">
                <a:extLst>
                  <a:ext uri="{FF2B5EF4-FFF2-40B4-BE49-F238E27FC236}">
                    <a16:creationId xmlns:a16="http://schemas.microsoft.com/office/drawing/2014/main" id="{C5CEBA70-0BDA-4176-84BB-6207CB8363E0}"/>
                  </a:ext>
                </a:extLst>
              </p14:cNvPr>
              <p14:cNvContentPartPr/>
              <p14:nvPr/>
            </p14:nvContentPartPr>
            <p14:xfrm>
              <a:off x="2431773" y="4543512"/>
              <a:ext cx="151560" cy="127440"/>
            </p14:xfrm>
          </p:contentPart>
        </mc:Choice>
        <mc:Fallback>
          <p:pic>
            <p:nvPicPr>
              <p:cNvPr id="52" name="Ink 51">
                <a:extLst>
                  <a:ext uri="{FF2B5EF4-FFF2-40B4-BE49-F238E27FC236}">
                    <a16:creationId xmlns:a16="http://schemas.microsoft.com/office/drawing/2014/main" id="{C5CEBA70-0BDA-4176-84BB-6207CB8363E0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2423133" y="4534512"/>
                <a:ext cx="169200" cy="145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57" name="Ink 56">
                <a:extLst>
                  <a:ext uri="{FF2B5EF4-FFF2-40B4-BE49-F238E27FC236}">
                    <a16:creationId xmlns:a16="http://schemas.microsoft.com/office/drawing/2014/main" id="{958BFBC8-5443-47B6-96B2-04974764D6C3}"/>
                  </a:ext>
                </a:extLst>
              </p14:cNvPr>
              <p14:cNvContentPartPr/>
              <p14:nvPr/>
            </p14:nvContentPartPr>
            <p14:xfrm>
              <a:off x="3233493" y="4840152"/>
              <a:ext cx="111240" cy="9000"/>
            </p14:xfrm>
          </p:contentPart>
        </mc:Choice>
        <mc:Fallback>
          <p:pic>
            <p:nvPicPr>
              <p:cNvPr id="57" name="Ink 56">
                <a:extLst>
                  <a:ext uri="{FF2B5EF4-FFF2-40B4-BE49-F238E27FC236}">
                    <a16:creationId xmlns:a16="http://schemas.microsoft.com/office/drawing/2014/main" id="{958BFBC8-5443-47B6-96B2-04974764D6C3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3224853" y="4831152"/>
                <a:ext cx="128880" cy="26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58" name="Ink 57">
                <a:extLst>
                  <a:ext uri="{FF2B5EF4-FFF2-40B4-BE49-F238E27FC236}">
                    <a16:creationId xmlns:a16="http://schemas.microsoft.com/office/drawing/2014/main" id="{643E7229-CA31-4A35-81D4-23878D2F1EB9}"/>
                  </a:ext>
                </a:extLst>
              </p14:cNvPr>
              <p14:cNvContentPartPr/>
              <p14:nvPr/>
            </p14:nvContentPartPr>
            <p14:xfrm>
              <a:off x="3300093" y="4928712"/>
              <a:ext cx="100800" cy="14760"/>
            </p14:xfrm>
          </p:contentPart>
        </mc:Choice>
        <mc:Fallback>
          <p:pic>
            <p:nvPicPr>
              <p:cNvPr id="58" name="Ink 57">
                <a:extLst>
                  <a:ext uri="{FF2B5EF4-FFF2-40B4-BE49-F238E27FC236}">
                    <a16:creationId xmlns:a16="http://schemas.microsoft.com/office/drawing/2014/main" id="{643E7229-CA31-4A35-81D4-23878D2F1EB9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3291453" y="4920072"/>
                <a:ext cx="118440" cy="32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59" name="Ink 58">
                <a:extLst>
                  <a:ext uri="{FF2B5EF4-FFF2-40B4-BE49-F238E27FC236}">
                    <a16:creationId xmlns:a16="http://schemas.microsoft.com/office/drawing/2014/main" id="{375DB010-3D4F-46B9-976D-7B24C68328A6}"/>
                  </a:ext>
                </a:extLst>
              </p14:cNvPr>
              <p14:cNvContentPartPr/>
              <p14:nvPr/>
            </p14:nvContentPartPr>
            <p14:xfrm>
              <a:off x="3613293" y="4746552"/>
              <a:ext cx="15120" cy="277200"/>
            </p14:xfrm>
          </p:contentPart>
        </mc:Choice>
        <mc:Fallback>
          <p:pic>
            <p:nvPicPr>
              <p:cNvPr id="59" name="Ink 58">
                <a:extLst>
                  <a:ext uri="{FF2B5EF4-FFF2-40B4-BE49-F238E27FC236}">
                    <a16:creationId xmlns:a16="http://schemas.microsoft.com/office/drawing/2014/main" id="{375DB010-3D4F-46B9-976D-7B24C68328A6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3604293" y="4737552"/>
                <a:ext cx="32760" cy="294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60" name="Ink 59">
                <a:extLst>
                  <a:ext uri="{FF2B5EF4-FFF2-40B4-BE49-F238E27FC236}">
                    <a16:creationId xmlns:a16="http://schemas.microsoft.com/office/drawing/2014/main" id="{1D4639ED-0CFE-4040-A038-2B43549D5A22}"/>
                  </a:ext>
                </a:extLst>
              </p14:cNvPr>
              <p14:cNvContentPartPr/>
              <p14:nvPr/>
            </p14:nvContentPartPr>
            <p14:xfrm>
              <a:off x="3697533" y="4771752"/>
              <a:ext cx="164160" cy="262440"/>
            </p14:xfrm>
          </p:contentPart>
        </mc:Choice>
        <mc:Fallback>
          <p:pic>
            <p:nvPicPr>
              <p:cNvPr id="60" name="Ink 59">
                <a:extLst>
                  <a:ext uri="{FF2B5EF4-FFF2-40B4-BE49-F238E27FC236}">
                    <a16:creationId xmlns:a16="http://schemas.microsoft.com/office/drawing/2014/main" id="{1D4639ED-0CFE-4040-A038-2B43549D5A22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3688533" y="4763112"/>
                <a:ext cx="181800" cy="280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61" name="Ink 60">
                <a:extLst>
                  <a:ext uri="{FF2B5EF4-FFF2-40B4-BE49-F238E27FC236}">
                    <a16:creationId xmlns:a16="http://schemas.microsoft.com/office/drawing/2014/main" id="{27B35B51-D72B-4541-892B-FD45F87B3676}"/>
                  </a:ext>
                </a:extLst>
              </p14:cNvPr>
              <p14:cNvContentPartPr/>
              <p14:nvPr/>
            </p14:nvContentPartPr>
            <p14:xfrm>
              <a:off x="3951333" y="4800912"/>
              <a:ext cx="133920" cy="248040"/>
            </p14:xfrm>
          </p:contentPart>
        </mc:Choice>
        <mc:Fallback>
          <p:pic>
            <p:nvPicPr>
              <p:cNvPr id="61" name="Ink 60">
                <a:extLst>
                  <a:ext uri="{FF2B5EF4-FFF2-40B4-BE49-F238E27FC236}">
                    <a16:creationId xmlns:a16="http://schemas.microsoft.com/office/drawing/2014/main" id="{27B35B51-D72B-4541-892B-FD45F87B3676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3942693" y="4792272"/>
                <a:ext cx="151560" cy="265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62" name="Ink 61">
                <a:extLst>
                  <a:ext uri="{FF2B5EF4-FFF2-40B4-BE49-F238E27FC236}">
                    <a16:creationId xmlns:a16="http://schemas.microsoft.com/office/drawing/2014/main" id="{25A3E6E3-6FED-44D6-8425-B1BC52907A12}"/>
                  </a:ext>
                </a:extLst>
              </p14:cNvPr>
              <p14:cNvContentPartPr/>
              <p14:nvPr/>
            </p14:nvContentPartPr>
            <p14:xfrm>
              <a:off x="2953773" y="4802352"/>
              <a:ext cx="198720" cy="283680"/>
            </p14:xfrm>
          </p:contentPart>
        </mc:Choice>
        <mc:Fallback>
          <p:pic>
            <p:nvPicPr>
              <p:cNvPr id="62" name="Ink 61">
                <a:extLst>
                  <a:ext uri="{FF2B5EF4-FFF2-40B4-BE49-F238E27FC236}">
                    <a16:creationId xmlns:a16="http://schemas.microsoft.com/office/drawing/2014/main" id="{25A3E6E3-6FED-44D6-8425-B1BC52907A12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2945133" y="4793712"/>
                <a:ext cx="216360" cy="30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63" name="Ink 62">
                <a:extLst>
                  <a:ext uri="{FF2B5EF4-FFF2-40B4-BE49-F238E27FC236}">
                    <a16:creationId xmlns:a16="http://schemas.microsoft.com/office/drawing/2014/main" id="{67ACC4F0-4F41-4354-B1D8-1E40A5F81753}"/>
                  </a:ext>
                </a:extLst>
              </p14:cNvPr>
              <p14:cNvContentPartPr/>
              <p14:nvPr/>
            </p14:nvContentPartPr>
            <p14:xfrm>
              <a:off x="2653533" y="4790832"/>
              <a:ext cx="123120" cy="142560"/>
            </p14:xfrm>
          </p:contentPart>
        </mc:Choice>
        <mc:Fallback>
          <p:pic>
            <p:nvPicPr>
              <p:cNvPr id="63" name="Ink 62">
                <a:extLst>
                  <a:ext uri="{FF2B5EF4-FFF2-40B4-BE49-F238E27FC236}">
                    <a16:creationId xmlns:a16="http://schemas.microsoft.com/office/drawing/2014/main" id="{67ACC4F0-4F41-4354-B1D8-1E40A5F81753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2644893" y="4781832"/>
                <a:ext cx="140760" cy="160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64" name="Ink 63">
                <a:extLst>
                  <a:ext uri="{FF2B5EF4-FFF2-40B4-BE49-F238E27FC236}">
                    <a16:creationId xmlns:a16="http://schemas.microsoft.com/office/drawing/2014/main" id="{22C78743-1D86-434A-A81E-787153C223BA}"/>
                  </a:ext>
                </a:extLst>
              </p14:cNvPr>
              <p14:cNvContentPartPr/>
              <p14:nvPr/>
            </p14:nvContentPartPr>
            <p14:xfrm>
              <a:off x="2213613" y="4737912"/>
              <a:ext cx="221760" cy="376560"/>
            </p14:xfrm>
          </p:contentPart>
        </mc:Choice>
        <mc:Fallback>
          <p:pic>
            <p:nvPicPr>
              <p:cNvPr id="64" name="Ink 63">
                <a:extLst>
                  <a:ext uri="{FF2B5EF4-FFF2-40B4-BE49-F238E27FC236}">
                    <a16:creationId xmlns:a16="http://schemas.microsoft.com/office/drawing/2014/main" id="{22C78743-1D86-434A-A81E-787153C223BA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2204973" y="4728912"/>
                <a:ext cx="239400" cy="394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65" name="Ink 64">
                <a:extLst>
                  <a:ext uri="{FF2B5EF4-FFF2-40B4-BE49-F238E27FC236}">
                    <a16:creationId xmlns:a16="http://schemas.microsoft.com/office/drawing/2014/main" id="{D8DE21B0-ECE5-4550-9128-69E5A2DCA219}"/>
                  </a:ext>
                </a:extLst>
              </p14:cNvPr>
              <p14:cNvContentPartPr/>
              <p14:nvPr/>
            </p14:nvContentPartPr>
            <p14:xfrm>
              <a:off x="3279933" y="4011072"/>
              <a:ext cx="136080" cy="477000"/>
            </p14:xfrm>
          </p:contentPart>
        </mc:Choice>
        <mc:Fallback>
          <p:pic>
            <p:nvPicPr>
              <p:cNvPr id="65" name="Ink 64">
                <a:extLst>
                  <a:ext uri="{FF2B5EF4-FFF2-40B4-BE49-F238E27FC236}">
                    <a16:creationId xmlns:a16="http://schemas.microsoft.com/office/drawing/2014/main" id="{D8DE21B0-ECE5-4550-9128-69E5A2DCA219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3271316" y="4002432"/>
                <a:ext cx="153673" cy="494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66" name="Ink 65">
                <a:extLst>
                  <a:ext uri="{FF2B5EF4-FFF2-40B4-BE49-F238E27FC236}">
                    <a16:creationId xmlns:a16="http://schemas.microsoft.com/office/drawing/2014/main" id="{75CEBDDC-FC32-44C1-B249-601FFCC1C148}"/>
                  </a:ext>
                </a:extLst>
              </p14:cNvPr>
              <p14:cNvContentPartPr/>
              <p14:nvPr/>
            </p14:nvContentPartPr>
            <p14:xfrm>
              <a:off x="2733813" y="4161192"/>
              <a:ext cx="439920" cy="302760"/>
            </p14:xfrm>
          </p:contentPart>
        </mc:Choice>
        <mc:Fallback>
          <p:pic>
            <p:nvPicPr>
              <p:cNvPr id="66" name="Ink 65">
                <a:extLst>
                  <a:ext uri="{FF2B5EF4-FFF2-40B4-BE49-F238E27FC236}">
                    <a16:creationId xmlns:a16="http://schemas.microsoft.com/office/drawing/2014/main" id="{75CEBDDC-FC32-44C1-B249-601FFCC1C148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2725166" y="4152552"/>
                <a:ext cx="457574" cy="320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4">
            <p14:nvContentPartPr>
              <p14:cNvPr id="67" name="Ink 66">
                <a:extLst>
                  <a:ext uri="{FF2B5EF4-FFF2-40B4-BE49-F238E27FC236}">
                    <a16:creationId xmlns:a16="http://schemas.microsoft.com/office/drawing/2014/main" id="{F9AD6445-75D5-4B12-8F07-A6C9B7CE10A7}"/>
                  </a:ext>
                </a:extLst>
              </p14:cNvPr>
              <p14:cNvContentPartPr/>
              <p14:nvPr/>
            </p14:nvContentPartPr>
            <p14:xfrm>
              <a:off x="2133333" y="4072632"/>
              <a:ext cx="207360" cy="340560"/>
            </p14:xfrm>
          </p:contentPart>
        </mc:Choice>
        <mc:Fallback>
          <p:pic>
            <p:nvPicPr>
              <p:cNvPr id="67" name="Ink 66">
                <a:extLst>
                  <a:ext uri="{FF2B5EF4-FFF2-40B4-BE49-F238E27FC236}">
                    <a16:creationId xmlns:a16="http://schemas.microsoft.com/office/drawing/2014/main" id="{F9AD6445-75D5-4B12-8F07-A6C9B7CE10A7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2124693" y="4063983"/>
                <a:ext cx="225000" cy="35821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6">
            <p14:nvContentPartPr>
              <p14:cNvPr id="118" name="Ink 117">
                <a:extLst>
                  <a:ext uri="{FF2B5EF4-FFF2-40B4-BE49-F238E27FC236}">
                    <a16:creationId xmlns:a16="http://schemas.microsoft.com/office/drawing/2014/main" id="{E0024761-0E68-47AB-8050-A5BA2D4A1A2A}"/>
                  </a:ext>
                </a:extLst>
              </p14:cNvPr>
              <p14:cNvContentPartPr/>
              <p14:nvPr/>
            </p14:nvContentPartPr>
            <p14:xfrm>
              <a:off x="197973" y="4033392"/>
              <a:ext cx="18360" cy="331200"/>
            </p14:xfrm>
          </p:contentPart>
        </mc:Choice>
        <mc:Fallback>
          <p:pic>
            <p:nvPicPr>
              <p:cNvPr id="118" name="Ink 117">
                <a:extLst>
                  <a:ext uri="{FF2B5EF4-FFF2-40B4-BE49-F238E27FC236}">
                    <a16:creationId xmlns:a16="http://schemas.microsoft.com/office/drawing/2014/main" id="{E0024761-0E68-47AB-8050-A5BA2D4A1A2A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189333" y="4024392"/>
                <a:ext cx="36000" cy="348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8">
            <p14:nvContentPartPr>
              <p14:cNvPr id="119" name="Ink 118">
                <a:extLst>
                  <a:ext uri="{FF2B5EF4-FFF2-40B4-BE49-F238E27FC236}">
                    <a16:creationId xmlns:a16="http://schemas.microsoft.com/office/drawing/2014/main" id="{9FFED75A-F24F-442D-B5F2-B37C30536A2B}"/>
                  </a:ext>
                </a:extLst>
              </p14:cNvPr>
              <p14:cNvContentPartPr/>
              <p14:nvPr/>
            </p14:nvContentPartPr>
            <p14:xfrm>
              <a:off x="361053" y="4045272"/>
              <a:ext cx="27000" cy="361800"/>
            </p14:xfrm>
          </p:contentPart>
        </mc:Choice>
        <mc:Fallback>
          <p:pic>
            <p:nvPicPr>
              <p:cNvPr id="119" name="Ink 118">
                <a:extLst>
                  <a:ext uri="{FF2B5EF4-FFF2-40B4-BE49-F238E27FC236}">
                    <a16:creationId xmlns:a16="http://schemas.microsoft.com/office/drawing/2014/main" id="{9FFED75A-F24F-442D-B5F2-B37C30536A2B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352053" y="4036632"/>
                <a:ext cx="44640" cy="379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0">
            <p14:nvContentPartPr>
              <p14:cNvPr id="123" name="Ink 122">
                <a:extLst>
                  <a:ext uri="{FF2B5EF4-FFF2-40B4-BE49-F238E27FC236}">
                    <a16:creationId xmlns:a16="http://schemas.microsoft.com/office/drawing/2014/main" id="{326A997D-57A7-4E2C-AAEC-8E127B2DC68A}"/>
                  </a:ext>
                </a:extLst>
              </p14:cNvPr>
              <p14:cNvContentPartPr/>
              <p14:nvPr/>
            </p14:nvContentPartPr>
            <p14:xfrm>
              <a:off x="923733" y="4174872"/>
              <a:ext cx="9000" cy="281160"/>
            </p14:xfrm>
          </p:contentPart>
        </mc:Choice>
        <mc:Fallback>
          <p:pic>
            <p:nvPicPr>
              <p:cNvPr id="123" name="Ink 122">
                <a:extLst>
                  <a:ext uri="{FF2B5EF4-FFF2-40B4-BE49-F238E27FC236}">
                    <a16:creationId xmlns:a16="http://schemas.microsoft.com/office/drawing/2014/main" id="{326A997D-57A7-4E2C-AAEC-8E127B2DC68A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915093" y="4166232"/>
                <a:ext cx="26640" cy="29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2">
            <p14:nvContentPartPr>
              <p14:cNvPr id="124" name="Ink 123">
                <a:extLst>
                  <a:ext uri="{FF2B5EF4-FFF2-40B4-BE49-F238E27FC236}">
                    <a16:creationId xmlns:a16="http://schemas.microsoft.com/office/drawing/2014/main" id="{45B4C159-6C78-43C5-9B95-C2BCD5FAF806}"/>
                  </a:ext>
                </a:extLst>
              </p14:cNvPr>
              <p14:cNvContentPartPr/>
              <p14:nvPr/>
            </p14:nvContentPartPr>
            <p14:xfrm>
              <a:off x="1006893" y="4224912"/>
              <a:ext cx="144360" cy="200160"/>
            </p14:xfrm>
          </p:contentPart>
        </mc:Choice>
        <mc:Fallback>
          <p:pic>
            <p:nvPicPr>
              <p:cNvPr id="124" name="Ink 123">
                <a:extLst>
                  <a:ext uri="{FF2B5EF4-FFF2-40B4-BE49-F238E27FC236}">
                    <a16:creationId xmlns:a16="http://schemas.microsoft.com/office/drawing/2014/main" id="{45B4C159-6C78-43C5-9B95-C2BCD5FAF806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998253" y="4216272"/>
                <a:ext cx="162000" cy="217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4">
            <p14:nvContentPartPr>
              <p14:cNvPr id="125" name="Ink 124">
                <a:extLst>
                  <a:ext uri="{FF2B5EF4-FFF2-40B4-BE49-F238E27FC236}">
                    <a16:creationId xmlns:a16="http://schemas.microsoft.com/office/drawing/2014/main" id="{78361643-FD96-483B-8E47-B46CC0D9250B}"/>
                  </a:ext>
                </a:extLst>
              </p14:cNvPr>
              <p14:cNvContentPartPr/>
              <p14:nvPr/>
            </p14:nvContentPartPr>
            <p14:xfrm>
              <a:off x="321813" y="3267672"/>
              <a:ext cx="573480" cy="442080"/>
            </p14:xfrm>
          </p:contentPart>
        </mc:Choice>
        <mc:Fallback>
          <p:pic>
            <p:nvPicPr>
              <p:cNvPr id="125" name="Ink 124">
                <a:extLst>
                  <a:ext uri="{FF2B5EF4-FFF2-40B4-BE49-F238E27FC236}">
                    <a16:creationId xmlns:a16="http://schemas.microsoft.com/office/drawing/2014/main" id="{78361643-FD96-483B-8E47-B46CC0D9250B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313173" y="3258672"/>
                <a:ext cx="591120" cy="459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6">
            <p14:nvContentPartPr>
              <p14:cNvPr id="126" name="Ink 125">
                <a:extLst>
                  <a:ext uri="{FF2B5EF4-FFF2-40B4-BE49-F238E27FC236}">
                    <a16:creationId xmlns:a16="http://schemas.microsoft.com/office/drawing/2014/main" id="{CC459D2D-FC13-47C1-AE38-773FA94D5688}"/>
                  </a:ext>
                </a:extLst>
              </p14:cNvPr>
              <p14:cNvContentPartPr/>
              <p14:nvPr/>
            </p14:nvContentPartPr>
            <p14:xfrm>
              <a:off x="608373" y="3888312"/>
              <a:ext cx="179640" cy="549360"/>
            </p14:xfrm>
          </p:contentPart>
        </mc:Choice>
        <mc:Fallback>
          <p:pic>
            <p:nvPicPr>
              <p:cNvPr id="126" name="Ink 125">
                <a:extLst>
                  <a:ext uri="{FF2B5EF4-FFF2-40B4-BE49-F238E27FC236}">
                    <a16:creationId xmlns:a16="http://schemas.microsoft.com/office/drawing/2014/main" id="{CC459D2D-FC13-47C1-AE38-773FA94D5688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599373" y="3879666"/>
                <a:ext cx="197280" cy="56701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8">
            <p14:nvContentPartPr>
              <p14:cNvPr id="127" name="Ink 126">
                <a:extLst>
                  <a:ext uri="{FF2B5EF4-FFF2-40B4-BE49-F238E27FC236}">
                    <a16:creationId xmlns:a16="http://schemas.microsoft.com/office/drawing/2014/main" id="{D86DBAF9-10E1-4FD3-9184-AD0BC9127C48}"/>
                  </a:ext>
                </a:extLst>
              </p14:cNvPr>
              <p14:cNvContentPartPr/>
              <p14:nvPr/>
            </p14:nvContentPartPr>
            <p14:xfrm>
              <a:off x="3540933" y="5136792"/>
              <a:ext cx="521280" cy="54360"/>
            </p14:xfrm>
          </p:contentPart>
        </mc:Choice>
        <mc:Fallback>
          <p:pic>
            <p:nvPicPr>
              <p:cNvPr id="127" name="Ink 126">
                <a:extLst>
                  <a:ext uri="{FF2B5EF4-FFF2-40B4-BE49-F238E27FC236}">
                    <a16:creationId xmlns:a16="http://schemas.microsoft.com/office/drawing/2014/main" id="{D86DBAF9-10E1-4FD3-9184-AD0BC9127C48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3531933" y="5128152"/>
                <a:ext cx="53892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0">
            <p14:nvContentPartPr>
              <p14:cNvPr id="164" name="Ink 163">
                <a:extLst>
                  <a:ext uri="{FF2B5EF4-FFF2-40B4-BE49-F238E27FC236}">
                    <a16:creationId xmlns:a16="http://schemas.microsoft.com/office/drawing/2014/main" id="{3BC2487A-B708-4C38-B6FD-A976652D419C}"/>
                  </a:ext>
                </a:extLst>
              </p14:cNvPr>
              <p14:cNvContentPartPr/>
              <p14:nvPr/>
            </p14:nvContentPartPr>
            <p14:xfrm>
              <a:off x="5004333" y="1480272"/>
              <a:ext cx="3937680" cy="4149000"/>
            </p14:xfrm>
          </p:contentPart>
        </mc:Choice>
        <mc:Fallback>
          <p:pic>
            <p:nvPicPr>
              <p:cNvPr id="164" name="Ink 163">
                <a:extLst>
                  <a:ext uri="{FF2B5EF4-FFF2-40B4-BE49-F238E27FC236}">
                    <a16:creationId xmlns:a16="http://schemas.microsoft.com/office/drawing/2014/main" id="{3BC2487A-B708-4C38-B6FD-A976652D419C}"/>
                  </a:ext>
                </a:extLst>
              </p:cNvPr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4995333" y="1471272"/>
                <a:ext cx="3955320" cy="4166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4441946"/>
      </p:ext>
    </p:extLst>
  </p:cSld>
  <p:clrMapOvr>
    <a:masterClrMapping/>
  </p:clrMapOvr>
</p:sld>
</file>

<file path=ppt/theme/theme1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1561</TotalTime>
  <Words>784</Words>
  <Application>Microsoft Office PowerPoint</Application>
  <PresentationFormat>On-screen Show (4:3)</PresentationFormat>
  <Paragraphs>73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Century Gothic</vt:lpstr>
      <vt:lpstr>iRespondGraphMaster</vt:lpstr>
      <vt:lpstr>Office Theme</vt:lpstr>
      <vt:lpstr>GSE Algebra I</vt:lpstr>
      <vt:lpstr>Unit 3:  Modeling and Analyzing Quadratic Functions</vt:lpstr>
      <vt:lpstr>Interpret the Structure of Expressions</vt:lpstr>
      <vt:lpstr>Write Expressions in Equivalent Forms to Solve Problems</vt:lpstr>
      <vt:lpstr>Ex 1: Write f(x) = 2x2 + 12x + 1 in vertex form.</vt:lpstr>
      <vt:lpstr>Ex 2: The function h(t) = -t2 + 8t + 2 represents the height, in feet, of a stream of water being squirted out of a fountain after t seconds. What is the maximum height of the water?</vt:lpstr>
      <vt:lpstr>Ex 3: What are the zeros of the function represented by the quadratic expression x2 + 6x – 27?</vt:lpstr>
      <vt:lpstr>Create Equations that Describe Numbers or Relationships</vt:lpstr>
      <vt:lpstr>Ex 4: The product of two consecutive positive integers is 132.   a. Write an equation to model the  situation.   b. What are the two consecutive  integers?</vt:lpstr>
      <vt:lpstr>Ex 5: The formula for the volume of a cylinder is V = πr2h.   a. Solve the formula for r.   b. If the volume of a cylinder is 200π  cubic inches and the height of the  cylinder is 8 inches, what is the radius of  the cylinder?</vt:lpstr>
      <vt:lpstr>Solving Equations and Inequalities in One Variable</vt:lpstr>
      <vt:lpstr>Ex 6: Solve the equation     x2 – 10x + 25 = 0 by factoring.</vt:lpstr>
      <vt:lpstr>Ex 7: Solve the equation x2 – 100 = 0 by using square roots. </vt:lpstr>
      <vt:lpstr>Ex 8: Solve the equation 4x2 – 7x + 3 = 0 using the quadratic formula. </vt:lpstr>
      <vt:lpstr>Ex 9: Annie is framing a photo with a length of 6 inches and a width of 4 inches. The distance from the edge of the photo to the edge of the frame is x inches. The combined area of the photo and frame is 63 square inches.  Write a quadratic function to find the distance from the edge of the photo to the edge of the frame.  How wide are the photo and frame together? </vt:lpstr>
      <vt:lpstr>Build New Functions from Existing Functions</vt:lpstr>
      <vt:lpstr>Ex 10: Compare the graphs of the following functions to f(x).   a. ½ f(x)  b. f(x) – 5   c. f(x – 2) + 1 </vt:lpstr>
      <vt:lpstr>Ex 11: Is f(x) = 2x3 + 6x even, odd, or neither? Explain how you know. </vt:lpstr>
      <vt:lpstr>Interpret Functions in Context</vt:lpstr>
      <vt:lpstr>Ex 12: A ball is thrown into the air from a height of 4 feet at time t = 0. The function that models this situation is h(t) = -16t2 + 63t + 4, where t is measured in seconds and h is the height in feet.  a. What is the height of the ball after 2 seconds?  b. When will the ball reach a height of 50 feet?  c. What is the maximum height of the ball?  d. When will the ball hit the ground?  e. What domain makes sense for the function?</vt:lpstr>
      <vt:lpstr>Analyze Functions Using Different Representations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 GPS Coordinate Algebra</dc:title>
  <dc:creator>Elizabeth Hayden</dc:creator>
  <cp:lastModifiedBy>Michelle A. Taisee</cp:lastModifiedBy>
  <cp:revision>88</cp:revision>
  <dcterms:created xsi:type="dcterms:W3CDTF">2012-11-27T01:45:48Z</dcterms:created>
  <dcterms:modified xsi:type="dcterms:W3CDTF">2018-11-28T20:19:58Z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</Properties>
</file>