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67" r:id="rId2"/>
  </p:sldMasterIdLst>
  <p:sldIdLst>
    <p:sldId id="256" r:id="rId3"/>
    <p:sldId id="274" r:id="rId4"/>
    <p:sldId id="257" r:id="rId5"/>
    <p:sldId id="312" r:id="rId6"/>
    <p:sldId id="319" r:id="rId7"/>
    <p:sldId id="281" r:id="rId8"/>
    <p:sldId id="259" r:id="rId9"/>
    <p:sldId id="314" r:id="rId10"/>
    <p:sldId id="315" r:id="rId11"/>
    <p:sldId id="324" r:id="rId12"/>
    <p:sldId id="325" r:id="rId13"/>
    <p:sldId id="326" r:id="rId14"/>
    <p:sldId id="316" r:id="rId15"/>
    <p:sldId id="327" r:id="rId16"/>
    <p:sldId id="317" r:id="rId17"/>
    <p:sldId id="261" r:id="rId18"/>
    <p:sldId id="320" r:id="rId19"/>
    <p:sldId id="321" r:id="rId20"/>
    <p:sldId id="323" r:id="rId21"/>
    <p:sldId id="328" r:id="rId22"/>
    <p:sldId id="32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5" autoAdjust="0"/>
    <p:restoredTop sz="94388" autoAdjust="0"/>
  </p:normalViewPr>
  <p:slideViewPr>
    <p:cSldViewPr>
      <p:cViewPr varScale="1">
        <p:scale>
          <a:sx n="120" d="100"/>
          <a:sy n="120" d="100"/>
        </p:scale>
        <p:origin x="203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2:25.12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0,1 0,4 0,5 0,5 0,4 0,5 0,4 1,1 0,-4 1,4-1,-4-1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4:29.619"/>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6384 694,'11'0,"-11"0,0 0,0 0,0 0,0 0,0 0,0-1,0 1,0 0,0 0,0 0,0 0,0 0,0 0,0-1,0 1,0 0,0 0,0 0,0 0,0 0,0 0,1 0,-1-1,0 1,0 0,0 0,0 0,0 0,0 0,0 0,0 0,0 0,0 0,1-1,-1 1,-15-12,-3-3,-1 0,-1 1,0 2,-1 0,-1 0,1 2,-2 1,-19-6,22 10,1 0,-1 0,0 2,1 0,-1 2,-1 0,1 1,0 1,0 1,-16 4,31-5,0 0,0 0,0 1,0-1,0 1,1 0,-1 1,1-1,-1 1,1 0,0 0,0 0,1 0,-1 1,0-1,1 1,0 0,0 0,0 1,1-1,-1 1,1-1,-1 3,2 0,0-1,0 0,0 0,1 0,0 0,1 1,-1-1,1 0,0 0,0 0,1 0,0 0,0 0,1-1,-1 1,1-1,0 1,1-1,-1 0,21 27,2-2,1-1,1 0,1-3,2 0,9 5,77 68,-101-84,-1 1,0 1,-2 0,0 1,0 1,-2 0,0 0,-2 1,0 0,5 18,-11-28,-1 1,1-1,-2 1,0 0,0 0,-1 0,0-1,-1 1,0 0,-1 0,0 0,0-1,-1 1,-1-1,0 0,0 0,-1 0,0-1,-1 1,0-1,0-1,-7 7,6-7,-2 0,1 0,-1-1,-1 0,1 0,-1-1,0-1,-10 5,15-7,0-1,0 0,0-1,0 1,-1-1,1 0,0 0,-1-1,1 1,0-1,-1 0,1-1,0 1,-1-1,1 0,0 0,0-1,0 0,-1 0,0-1,3 1,0 0,1-1,-1 1,0-1,1 0,0 0,0 0,0 0,0-1,0 1,0 0,1-1,0 1,0-1,0 0,0 1,0-1,1 0,-1 1,1-1,0 0,0 0,1-1,0-13,1 0,1 1,0-1,3-4,24-73,5 2,3 2,34-55,-67 136,9-18</inkml:trace>
  <inkml:trace contextRef="#ctx0" brushRef="#br0" timeOffset="-3928.162">559 738,'3'0,"1"-1,-1 0,0 1,0-1,1-1,-1 1,0 0,0-1,0 1,2-3,-3 3,1-1,-1 1,1-1,0 1,-1 0,1 0,0 0,0 0,0 1,1-1,-2 1,0 1,-1-1,1 1,-1-1,1 1,-1-1,1 1,-1 0,1 0,-1 0,0 0,1 0,-1 0,0 0,0 0,0 0,0 0,0 1,0-1,0 0,0 1,-1-1,1 1,0 0,4 9,0 1,-1-1,0 1,-1 0,0 0,-1 1,1 7,2 93,-4-66,-1 164,-22 158,16-296,6-67,-3 42,4-37,6-28,-1-8</inkml:trace>
  <inkml:trace contextRef="#ctx0" brushRef="#br0" timeOffset="-3382.181">1149 776,'0'102,"-1"39,7 16,-2-114,1-1,2 0,2 0,2-1,14 34,-20-63,0-1,0 0,1 0,1-1,0 1,0-1,1-1,2 2,-9-9,1 0,0 0,0 0,1-1,-1 1,0 0,0-1,1 0,-1 1,1-1,0 0,-1 0,1 0,-1-1,1 1,0-1,0 1,-1-1,1 0,0 0,0 0,0-1,-1 1,1 0,0-1,-1 0,1 0,0 0,-1 0,1 0,-1 0,1-1,-1 1,0-1,0 0,0 1,1-1,-1-1,6-5,-1-1,1-1,-1 1,-1-1,0-1,0 1,-1-1,-1 0,0 0,0 0,-1-1,1-7,4-26,-1 0,-1-28,-4 30,-1 0,-2 1,-2-1,-1 0,-5-8,7 37,-1 0,-1 0,0 0,-1 1,0-1,-1 1,-1 0,0 1,0 0,-1 0,-1 0,0 1,-1 1,0-1,0 1,-1 1,-4-2,6 6,0 1,0 0,-1 1,1-1,-1 2,0 0,0 0,0 0,0 2,0-1,0 1,0 0,0 1,0 0,0 1,1 0,-1 1,0 0,1 0,-1 1,-6 4,3-2,0 1,1 0,0 0,0 1,1 1,0 0,1 0,0 1,0 1,1 0,0 0,1 0,1 1,0 1,-2 4,3 0,3-4</inkml:trace>
  <inkml:trace contextRef="#ctx0" brushRef="#br0" timeOffset="-3033.866">1922 1030,'0'0,"0"0,0 0,0 0,3 0,4 0,4 0,4 0,6 0,5 0,6-1,6-4,3-4,2-3,8-8,-4-1</inkml:trace>
  <inkml:trace contextRef="#ctx0" brushRef="#br0" timeOffset="-2310.931">2839 721,'7'-1,"-1"0,1-1,-1 0,0 0,0-1,0 0,0 0,0 0,1-2,18-8,32-15,44-18,-90 42,-1 0,1 1,0 1,0-1,0 2,0 0,0 0,4 1,-13 0,0 0,0 0,0 0,0 0,0 1,1-1,-2 1,1 0,0-1,0 1,0 0,0 0,0 0,-1 0,1 0,0 1,-1-1,1 0,-1 1,1 0,-1-1,0 1,0-1,0 1,0 0,0 0,0 0,0 0,0 0,-1 0,1 0,-1 0,0 0,1 0,-1 0,0 0,0 0,0 0,-1 0,1 1,-1 10,-2 0,1-1,-2 1,1 0,-6 10,7-19,-19 50,-2-2,-3-1,-20 28,-100 139,-4 4,144-213,4-6,-1 0,1 1,-1-1,1 1,0-1,1 1,-1 0,1 0,-1 0,1 0,0 0,1 0,-1 1,4-4,-1 1,1-1,0 0,0 0,0 0,0 0,1 0,-1-1,0 1,0-1,0 0,0 0,1 0,-1-1,2 0,2 1,47-2,0-3,0-2,49-13,22-13,7-8,-102 32</inkml:trace>
  <inkml:trace contextRef="#ctx0" brushRef="#br0" timeOffset="-1098.302">4501 627,'3'3,"0"0,0-1,1 1,0-1,-1 0,1 0,0 0,0 0,0-1,0 1,6 2,167 89,62 30,-208-110,-20-9,1 1,-1 0,-1 0,1 1,-1 1,5 4,-13-10,0 1,0-1,-1 1,1 0,-1 0,0 0,1 0,-1 0,0 0,0 0,0 0,0 0,0 1,-1-1,1 0,-1 0,0 1,1-1,-1 1,0-1,0 0,-1 1,1-1,0 0,-1 1,1-1,-1 0,0 0,0 1,0-1,0 0,0 0,0 0,-2 1,-4 8,-1-1,0 0,0 0,-1-1,0 0,-1-1,-4 3,-80 53,60-42,-52 32,22-15,2 4,-10 10,87-54,-9 0</inkml:trace>
  <inkml:trace contextRef="#ctx0" brushRef="#br0" timeOffset="-1998.586">3734 986,'2'6,"0"0,0 0,1 0,0 0,0-1,0 1,1-1,0 0,0 0,0 0,1-1,0 1,10 13,138 198,-79-108,25 25,-92-125,0-1,1 1,-1-2,1 1,5 2,-12-8,1 1,0-1,-1-1,1 1,0 0,0 0,-1-1,1 1,0-1,0 1,0-1,0 0,0 0,2 0,-3 0,0-1,0 1,0 0,0-1,0 0,0 1,0-1,0 1,-1-1,1 0,0 0,0 0,0 1,-1-1,1 0,0 0,-1 0,1 0,-1 0,1 0,-1 0,0 0,1 0,-1 0,0-1,0 1,0 0,4-23,-2-3</inkml:trace>
  <inkml:trace contextRef="#ctx0" brushRef="#br0" timeOffset="-1749.192">4213 953,'-1'6,"-1"0,0 1,0-1,-1 0,1-1,-1 1,-1 0,1-1,-1 0,-2 3,-11 17,-119 256,72-142,-13 11,75-147,2-2,0 0,-1 0,1 0,0-1,-1 1,1 0,-1 0,1-1,-1 1,1 0,-1-1,1 1,-1-1,0 1,1-1,-1 1,0-1,1 1,-1-1,0 1,0-1,1 0,-1 0,0 1,-4-5</inkml:trace>
  <inkml:trace contextRef="#ctx0" brushRef="#br0" timeOffset="3437.555">5224 2344,'1'0,"0"0,0 0,0 0,0 0,2 0,1 0,2 0,2 0,5 0,4 0,4 0,4 0,2 0,3-1,2-3,9-5,-3-2</inkml:trace>
  <inkml:trace contextRef="#ctx0" brushRef="#br0" timeOffset="3703.811">6151 2041,'0'7,"-2"0,1 1,-1-1,0 0,0 0,-1 0,-2 4,-8 27,-1 34,3 2,3 0,4 0,3 0,3 0,5 17,-7-87,1 7,-1-1,2 1,0 0,0-1,1 1,0-1,3 7,4-1</inkml:trace>
  <inkml:trace contextRef="#ctx0" brushRef="#br0" timeOffset="4131.764">6477 2102,'0'95,"13"89,-8-150,1 0,1 0,2 0,1-1,2-1,1 0,2 1,-12-28,0 1,0-1,1 0,0 1,-1-2,1 1,1 0,-1-1,1 0,0 0,0 0,0-1,0 0,1 0,-1 0,1 0,0-1,-2-1,0 0,0-1,-1 1,1-1,0 0,0 0,0 0,-1-1,1 1,0-1,0 0,-1 0,1 0,0-1,-1 1,0-1,1 0,-1 0,0 0,0 0,0-1,0 1,0-1,0 0,-1 0,0 0,1 0,-1 0,7-10,-1-1,-1 1,0-2,0 1,-2-1,1 0,-2 0,0 0,-1-1,1-13,-1 3,-2 0,0 0,-2 0,0 0,-2 0,-2-5,3 20,-1 1,0 0,0 0,-1 0,0 0,0 0,-1 1,-1 0,0 0,0 0,0 1,-1 0,-1 0,1 1,-1 0,0 0,-1 1,0 0,0 0,0 1,0 0,-1 1,0 0,0 1,0 0,0 0,-1 1,1 0,-1 1,1 0,-1 1,1 0,-1 1,0 0,-37 4,4 3</inkml:trace>
  <inkml:trace contextRef="#ctx0" brushRef="#br0" timeOffset="4670.441">1867 4089,'0'0,"0"0,0 0,2 0,3 0,5 0,5-1,5-1,5-3,4-1,4-3,4 0,3 1,1 1,1 1,9 2,-6 1</inkml:trace>
  <inkml:trace contextRef="#ctx0" brushRef="#br0" timeOffset="5338.909">2833 3608,'16'-1,"0"-2,0 0,0 0,-1-1,1-1,-1-1,12-7,-5 4,-1 1,1 1,8-1,-9 3,0 1,0 2,0 0,0 1,1 1,1 0,-20 0,0 1,0-1,1 0,-1 1,0 0,0-1,1 1,-1 0,0 1,0-1,0 1,0-1,-1 1,1 0,0 0,-1 0,1 0,-1 0,0 1,0-1,0 1,0 0,0-1,0 1,-1 0,1 0,-1 0,0 0,0 1,0-1,0 0,-1 0,1 0,-1 1,0-1,0 0,0 1,0-1,0 0,-1 1,0-1,0 0,0 1,-6 25,-1 0,-1 0,-2-1,-1 0,-4 6,-79 134,73-131,-43 63,-34 37,25-37,-8 22,79-117,-3 5,0 0,1 0,0 0,-3 11,7-20,1 0,-1 0,1 0,-1 1,1-1,0 0,0 0,-1 1,1-1,0 0,0 0,0 1,0-1,0 0,1 1,-1-1,0 0,1 0,-1 0,0 1,1-1,0 0,-1 0,1 0,0 0,-1 0,1 0,0 0,0 0,0 0,0 0,0 0,0-1,0 1,0 0,0-1,0 1,0-1,0 1,1-1,-1 1,0-1,0 0,1 0,0 0,51 4,-1-2,1-2,19-5,25 0,-14 5,-19 0,54-8,-100 6</inkml:trace>
  <inkml:trace contextRef="#ctx0" brushRef="#br0" timeOffset="6617.837">4666 3515,'5'1,"-1"0,0 1,1-1,-1 1,0 0,0 0,0 0,3 3,13 7,245 89,-142-57,-1 5,56 34,-176-82,0 0,0 1,0-1,0 0,0 0,0 1,0-1,0 1,-1 0,1 0,-1-1,1 1,-1 0,0 0,1 0,-1 0,0 1,0-1,-1 0,0 0,0 0,0 0,0 0,0 0,-1-1,1 1,-1 0,1 0,-1-1,0 1,0 0,0-1,0 1,0-1,0 1,0-1,0 1,-1-1,1 0,0 0,-1 0,1 1,-1-2,-1 2,-42 26,-2-1,0-3,-2-2,-26 7,-86 41,106-46,54-24</inkml:trace>
  <inkml:trace contextRef="#ctx0" brushRef="#br0" timeOffset="7049.819">6311 3526,'173'2,"132"-2,-258-3</inkml:trace>
  <inkml:trace contextRef="#ctx0" brushRef="#br0" timeOffset="7649.761">7217 3249,'5'-1,"-1"0,0-1,0 1,0-1,0 0,0-1,0 1,-1-1,2 0,11-7,-12 8,61-32,19-5,-64 31,0 1,1 0,0 2,0 0,0 1,14 0,-31 4,0-1,1 1,-1 0,0 0,0 0,1 1,-1 0,0 0,0 0,0 0,0 0,0 1,0-1,0 1,0 0,-1 1,1-1,-1 1,1-1,-1 1,0 0,0 0,-1 0,1 1,0-1,-1 1,0-1,0 1,0 0,0 0,-1 0,1 0,-1 0,0 0,-1 0,1 1,0-1,-1 0,0 0,0 1,-1-1,1 0,-1 0,0 0,0 1,-5 24,-1 0,-1 0,-2 0,-1-1,-1-1,-4 4,-28 50,-22 26,-9 1,-42 42,-40 55,153-199,-1 0,1 1,1-1,-1 1,1-1,0 1,1 0,-1 1,3-7,0 0,0 0,0 1,0-1,0 0,0 0,0 0,0 0,0 1,1-1,-1 0,0 0,1 0,-1 0,1 0,-1 0,1 0,0 0,-1 0,2 1,-1-1,1 1,0-1,0 0,0 0,0 1,0-1,0-1,0 1,1 0,-1-1,0 1,0-1,1 1,1-1,65 4,0-3,0-3,-1-2,1-4,35-10,-7-6,-59 12</inkml:trace>
  <inkml:trace contextRef="#ctx0" brushRef="#br0" timeOffset="5665.251">3717 3995,'5'0,"-1"1,1 0,-1 0,1 0,-1 1,0-1,0 1,1 0,-1 1,0-1,2 3,45 35,-38-29,37 35,-1 3,-3 2,18 28,-5-7,29 25,-71-84,-12-12</inkml:trace>
  <inkml:trace contextRef="#ctx0" brushRef="#br0" timeOffset="5952.452">4230 3912,'-1'12,"-1"-1,-1 0,0 0,0 0,-1 0,-1 0,1-1,-6 8,-8 21,-72 198,18-46,-13 6,72-179,9-17</inkml:trace>
  <inkml:trace contextRef="#ctx0" brushRef="#br0" timeOffset="2221.132">1 2742,'17'-1,"0"-2,-1 1,1-2,12-4,22-5,-28 9,0-1,-1-2,1 0,-1-1,-1-1,0-1,0-1,-1-1,0-1,12-12</inkml:trace>
  <inkml:trace contextRef="#ctx0" brushRef="#br0" timeOffset="2935.418">801 2261,'-8'281,"1"-106,10 64,-3-229,9 73,-8-78,0 1,0-1,0 0,1 1,0-1,0 0,1 0,0 0,-1-1,1 1,1 0,-1-1,2 1,-4-4,0 0,1 0,-1 0,0-1,1 1,-1 0,1-1,-1 0,0 1,1-1,-1 0,1 1,-1-1,1 0,-1 0,1 0,-1 0,1-1,-1 1,1 0,-1-1,1 1,-1-1,0 1,1-1,-1 0,0 1,1-1,-1 0,0 0,0 0,0 0,0 0,0 0,0 0,0-1,1 0,5-7,1 0,-1-1,-1 1,3-7,-6 11,55-105,-5-3,35-112,-41 101,-45 123,0 7,1 21,0 36,-3 3,2-1,4 1,3-1,2 0,9 20,-16-70,1-1,0 0,1 0,1 0,0-1,1 0,1 0,1 1,-8-12,0 1,0 0,0-1,1 1,-1-1,1 0,-1 0,1 0,0 0,0 0,0 0,0-1,0 0,1 1,-1-1,0 0,0-1,1 1,-1 0,1-1,-1 0,1 0,-1 0,0 0,1-1,-1 1,1-1,-1 0,0 0,0 0,1 0,-1-1,0 1,0-1,0 0,-1 0,3-2,7-5,-1-2,0 0,0 0,-2-1,1 0,-1 0,-1-1,0 0,-1-1,3-8,5-15,-1 0,-2-1,2-20,-7 29,-1 0,-2 0,-2-1,0 0,-2-6,0 26,-1-1,-1 0,0 1,0-1,-1 1,-1-1,-2-5,4 11,-1 0,1 1,-1-1,0 0,-1 1,1 0,-1 0,0 0,0 0,0 0,-1 1,1 0,-1 0,-3-2,2 3,-1-1,0 2,1-1,-1 1,0 0,0 0,1 1,-1 0,0 0,0 0,0 1,1 0,-1 1,0-1,1 1,-1 0,-4 3,-10 4</inkml:trace>
  <inkml:trace contextRef="#ctx0" brushRef="#br0" timeOffset="12833.896">1845 5253,'828'-28,"-19"0,-667 25,-31 0,38 6,-116-1,0 2,-1 1,1 1,-1 2,0 1,19 10,-47-18,31 17,-34-17,0-1,1 1,-1 0,0-1,0 1,0 0,0 0,-1 0,1 0,0 0,0 0,0 0,-1 0,1 0,-1 0,1 1,-1-1,1 0,-1 0,1 0,-1 1,0-1,0 0,0 1,0-1,0 1,-2 5</inkml:trace>
  <inkml:trace contextRef="#ctx0" brushRef="#br0" timeOffset="13223.188">2237 5839,'1'0,"0"0,1 0,-1 0,-1 0,3 0,1 0,4 0,0 0,2 0,5 0,3 0,4-1,5-1,1-2,2 0,6-5,-3-1</inkml:trace>
  <inkml:trace contextRef="#ctx0" brushRef="#br0" timeOffset="13901.212">2911 5585,'7'-2,"0"0,0 0,0 0,0-1,0 0,-1 0,1-1,-1 0,0 0,3-3,22-12,-25 16,1-1,-1 2,1-1,0 1,0 0,0 0,0 0,0 1,3 0,-7 1,-1 0,0 1,0-1,0 1,0-1,0 1,0-1,0 1,0 0,0 0,-1 0,1 0,0 0,0 1,-1-1,1 0,-1 1,1-1,-1 1,0 0,1-1,-1 1,0 0,0 0,0 0,0 0,-1 0,1 0,0 0,-1 0,0 0,1 0,-1 0,0 1,1 8,0 1,-1-1,0 1,-1-1,0 0,-1 1,0-1,-1 0,0 0,-4 8,-10 23,-2-2,-3 4,16-32,-73 130,-76 100,155-241,0 0,-1-1,1 1,0 0,0-1,0 1,-1 0,1-1,0 1,0 0,0-1,0 1,0 0,0-1,0 1,1 0,-1-1,0 1,0 0,0-1,1 1,-1 0,0-1,1 1,-1-1,0 1,1-1,-1 1,1-1,-1 1,1-1,-1 1,1-1,-1 1,1-1,0 0,-1 1,1-1,-1 0,1 0,0 0,-1 1,1-1,0 0,-1 0,1 0,0 0,0 0,-1 0,1 0,41 6,-39-6,91 2,1-4,-1-5,87-17,-94 8,-49 7</inkml:trace>
  <inkml:trace contextRef="#ctx0" brushRef="#br0" timeOffset="14582.958">6433 4469,'51'15,"65"-9,0-6,-1-5,23-7,68-3,-48 6,325-9,-467 16,-4 1,-21 7,-52 15,33-12</inkml:trace>
  <inkml:trace contextRef="#ctx0" brushRef="#br0" timeOffset="14971.886">6477 5270,'8'3,"0"0,0-1,1 0,-1 0,1 0,-1-1,1-1,-1 1,1-2,7 0,11-2,-1-1,22-6,-13 1</inkml:trace>
  <inkml:trace contextRef="#ctx0" brushRef="#br0" timeOffset="15688.298">7217 5005,'1'-4,"0"0,0 0,0 1,0-1,0 0,1 1,0-1,-1 1,1-1,1 1,-1 0,0 0,1 0,0 0,-1 0,1 1,3-2,60-43,-55 40,-2 1,1 0,0 1,0 0,0 1,0 0,11-2,-19 5,0 0,0 1,0 0,-1-1,1 1,0 0,0 0,0 0,0 0,0 1,0-1,0 0,0 1,0-1,-1 1,1 0,0 0,0-1,-1 1,1 0,0 0,-1 1,1-1,-1 0,1 1,-1-1,0 0,0 1,0 0,1-1,-1 1,-1 0,1-1,0 1,0 0,-1 0,1 0,-1 0,1-1,-1 1,0 0,0 0,0 1,1 8,-1 1,0-1,-1 1,0-1,-1 0,0 0,-1 1,0-2,-2 5,-44 98,33-81,-27 51,-10 9,-20 36,76-126,-1 0,1 0,0 0,0 0,0 0,0-1,0 0,0 1,0-1,0 0,1-1,16 4,0-1,0-1,1 0,-1-2,1-1,4-1,30 1,-50 1</inkml:trace>
  <inkml:trace contextRef="#ctx0" brushRef="#br0" timeOffset="16369.219">4429 6463,'32'34,"2"-1,3 0,-3-3,-2 2,10 12,19 37,-3 2,-4 2,-3 3,4 20,-45-87,2-1,-1-1,2 0,3 2,-16-21,0 1,0-1,0 0,0 0,0 0,1 0,-1 1,0-1,0 0,0 0,0 0,0 0,0 1,0-1,0 0,1 0,-1 0,0 0,0 0,0 0,0 1,1-1,-1 0,0 0,0 0,0 0,0 0,1 0,-1 0,0 0,0 0,0 0,0 0,1 0,-1 0,0 0,0 0,0 0,1 0,-1 0,0 0,0 0,0 0,0 0,1-1,-1 1,0 0,1-4</inkml:trace>
  <inkml:trace contextRef="#ctx0" brushRef="#br0" timeOffset="16753.454">5053 6253,'-2'15,"-1"1,0 0,-1-1,-1 0,0 0,-1 0,-6 10,-3 10,-103 235,-30 74,113-209,33-132,1-8,0-2</inkml:trace>
  <inkml:trace contextRef="#ctx0" brushRef="#br0" timeOffset="17621.378">6090 6236,'1'-1,"-1"-1,0 1,0 0,0-1,0 1,0 0,0-1,0 1,0 0,-1-1,1 1,-1 0,1 0,-1-1,1 1,-1 0,0 0,1 0,-1 0,0 0,0 0,0 0,0 0,0 0,0 0,0 0,0 0,-1 1,1 0,-1 0,0 0,0 0,1 0,-1 0,0 0,1 0,-1 1,0-1,1 1,-1-1,0 1,1 0,-1 0,1-1,-2 2,-7 5,0 1,0-1,0 2,1-1,-2 4,-55 70,3 3,3 2,-23 53,70-120,8-13,0 1,0 0,1-1,0 1,0 1,1-1,0 0,1 1,-1 4,3-11,0 0,1 0,-1 0,1 0,0 0,0 0,0 0,0 0,0-1,0 1,0 0,1-1,-1 1,0 0,1-1,0 0,-1 1,1-1,0 0,0 0,-1 0,1 0,0 0,0 0,0 0,0-1,0 1,0-1,1 0,-1 1,10 2,1-1,0 0,0-1,3 0,181-3,-114-2,1 5,4 3,-84-5,0 0,0 0,-1 0,1 0,0-1,-1 0,1 0,-1 0,1 0,-1 0,0-1,0 1,0-1,1-2,4-3</inkml:trace>
  <inkml:trace contextRef="#ctx0" brushRef="#br0" timeOffset="18053.759">7024 5982,'3'2,"-1"1,1 0,-1 0,0 0,0 0,0 0,0 0,0 0,-1 1,0-1,1 0,-1 1,0 1,-1-3,9 33,-1 1,-2 0,-2 1,-1-1,-2 24,4 43,4-11,2 23,-4 80,-7-183</inkml:trace>
  <inkml:trace contextRef="#ctx0" brushRef="#br0" timeOffset="19425.469">8360 6501,'7'-13,"-2"6,-1 1,0-1,-1 0,1 0,-1-1,-1 1,1-1,-1 1,0-1,-1 0,0 0,0 0,-1 0,0 1,0-1,-1 0,-1-4,-3-6,-1 1,-1 0,0 0,-1 1,-1 0,-1 0,0 1,-1 0,-1 1,0 0,-1 1,-12-9,-26-22,-3 2,-44-25,0 9,-3 4,-2 5,-2 4,-77-21,60 28,-2 6,-1 5,-92-7,-60 7,-48 11,141 15,1 9,0 7,1 9,1 7,1 9,3 7,-63 30,137-42,2 4,1 6,3 3,-81 54,113-57,2 3,3 2,-39 42,60-52,2 2,2 1,2 2,2 2,-16 31,36-55,1 0,1 1,0 0,2 0,1 1,1 0,1 0,2 0,0 0,1 1,2-1,1 1,0-1,2 0,1 0,1 0,1-1,7 14,1 0,2-1,2-1,1-1,2 0,1-2,1 0,2-2,2-1,0-1,2-1,10 5,18 10,1-4,2-2,2-2,1-4,2-2,1-3,1-3,23 3,135 26,207 21,-380-66,127 15,0-9,4-8,360-18,-414 5,-1-6,118-29,-164 23,0-4,-2-3,-1-4,71-39,-71 27,-3-3,-1-4,15-16,-46 30,-2-2,-1-2,-2-2,-2-2,21-32,-23 24,-3-1,-1-2,8-25,-24 42,-1 0,-2 0,-2-1,-2-1,4-37,-6 13,-3 8</inkml:trace>
  <inkml:trace contextRef="#ctx0" brushRef="#br1" timeOffset="53041.854">7327 6512,'55'-27,"15"-18,-21 15,-2-2,-1-2,-1-2,11-14,7-16,-4-3,-3-2,-3-3,-3-2,21-47,-20 21,-4-3,-4-1,-6-2,3-25,19-112,-9-1,11-203,-31 40,-17-136,-15-2735,2 3277,1 0,-1 0,1 1,0-1,0 0,0 0,0 1,0-1,1 1,-1-1,2 0,3-7,-2 3</inkml:trace>
  <inkml:trace contextRef="#ctx0" brushRef="#br1" timeOffset="56152.745">4092 7374,'221'-1,"1"-9,46-16,48-3,-16 2,-149 3,-50 7,73-1,107 15,-169 5,0-4,0-5,44-12,329-66,-436 77,0-2,-1-2,-1-3,3-2,-43 13,1 0,0-1,-1 0,0 0,0-1,-1 0,1 0,-1 0,-1-1,1 0,-1 0,0 0,-1-1,0 0,0 0,0 0,-1 0,0 0,-1-1,1-6,4-23,-1-1,-2 0,-2 0,-1-7,0-5,36-347,-16 218,-3-161,-18 340,-1 0,0 0,0 0,0 0,0 1,0-1,0 0,0 1,0-1,0 0,0 1,0-1,0 1,0 0,0-1,0 1,0 0,-1 0,1 0,0 0,0 0,-1 0,-35-3,33 3,-539-5,288 8,-237 8,325 1,-156 33,-58 16,46-9,94-11,-149 28,365-65,1 2,0 1,0 0,-21 11,40-16,-1 1,0 0,1 0,0 1,-1 0,2 0,-1 0,0 0,1 1,0 0,0 0,0 0,0 0,1 1,0-1,0 1,1 0,-1 0,1 0,0 0,0 5,-12 114,6 0,5 1,7 28,-2 18,4-18,-2-68,-5 53,0-121</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4.823"/>
    </inkml:context>
    <inkml:brush xml:id="br0">
      <inkml:brushProperty name="width" value="0.05" units="cm"/>
      <inkml:brushProperty name="height" value="0.05" units="cm"/>
      <inkml:brushProperty name="color" value="#004F8B"/>
      <inkml:brushProperty name="ignorePressure" value="1"/>
    </inkml:brush>
  </inkml:definitions>
  <inkml:trace contextRef="#ctx0" brushRef="#br0">83 294,'9'-14,"1"0,1 1,0 1,0 0,1 0,1 1,3-2,12-11,3-4,1 1,2 1,19-10,-41 29,0 0,0 1,0 0,1 1,-1 0,1 1,1 1,-1 0,0 1,1 0,-1 1,14 0,-24 2,1-1,0 0,-1 1,1 0,-1 0,1 0,-1 0,0 0,1 1,-1-1,0 1,0 0,0 0,0 0,0 1,-1-1,1 1,-1-1,1 1,-1 0,0 0,0 0,0 0,0 0,-1 1,1-1,-1 0,0 1,0-1,0 1,-1-1,1 1,-1 0,0-1,0 1,0 1,0 12,-1 0,-1 0,-1 0,0 0,-1 0,-1-1,-1 1,-15 39,-2-2,-2 0,-3-2,-2-1,-3-2,-1 0,-3-3,-1-1,-2-2,-22 17,30-39,32-21,0 0,0 1,-1-1,1 0,0 0,0 0,0 0,-1 0,1 0,0 0,0 0,0 0,0 0,-1 0,1 0,0 0,0 0,0 0,-1 0,1 0,0 0,0 0,0 0,-1-1,1 1,0 0,0 0,0 0,0 0,0 0,-1 0,1 0,0-1,0 1,0 0,0 0,0 0,0 0,0-1,-1 1,1 0,0 0,0 0,0-1,0 1,0 0,0 0,7-22,-2 14,0 0,0 0,1 0,0 1,0 0,1 0,0 1,0 0,0 0,1 0,0 1,0 0,0 1,1 0,-1 0,1 1,0 0,0 0,1 1,-1 0,0 1,1 0,-1 0,2 1,2 0,0 0,0 1,1 0,-1 1,0 1,0 0,-1 0,1 2,-1-1,0 2,0-1,0 2,-1-1,0 2,0-1,8 9,-11-8,0 0,-1 1,0 0,0 0,-1 1,-1-1,1 1,-2 1,1-1,-1 1,-1-1,0 1,1 8,-2-3,-1 1,0-1,-1 1,-1-1,-1 0,0 1,-1-1,-4 15,-6 6,0 0,-3-1,-1-1,-2 0,-1-1,-1-1,-13 13,8-12,-2-1,-1-1,-1-1,-15 10,37-33,-1-1,0 0,-1 0,1-1,-1 0,-1-1,1 0,-1-1,0 0,0 0,0-1,0-1,0 0,-1 0,1-1,-1-1,1 0,-10-1,16-1,-1 1,1-1,-1 0,1 0,0-1,0 0,0 0,0 0,0 0,1-1,-1 0,1 1,0-2,-3-3,-4-6,1-1,0 1,1-2,0-2,-11-24</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7.187"/>
    </inkml:context>
    <inkml:brush xml:id="br0">
      <inkml:brushProperty name="width" value="0.05" units="cm"/>
      <inkml:brushProperty name="height" value="0.05" units="cm"/>
      <inkml:brushProperty name="color" value="#004F8B"/>
      <inkml:brushProperty name="ignorePressure" value="1"/>
    </inkml:brush>
  </inkml:definitions>
  <inkml:trace contextRef="#ctx0" brushRef="#br0">48 95,'-2'19,"0"-1,-1 0,-1 0,-1-1,-4 11,-9 38,16-56,1 1,0 0,1 0,0 0,1 5,0-13,-1-1,0 1,1-1,0 0,-1 1,1-1,0 0,0 1,0-1,0 0,1 0,0 2,-1-4,0 1,0-1,0 1,0 0,-1-1,1 0,0 1,0-1,0 1,0-1,0 0,0 0,0 0,0 1,0-1,0 0,0 0,0 0,0-1,0 1,0 0,0 0,0 0,0-1,0 1,0-1,0 1,0-1,1 0,3-2,1-1,-1 0,0 0,0 0,0-1,-1 0,1 0,-1 0,0 0,0-3,38-63,-30 48,2-2,4-9,3 0,16-20,-32 46,1 1,0 0,0 0,1 1,0-1,0 1,1 1,0 0,-1 0,2 0,-1 1,1 0,5-2,-9 5,0-1,1 1,-1 0,0 1,0-1,0 1,1 0,-1 0,0 1,0-1,1 1,-1 0,0 1,0-1,0 1,0 0,-1 0,1 1,0-1,-1 1,0 0,1 0,-1 1,-1-1,1 1,0 0,-1 0,0 0,0 0,0 1,0-1,-1 1,1 0,-1 0,0 1,8 22,-2-1,0 1,-2 0,-1 1,0 26,-4-52,7 123,-6 0,-5 0,-5 0,-11 37,15-133,-1 0,-2-1,0 1,-2-1,-9 18,9-26</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8.192"/>
    </inkml:context>
    <inkml:brush xml:id="br0">
      <inkml:brushProperty name="width" value="0.05" units="cm"/>
      <inkml:brushProperty name="height" value="0.05" units="cm"/>
      <inkml:brushProperty name="color" value="#004F8B"/>
      <inkml:brushProperty name="ignorePressure" value="1"/>
    </inkml:brush>
  </inkml:definitions>
  <inkml:trace contextRef="#ctx0" brushRef="#br0">237 275,'1'-9,"0"1,1-1,0 1,1 0,0-1,0 1,0 0,1 1,0-1,1 1,0-1,0 2,0-1,6-5,10-10,0 2,1 0,18-11,-28 22,1 1,0 0,0 1,1 0,-1 1,2 1,3-1,-15 5,1 0,-1 1,0-1,0 1,0 0,0-1,1 2,-1-1,0 0,0 1,0-1,0 1,1 0,-1 0,0 0,1 1,-2-1,0 1,-1 0,1 0,0-1,0 1,-1 1,1-1,-1 0,0 0,0 0,0 1,0-1,0 1,0-1,0 1,-1-1,1 1,-1-1,0 1,0-1,0 1,0 0,0 0,-1 14,-1-1,0 1,-2-1,1 0,-2 0,0 0,-3 5,-54 111,48-104,-6 11,-2 0,-2-2,-1 0,-2-2,-1 0,-2-2,-4 2,28-27,19-12,41-26,-7 4,-34 20,2 0,-1 1,0 0,1 2,0-1,0 2,0 0,0 1,1 0,-1 1,12 2,-20-1,1 0,0 1,-1 0,1 0,-1 1,0 0,0 0,0 1,0-1,0 2,-1-1,1 1,-1 0,-1 0,1 1,-1-1,0 1,0 0,0 1,-1-1,0 1,-1 0,4 7,-1 3,-1 1,-1 0,-1 0,0 0,-1 0,-1 0,-1 0,0 1,-1-1,-1 0,-1 0,-1 0,0 0,-2 1,-4 15,-3 1,0-2,-2 0,-2 0,-1-1,-15 18,14-23,-2-1,-1-1,-1-1,-1-1,0 0,-26 15,37-29,1 0,-1-1,-1-1,0 0,0-1,0 0,0-1,-1-1,0 0,0-1,0-1,0 0,0-1,-1-1,-14-1,20-1,0-1,0 0,0-1,0 0,1 0,0-1,-1 0,2 0,-1-1,1-1,0 1,0-1,1-1,0 1,0-1,1 0,0-1,-3-5,-3-7</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20.205"/>
    </inkml:context>
    <inkml:brush xml:id="br0">
      <inkml:brushProperty name="width" value="0.05" units="cm"/>
      <inkml:brushProperty name="height" value="0.05" units="cm"/>
      <inkml:brushProperty name="color" value="#004F8B"/>
      <inkml:brushProperty name="ignorePressure" value="1"/>
    </inkml:brush>
  </inkml:definitions>
  <inkml:trace contextRef="#ctx0" brushRef="#br0">527 121,'0'1,"0"-1,0 0,0 1,0-1,0 0,-1 0,1 1,0-1,0 0,0 1,0-1,0 0,0 0,-1 1,1-1,0 0,0 0,0 1,-1-1,1 0,0 0,0 0,-1 1,1-1,0 0,0 0,-1 0,1 0,0 0,-1 0,1 1,0-1,0 0,-1 0,1 0,0 0,-1 0,-17-3,-18-13,34 16,-44-24,18 8,-1 2,0 1,-2 1,1 2,-23-5,47 13,-1 1,1 0,-1 0,0 1,1 0,-1 0,1 0,-1 1,0 0,1 1,0-1,-1 1,1 0,0 1,0-1,0 1,0 0,0 1,1 0,0-1,0 2,0-1,0 1,0-1,1 1,0 0,0 1,0-1,-2 5,-1 6,0-1,1 1,0 0,2 0,0 1,0-1,2 1,0 0,1 0,0 0,2 0,0 6,0-11,0 0,1 0,0 1,1-1,1 0,0-1,0 1,1-1,0 0,1 0,0 0,1-1,0 0,1 0,0-1,1 0,2 2,-7-8,0 1,1-1,-1 0,1-1,0 1,0-1,0 0,0 0,0 0,1-1,-1 0,0 0,1 0,-1-1,1 0,-1 0,6 0,-3-2,-1 0,1 0,0 0,-1-1,0 0,1-1,-1 0,0 0,-1 0,1-1,2-2,8-9,-1 0,-1 0,0-2,-1 0,-1 0,-1-1,0-1,0-3,3-8,-1-2,-1 0,-2 0,7-34,-25 99,0-6,2 1,-1 23,4 167,1-2,-2-172,-1 0,-3 0,-11 39,8-46</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20.93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18 88,'0'0,"-1"1,0-1,0 0,0 0,1 0,-1 0,0 1,0-1,1 0,-1 1,0-1,1 1,-1-1,0 1,1-1,-1 1,1-1,-1 1,1-1,-1 1,1 0,-1-1,1 1,-1 0,1 0,0-1,0 1,-1 0,1 0,0-1,0 1,0 0,0 0,0 0,0-1,0 1,0 0,0 0,0 0,0-1,0 1,1 0,-1 0,0-1,1 1,-1 0,17 44,-14-38,168 367,21 3,-179-352,40 66,-47-81,1 0,0-1,1 0,0-1,0 0,1 0,6 4,-13-11,-1 1,0-1,1 0,0 0,-1 0,1 0,-1 0,1 0,0-1,0 1,0-1,-1 1,1-1,0 1,0-1,0 0,0 0,0 0,0 0,-1 0,1-1,0 1,0 0,0-1,0 1,-1-1,1 0,0 0,-1 0,1 0,0 0,-1 0,1 0,-1 0,1 0,-1-1,0 1,0-1,0 1,1-1,-1 1,-1-1,1 0,4-7,-1-1,0 1,-1-1,0 0,-1 0,0-1,0-2,12-127,-6-1,-7-71,3-68,-1 229,0 20,-2 0,-1 0,-1 0,-3-9,4 38,0 1,0 0,0 0,0 0,0 0,-1 0,1-1,0 1,-1 0,1 0,-1 0,1 0,-1 0,1 0,-1 0,0 0,1 0,-1 1,0-1,0 0,0 0,1 0,-1 1,0-1,0 1,-1-1,1 1,0 0,-1 0,1 1,0-1,0 0,0 1,-1-1,1 1,0 0,0-1,0 1,0 0,0 0,0-1,0 1,0 0,0 0,1 0,-2 1,-37 58,38-57,-60 118,6 2,0 14,-83 261,134-384,-10 28,-3 4,3 0,2 1,0 14,54-143,10-43,-29 66</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22.08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0 150,'7'-2,"-1"0,0 0,-1 0,1-1,0 0,-1 0,1-1,1-1,-4 3,122-72,-109 66,0 0,0 2,1 0,0 0,1 2,-1 0,2 1,-17 2,0 1,0 0,0-1,1 1,-1 0,0 0,0 0,0 0,1 1,-1-1,0 0,0 1,0 0,0-1,0 1,0 0,0 0,0 0,0 1,0-1,0 0,-1 1,1-1,0 1,0 0,-1 1,0 0,0 0,0 0,0 0,-1 0,1 0,-1 0,0 0,0 0,0 0,0 0,0 0,-1 0,1 0,-1 0,0 1,-5 16,-1-1,-1 0,-1-1,-10 16,19-33,-106 165,22-39,140-151,-42 19,1 0,0 1,-1 1,1 0,0 1,1 1,-1 0,0 1,0 1,0 0,0 1,0 0,0 2,0 0,2 1,-11-3,1 0,-1 1,0-1,0 1,-1 0,1 1,-1 0,1 0,-1 0,0 0,-1 1,1 0,-1 0,0 0,0 0,0 1,-1-1,0 1,0 0,0 0,-1 0,0 1,0-1,-1 1,0-1,0 1,0-1,-1 1,0-1,0 1,0-1,-1 1,0 0,-1-1,0 3,-3 7,0 0,-1 0,-1 0,0-1,-1 0,-1-1,-1 1,0-2,0 1,-2-1,1-1,-2 0,1-1,-2 0,1-1,-1-1,-1 0,0-1,0 0,-1-1,0-1,0 0,-2-1,11-4,1 0,0 0,-1-1,1 0,-1 0,1-1,-1 0,1 0,-18-5</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24.37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131 0,'0'0,"0"1,-1 2,-1 4,-2 2,-1 7,-2 4,-1 8,-1 5,0 5,-2 4,2 1,-2 0,-1 0,-1-2,-3 2,2-5</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24.735"/>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1093,'2'0,"-1"1,1-1,-1 1,1-1,-1 1,1 0,-1-1,0 1,1 0,-1 0,0 0,0 0,0 0,0 1,1-1,-2 0,1 0,0 1,0-1,0 1,0 0,15 36,-14-34,8 27,-2 1,-1 0,-1 0,-2 0,-1 1,-2 4,0 63,-8 33,-1-28,-6 1,-6 14,15-114,2-21,-1-22,3-10</inkml:trace>
  <inkml:trace contextRef="#ctx0" brushRef="#br0" timeOffset="400.569">55 11,'2'-1,"0"-1,0 1,0 0,0 0,0 0,1 0,-1 1,0-1,0 1,1-1,-1 1,0 0,1 0,-1 0,0 0,1 0,-1 0,0 1,1 0,46 11,-17 1,0 2,0 1,-2 1,0 2,-1 1,-1 1,0 1,-2 2,-1 1,-1 0,-1 2,2 6,16 23,-2 2,-4 2,-2 1,-2 2,15 48,-21-40,-4 1,-3 1,-3 1,-3 1,-2 13,0 70,-10 150,-7-153,-16 76,11-151,-4-2,-3 0,-25 64,39-128,0-1,0 0,-1-1,-1 1,0-1,-1 0,0-1,-1 0,0 0,-8 6,-4-2</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23.103"/>
    </inkml:context>
    <inkml:brush xml:id="br0">
      <inkml:brushProperty name="width" value="0.05" units="cm"/>
      <inkml:brushProperty name="height" value="0.05" units="cm"/>
      <inkml:brushProperty name="color" value="#004F8B"/>
      <inkml:brushProperty name="ignorePressure" value="1"/>
    </inkml:brush>
  </inkml:definitions>
  <inkml:trace contextRef="#ctx0" brushRef="#br0">672 27,'-3'-3,"0"1,-1-1,1 1,0-1,-1 1,0 0,1 1,-1-1,0 1,0-1,0 1,0 0,0 1,0-1,0 1,0-1,0 1,0 1,0-1,0 0,0 1,0 0,0 0,0 0,0 0,0 1,1 0,-1 0,0 0,1 0,-1 0,-11 8,0 0,1 1,0 1,1 0,0 1,-5 7,-30 39,2 2,3 3,4 0,1 3,4 1,3 2,3 0,3 2,-3 26,1 9,5 1,5 1,5 1,5 0,4 0,6 22,2-47,3-1,5 0,3-1,21 65,-20-98,1 0,2-1,3-1,2-1,2-2,1 0,3-2,11 10,-8-11,-8-8,2-2,5 3,-26-28,1 0,-1 0,1-1,0 0,1-1,-1 0,1 0,0-1,0 0,1-1,3 2,-2-4</inkml:trace>
  <inkml:trace contextRef="#ctx0" brushRef="#br0" timeOffset="930.488">976 938,'0'0,"0"-1,-1 1,1 0,0-1,0 1,0-1,0 1,0 0,0-1,-1 1,1-1,0 1,0 0,0-1,-1 1,1 0,0-1,-1 1,1 0,0-1,-1 1,1 0,0 0,-1 0,1-1,0 1,-1 0,1 0,-1 0,1 0,-1 0,1 0,0 0,-1 0,1-1,-1 2,1-1,-1 0,1 0,0 0,-1 0,1 0,-1 0,1 0,0 0,-1 1,1-1,0 0,-1 0,1 1,-1-1,1 0,0 0,0 1,-1-1,1 0,0 1,0-1,-1 0,1 1,0-1,0 1,0-1,-1 0,1 1,0-1,0 1,0-1,1-4,0 0,0 0,1 0,-1 1,1-1,0 0,0 1,1-1,-1 1,1-1,-1 1,1 0,0 0,0 1,0-1,1 0,-1 1,3-2,10-6,1 1,-1 0,9-2,-12 5,1 1,-1 0,1 1,0 1,0 0,1 1,-1 0,1 1,-1 1,7 0,-16 1,0-1,1 1,-1 0,0 0,0 1,0 0,0 0,-1 0,1 0,0 1,-1-1,0 1,0 1,1-1,-2 0,1 1,0 0,-1 0,0 0,0 0,0 0,0 1,-1 0,1-1,-1 1,0 0,-1 0,1 0,-1 0,0 1,2 11,-2 0,0 0,0 0,-2 0,0 0,-1-1,-1 1,-3 13,-10 26,-18 47,13-48,-3-1,-1-1,-3-2,-20 27,55-88,0 1,1 0,0 1,1 0,-1 0,1 1,1 0,-1 0,1 1,1 1,-1-1,1 2,0 0,0 0,0 0,0 2,1-1,-1 2,1-1,-1 1,1 1,9 1,-11 0,0 0,0 0,0 1,0 1,0 0,0 0,-1 1,0 0,1 0,-2 1,1 1,0-1,-1 1,0 1,-1-1,1 1,-1 1,-1-1,1 1,-1 1,-1-1,1 1,-2 0,1 0,-1 0,0 3,2 6,-2 0,0 1,-1 0,-1 0,-1 0,-1 0,0 0,-2 0,0 0,-1-1,-1 1,0 0,-2 1,-4 9,0 0,-2-1,-1 0,-1-1,-1-1,-1 0,-17 19,21-31,0-1,0-1,-1 0,-1-1,0 0,0-1,-1 0,0-1,-14 5,20-10,0 0,0-1,0 0,-1-1,1 0,-1 0,1-1,-1 0,0-1,1 0,-1 0,0-1,1-1,-1 1,1-1,-1-1,1 0,-5-2,11 3,1 0,-1 1,0-1,0-1,1 1,-1 0,1-1,0 1,0-1,0 1,0-1,0 0,1 0,-1 0,1 0,0 0,0-1,0 1,0 0,0 0,1-1,-1 1,1 0,0-2,-1-2</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21.20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92,'34'-3,"0"-1,1-1,-1-2,-1-1,0-2,23-10,36-10,-77 26</inkml:trace>
  <inkml:trace contextRef="#ctx0" brushRef="#br0" timeOffset="204.859">61 285,'0'1,"0"1,0 3,0 1,0-1,0-1,0 1,2 1,1 0,4-2,6 0,5-1,3-5,6-7,3-4,4-5,11-8,-2 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5:27.186"/>
    </inkml:context>
    <inkml:brush xml:id="br0">
      <inkml:brushProperty name="width" value="0.05" units="cm"/>
      <inkml:brushProperty name="height" value="0.05" units="cm"/>
      <inkml:brushProperty name="color" value="#E71224"/>
      <inkml:brushProperty name="ignorePressure" value="1"/>
    </inkml:brush>
  </inkml:definitions>
  <inkml:trace contextRef="#ctx0" brushRef="#br0">79 214,'3'2,"0"0,-1 1,1 0,-1 0,1 0,-1 0,0 0,0 0,0 1,0-1,-1 1,1-1,-1 3,5 5,51 96,107 205,-115-206,-4 1,-3 8,-40-110,0 0,-1 0,0 0,0 0,0 1,0-1,-1 0,0 1,0 2,0-7,0 0,-1 0,1 0,0-1,0 1,-1 0,1 0,-1-1,1 1,0 0,-1-1,0 1,1 0,-1-1,1 1,-1-1,0 1,1-1,-1 1,0-1,1 1,-1-1,-1 1,0-1,0 0,0 1,-1-1,1 0,0 0,0 0,-1 0,1-1,0 1,0-1,-1 1,1-1,0 0,-63-21,27 9</inkml:trace>
  <inkml:trace contextRef="#ctx0" brushRef="#br0" timeOffset="1121.024">1 876,'0'1,"0"0,0-1,0 1,0-1,0 1,-1-1,1 1,0-1,0 1,1-1,-1 1,0-1,0 1,0-1,0 1,0-1,1 1,-1-1,0 1,0-1,1 1,-1-1,0 1,1-1,-1 0,0 1,1-1,-1 1,1-1,-1 0,0 1,1-1,-1 0,1 0,-1 0,1 1,-1-1,1 0,-1 0,1 0,0 0,-1 0,1 0,26-15,31-43,-53 52,67-83,-55 65,1 0,2 1,0 1,1 1,16-11,-32 28,0 1,0 0,0 0,0 1,0 0,0-1,1 2,-1-1,1 1,0 0,-1 0,1 0,0 1,0 0,-1 0,1 0,1 1,3 1,0 1,-1-1,1 2,0-1,-1 1,0 1,0-1,0 2,4 3,6 5,-1 1,-1 1,0 0,-1 1,-1 1,-1 1,0 0,3 8,-13-19,0-4,-1 1,-1 0,1 1,-1-1,0 0,0 1,0-1,0 4,-34-92,20 44,2-1,2-1,2 1,1-1,1-22,5-9,2 0,10-53,-12 123,-1 0,0-1,1 1,-1 0,1 0,0-1,0 1,0 0,0 0,0 0,0 0,0 0,1 0,-1 1,1-1,-1 0,1 1,0-1,-1 1,1-1,0 1,0 0,0 0,0 0,0 0,1 0,-1 0,0 1,0-1,1 1,-1-1,0 1,0 0,1 0,-1 0,0 0,1 0,-1 1,0-1,0 1,1-1,-1 1,0 0,0 0,0 0,1 1,2 0,-1 1,1 0,-1 0,1 1,-1-1,0 1,-1 0,1 0,-1 0,1 0,-1 1,0 0,-1-1,3 6,30 80,-23-56,-6-19,-2-2,1 0,0 0,1-1,0 1,1-1,0-1,1 1,0-1,10 10,-17-20,0 0,0 0,1 0,-1-1,0 1,0 0,0 0,1-1,-1 1,0 0,1-1,-1 1,1-1,-1 0,0 1,1-1,-1 0,1 0,-1 0,1 0,-1 0,1-1,-1 1,0 0,2-1,-1 0,0 0,0-1,0 1,-1-1,1 1,0-1,-1 0,1 0,-1 0,0 1,1-1,-1 0,0-1,0 1,-1 0,4-8,0-1,-1 1,-1-1,0 0,0 1,-1-5,-1-20,-2 1,-2 0,-1-1,-1 2,-10-29,3 7,-3-32,16 87,0-1,0 1,0-1,0 1,0-1,0 1,0-1,0 1,0-1,0 0,0 1,0-1,0 1,0-1,0 1,1-1,-1 1,0 0,0-1,1 1,-1-1,0 1,1-1,-1 1,0 0,1-1,-1 1,1 0,-1-1,0 1,1 0,-1 0,1-1,-1 1,1 0,-1 0,1 0,-1 0,1 0,-1-1,1 1,-1 0,1 0,-1 0,1 1,-1-1,1 0,-1 0,1 0,-1 0,1 0,-1 0,1 1,-1-1,1 0,29 15,1 9,-1 2,-1 1,-2 1,0 2,10 15,6 15,-2 1,16 36,-40-66,-2 1,-1 1,-2 0,-1 1,-1 0,0 12,-7-31,0 0,-2 0,1 0,-2 0,0 0,-1 1,0-1,-1 0,-1 0,-1 0,0-1,0 1,-2-1,0 0,-7 11,8-17,-1-1,-1 0,1-1,-1 0,-1 0,1 0,-1-1,0 0,0-1,0 0,-1 0,1-1,-1 1,0-2,0 0,0 0,0 0,-9-1,-16 4</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9.30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1,'0'3,"0"-1,0 1,1 0,-1 0,1 0,-1 0,1 0,0 0,0-1,1 1,-1 0,0-1,1 1,-1-1,1 0,0 1,0-1,0 0,0 0,2 1,1 0,0 1,0-1,1-1,-1 1,1-1,-1 0,1 0,0-1,0 0,1 1,10 0,0-1,-1-1,1 0,-1-1,1-1,-1 0,4-2,20-12,-27 7</inkml:trace>
  <inkml:trace contextRef="#ctx0" brushRef="#br0" timeOffset="254.285">23 282,'1'0,"2"1,1 1,1 0,0 1,2 1,-1 0,3-2,4 0,6-1,5-3,4-2,3-3,12-9,4-3,10-8,-6 1</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8.656"/>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0 238,'1'3,"0"0,0 1,0-1,1 0,-1 0,1 0,0 0,0 0,0 0,0-1,1 1,-1-1,1 1,9 11,385 527,-386-527,-5-3,1-1,1 0,0-1,0 0,1 0,0-1,0 0,1 0,0-1,5 2,-14-8,0-1,0 1,0-1,1 0,-1 1,0-1,0 0,1 0,-1 0,0 0,0 0,1 0,-1 0,0 0,0 0,1-1,-1 1,0 0,0-1,0 1,0-1,1 0,-1 1,0-1,0 0,0 0,0 1,-1-1,1 0,0 0,0 0,0 0,-1 0,1 0,0 0,-1-1,8-15</inkml:trace>
  <inkml:trace contextRef="#ctx0" brushRef="#br0" timeOffset="294.068">557 0,'-1'19,"-2"0,0-1,-1 0,-1 0,-6 15,-6 21,-15 74,-18 72,-8-2,-42 83,93-271,12-29,1-3</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6.35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31,'0'0,"0"0,0 0,2 0,4 0,2 0,-2 0,-1 0,16-2,8-4,8 0,-4 1,-6 1,-9 1,-6 2,2-1,-1 1</inkml:trace>
  <inkml:trace contextRef="#ctx0" brushRef="#br0" timeOffset="252.196">117 302,'0'0,"0"0,0 0,0 0,1 1,3 0,3 1,4-1,8-1,7-1,3-3,3-4,2-4,5-7,-2-1</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5.13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1 260,'3'0,"0"1,-1-1,1 1,0 0,0 0,-1 1,1-1,0 0,-1 1,0 0,1 0,-1-1,0 1,0 0,0 1,36 39,-24-26,74 93,-5 4,-5 3,0 12,96 144,-165-260,40 52,-47-61,0 0,1 0,0-1,0 1,0-1,0 0,0 0,0 0,0 0,1 0,-1-1,1 1,-1-1,1 0,-1 0,1-1,0 1,0-1,-3 0,1 0,-1-1,1 1,-1-1,1 1,-1-1,1 1,-1-1,0 0,0 0,1 0,-1 0,0 0,0 0,0 0,0 0,0-1,0 1,0 0,-1 0,1-1,0 1,-1-1,1 1,-1-1,10-23</inkml:trace>
  <inkml:trace contextRef="#ctx0" brushRef="#br0" timeOffset="238.035">658 231,'-1'2,"0"1,0-1,0 0,0 0,-1-1,1 1,-1 0,1 0,-1-1,0 1,-1 1,-9 10,-19 33,2 2,1 2,3 0,-11 36,-2 18,-21 96,10 48,39-191,6-35</inkml:trace>
  <inkml:trace contextRef="#ctx0" brushRef="#br0" timeOffset="466.384">945 508,'1'0,"1"0,0 1,3 1,3 1,4 1,4-2,7 1,6-2,4 0,5-1,2-1,1-2,2-5,-2-4,6-5,-6 0</inkml:trace>
  <inkml:trace contextRef="#ctx0" brushRef="#br0" timeOffset="955.716">1597 82,'7'-1,"1"0,0-1,0 0,-1-1,1 1,-1-2,0 1,5-3,23-10,-3 5,1 2,0 0,6 1,-30 7,0-1,0 1,0 1,0 0,0 0,0 0,0 1,0 1,0-1,0 2,0-1,-1 1,1 0,3 3,-8-4,-1 1,0 0,0 0,0 0,-1 0,1 0,-1 1,1-1,-1 1,0-1,0 1,-1 0,1 0,-1 0,0 0,0 0,0 0,-1 0,1 0,-1 0,0 0,0 0,0 1,-1 2,-2 14,0-1,-2 0,0 0,-3 8,6-23,-24 69,-3-2,-2-1,-12 14,-124 199,151-263,12-16,0 0,0 1,1-1,-1 1,1-1,1 1,-1 0,0 3,4-9,-1 1,1 0,0-1,0 1,-1-1,1 1,0-1,0 1,0-1,0 0,0 1,-1-1,1 0,0 0,0 0,0 0,0 1,0-1,0 0,0-1,0 1,0 0,0 0,32 0,-28 0,218-10,-184 6,0-2,-1-2,1-1,23-10,-25 5</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3.13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16,'0'0,"0"0,0 0,0 0,1 1,2 1,4 0,6 0,4 0,6-1,5-1,4-2,1-1,1-3,2-2,-5 1</inkml:trace>
  <inkml:trace contextRef="#ctx0" brushRef="#br0" timeOffset="254.694">149 297,'0'1,"0"2,0-1,0 0,1 3,1 2,4 0,6 0,6-3,15-6,7-5,1-5,5-10,-5-2</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09.78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1293,'6'-1,"0"-1,0 1,0-1,0 0,0-1,0 1,0-1,-1 0,1-1,-1 1,26-14,12-1,1 2,21-3,-53 15,0 2,0-1,0 1,0 1,0 0,0 1,0 1,0-1,0 2,0 0,0 0,2 1,-11-1,1-1,-1 1,0-1,0 1,0 0,0 0,0 0,0 0,-1 1,1-1,-1 1,0 0,1 0,-1-1,-1 1,1 1,0-1,-1 0,2 3,-1 1,0 1,-1-1,0 0,0 0,-1 0,0 1,0-1,-1 0,0 6,-5 15,-1 0,-1-1,-2 0,-7 15,17-40,-43 85,-3-1,-4-2,-4-3,-11 9,21-27,39-57,0 1,1 0,0 0,1 0,-1 0,1 0,-1 8,4-14,-1 0,1 0,0 0,0 0,0 0,0 0,0 0,0 0,0 0,0 0,1 0,-1 0,0 0,1 0,-1 0,1 0,-1 0,1 0,-1 0,1 0,0 0,-1 0,1 0,1 0,0 0,0 0,0 0,0 0,1 0,-1-1,0 1,0-1,0 1,1-1,-1 0,0 0,0 0,1 0,-1 0,1-1,80-9,65-18,-36 6,-82 17,4 1,-1-2,0-2,0-1,0-1,-1-2,15-8,-12 0</inkml:trace>
  <inkml:trace contextRef="#ctx0" brushRef="#br0" timeOffset="321.143">1231 780,'-1'2,"0"-1,-1 1,1 0,-1 0,0-1,0 1,0-1,1 1,-1-1,-1 0,1 0,-1 1,-7 5,3-1,0 1,1 1,0 0,0 0,0 0,1 0,1 1,-1 0,1 0,-31 89,25-65,-19 64,5 2,4 1,4 1,5 0,4 1,5 0,5 29,-1-93,1-1,8 33,-9-62,0 1,0 0,1 0,0-1,1 0,-1 1,2-1,-1-1,1 1,0-1,1 1,0-1,0-1,5 5,-8-9,-1-1,0 1,1-1,0 1,-1-1,1 0,0 0,-1-1,1 1,0-1,0 1,0-1,0 0,-1 0,1 0,0 0,0 0,0-1,0 1,-1-1,1 0,0 0,-1 0,1 0,0-1,-1 1,1-1,-1 1,1-2,25-17</inkml:trace>
  <inkml:trace contextRef="#ctx0" brushRef="#br0" timeOffset="952.044">1535 1320,'-5'16,"1"1,0 0,1 0,1 0,0 0,1 0,1 0,1 0,2 12,-2 3,0 3,2-1,1 1,5 15,-8-42,1 1,0-1,1 0,0 0,0 0,1 0,0 0,0-1,1 0,0 0,0 0,0 0,1-1,0 0,1 0,5 3,-10-7,1-1,-1 1,1-1,0 0,-1 0,1 0,0 0,0-1,0 1,0-1,-1 1,1-1,0 0,0 0,0-1,0 1,0 0,0-1,0 0,1 0,2-2,-1 1,0-1,0 0,0 0,0-1,-1 0,1 0,-1 0,0 0,1-2,9-11,-1-2,-1 0,-1 0,9-21,-3 7,-3-1,0-1,-3 1,0-2,-3 0,-1 0,-1 0,-2-1,-1-16,84 1005,-80-893,3 15,-4 1,-2 45,-4-99,-1-1,-1 0,-1 0,-1 0,-1 0,0 0,-1-1,-2 0,0 0,0-1,-11 16,14-27,1 0,-1-1,-1 1,1-1,-1 0,0-1,-1 1,1-1,-1 0,0-1,0 0,-1 0,1 0,-1-1,1 0,-1 0,0-1,-1 0,1-1,0 0,0 0,-1-1,1 0,0 0,0-1,-1 0,1 0,0-1,0 0,0 0,-1-1,-8-4,-1-1,2 0,-1-1,1-1,0 0,1-2,0 1,1-2,0 0,1-1,1 0,0 0,-3-7,-2-8,1 0,1-1,1-1,2 0,1 0,2-2,-2-13,-6-35</inkml:trace>
  <inkml:trace contextRef="#ctx0" brushRef="#br0" timeOffset="1334.079">2132 498,'3'2,"1"0,0 0,-1 1,0-1,1 1,-1-1,0 1,0 0,-1 0,1 1,1 1,0 0,31 37,-3 2,-1 1,-3 2,-1 1,14 38,-9-11,-4 2,-3 1,6 45,-18-50,-3 1,-3 0,-4 1,-3-1,-3 0,-3 1,-4-1,-3-1,-3 0,-15 39,9-45,-14 26,25-68,-1 0,-1-1,-1-1,-1 0,-3 2,16-22,0 0,0 0,-1-1,1 1,-1-1,1 0,-1 1,0-1,1 0,-1-1,0 1,0-1,0 1,-1-1,1 0,0 0,0 0,-1 0,1-1,-1 1,1-1,0 0,-1 0,1 0,-1-1,1 1,0-1,-3 0,-14-8</inkml:trace>
  <inkml:trace contextRef="#ctx0" brushRef="#br0" timeOffset="2740.374">1750 1061,'-1'3,"0"0,0-1,0 1,0-1,-1 1,1-1,-1 1,0-1,0 0,-1 2,-13 17,-17 45,3 1,3 1,3 1,3 2,-6 46,16-59,2 1,4 0,1 0,4 1,2-1,2 0,6 14,-7-53,1-1,1 0,1 0,1 0,0-1,1 0,10 15,-16-29,0 0,0-1,1 1,0 0,0-1,0 0,0 1,0-1,1 0,-1-1,1 1,0-1,0 1,0-1,0 0,0 0,0-1,0 0,1 1,-1-1,1-1,-1 1,1-1,-1 1,1-1,-1 0,1-1,-1 1,1-1,-1 0,0 0,1-1,-1 1,0-1,0 0,3-1,7-6,1 0,-1-1,-1-1,0 0,-1 0,0-2,0 1,-1-2,-1 1,-1-1,0-1,2-5,4-6,-2-2,-1 0,-2 0,0-1,-2 0,2-21,-4 12,-1-1,-3 1,-1-1,-3-19,1 40,-1 1,0 0,-1 0,-1 0,-1 0,0 0,-2 1,0 0,0 0,-1 1,-3-3,8 15,1 0,-1 0,1 0,-1 1,0-1,0 1,0 0,-1 0,1 0,0 0,-1 0,1 1,-1-1,1 1,-1 0,0 0,0 1,1-1,-1 1,0 0,0 0,0 0,1 0,-1 1,0-1,0 1,1 0,-1 0,0 0,-9 4,0 0,1 1,0 0,0 0,0 1,1 1,-9 7,-1 4,1 0,0 2,2 1,0 0,2 1,0 0,2 2,0 0,2 0,1 1,0 1,3-1,0 2,1 0,-7 38,4 0,2 1,2 0,4 1,4 22,2 6,14 67,-12-120,3 0,1-1,3-1,16 38,-26-71,0 0,1 0,0-1,1 0,0 0,0 0,0 0,1-1,0 0,0 0,0 0,7 3,-9-7,0 0,-1 0,1-1,0 0,0 0,0 0,0 0,0-1,0 1,0-1,0 0,0 0,0-1,0 1,0-1,0 0,0 0,0 0,0 0,0-1,-1 0,1 0,-1 0,1 0,-1 0,0-1,2-1,11-9,-1-1,0-1,-2 0,1 0,-2-2,0 1,-1-2,-1 1,-1-2,2-4,9-24,-2-2,-2 1,5-30,-7 15,-3 0,-3-1,0-49,-8 68,-1-1,-2 1,-2-1,-3 1,-8-31,12 61,-1 1,0 0,-1 0,0 0,-4-5,9 16,-1 0,0 0,0 1,1-1,-1 1,-1-1,1 1,0 0,-1 0,1 0,-1 0,1 0,-1 0,0 1,0-1,0 1,0 0,0 0,0 0,0 0,0 1,0-1,0 1,-1 0,1 0,0 0,0 0,-1 1,-6 2,0 0,1 1,0 0,0 1,0 0,1 0,-1 1,1 0,0 0,1 1,0 0,0 1,0-1,1 1,-1 3,-10 12,2 1,1 0,1 1,1 0,0 4,-4 15,1 1,3 1,2 0,2 0,2 1,2 0,1 0,3 1,5 26,-3-56,1 0,1 1,1-1,1 2,-4-14,0 0,0 0,1 0,0-1,0 1,1-1,-1 0,1 0,0 0,0-1,1 1,0-1,3 3,-6-6,1 0,-1 0,1 0,-1 0,1 0,-1-1,1 1,0-1,-1 0,1 0,0 0,-1 0,1 0,-1 0,1-1,0 1,-1-1,1 0,-1 0,1 0,-1 0,1 0,-1 0,0-1,0 1,0-1,1 0,-2 0,1 1,0-1,0 0,0-1,0 0,8-10,0 0,0-1,-2 0,8-14,-1-5,0-2,-3 0,0 0,-3-1,-1 0,4-36,-7 16,-1 1,-4-1,-1 0,-5-17,4 59,0 0,-1 1,0-1,-1 1,0 0,-1 0,-2-2,6 13,0 0,0 1,0-1,0 0,0 1,0-1,-1 0,1 1,0 0,-1-1,0 1,1 0,-1 0,0 0,1 0,-1 0,0 0,0 0,0 1,0-1,0 1,-1 0,0 0,1 1,-1 0,1-1,-1 1,1 0,-1 0,1 0,-1 1,1-1,0 1,0-1,0 1,0 0,0 0,0 0,0 0,0 0,1 0,-1 0,1 1,-15 19,2 1,0 0,1 1,2 1,1 0,0 0,2 1,-3 20,-9 50,-4 73,22-153,-3 10,1-16,1-9,1-12</inkml:trace>
  <inkml:trace contextRef="#ctx0" brushRef="#br0" timeOffset="2985.807">1700 1,'0'0,"0"1,0 0,0 2,0 5,-1 9,0 11,-1 23,0 27,0 12,3 14,1 1,2-11,1-13,2-16,-1-9,-1-15</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08.80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72,'4'2,"0"0,-1 1,1-1,0 1,-1 0,1 0,-1 0,0 0,0 1,0-1,-1 1,1 0,-1 0,1 0,7 10,80 111,-5 4,1 15,93 144,-177-285,4 8,1-1,1 1,-1-2,2 1,-1-1,1 0,1-1,-1 0,2 0,0-1,-10-6,1-1,-1 1,1-1,-1 0,1 1,-1-1,1 0,0 0,-1 0,1 0,-1 0,1-1,0 1,-1 0,1-1,-1 1,1-1,-1 0,1 1,-1-1,0 0,1 0,-1 0,0 0,1 0,-1 0,0 0,0 0,0 0,0-1,0 1,0 0,-1-1,1 1,0-1,0 0,13-23</inkml:trace>
  <inkml:trace contextRef="#ctx0" brushRef="#br0" timeOffset="249.845">613 1,'0'3,"-1"1,0-1,0 1,-1-1,1 1,-1-1,0 0,0 1,0-1,0 0,-3 2,-8 15,-31 70,5 2,-13 50,-52 197,58-179,42-147</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59.521"/>
    </inkml:context>
    <inkml:brush xml:id="br0">
      <inkml:brushProperty name="width" value="0.05" units="cm"/>
      <inkml:brushProperty name="height" value="0.05" units="cm"/>
      <inkml:brushProperty name="color" value="#004F8B"/>
      <inkml:brushProperty name="ignorePressure" value="1"/>
    </inkml:brush>
  </inkml:definitions>
  <inkml:trace contextRef="#ctx0" brushRef="#br0">343 144,'3'2,"1"0,-1 0,0 0,1 1,-1-1,0 1,-1 0,1 0,0 0,0 2,7 5,4 4,1-2,0 0,1-1,0 0,1-1,0-1,0-1,1 0,0-1,1-1,2 0,-2-3</inkml:trace>
  <inkml:trace contextRef="#ctx0" brushRef="#br0" timeOffset="351.245">1066 558,'6'10,"0"0,1-1,0 0,0 0,1 0,0-1,1 0,-1 0,1-1,6 3,2 1,2 1,-1-2,2-1,-1 0,7 1,-8-5,-1 0</inkml:trace>
  <inkml:trace contextRef="#ctx0" brushRef="#br0" timeOffset="2174.98">0 138,'2'1,"1"-1,-1 1,0-1,0 1,0 0,0 0,0 0,0 0,0 1,-1-1,1 0,0 1,-1-1,1 1,-1 0,1-1,-1 1,1 0,23 37,-21-33,10 18,2 1,-1 2,0-1,-3 2,0 0,8 28,-30-87,-1 1,-1 1,-1 0,-13-20,8 17,2-1,1-1,2 0,-4-19,16 51,1 0,-1 0,1 0,-1 1,1-1,0 0,0 0,0 0,0 0,0 0,0 0,1 0,-1 1,1-1,-1 0,1 0,0 0,-1 1,1-1,0 0,0 1,0-1,1 1,-1-1,0 1,1-1,-1 1,0 0,1 0,-1 0,1 0,0 0,-1 0,1 0,0 0,0 1,0-1,1 0,8-1,0 0,0 1,0 0,1 1,-1 0,3 0,-10 1,114 8,1 6,-2 5,72 23,-135-29</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58.92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0 469,'6'11,"0"-1,-1 1,0 0,-1 0,0 1,-1-1,-1 1,1 0,-2-1,1 9,0-3,13 133,-7 1,-10 130,0-163,-3 13,1-47,4 1,6 37,-5-108,0 0,2-1,0 1,0-1,1 0,1 0,0 0,1-1,0 0,6 10,-1-12,1-1,0 0,0-1,1 0,0-1,0 0,1-1,0 0,12 2,31 10,0-2,2-3,56 5,187 7,-151-15,1142 59,-642-40,-488-15,-79-5,57-2,-140-7,0-1,0 1,0 0,-1-1,1 1,0-1,0 1,0-1,0 1,-1-1,1 1,0-1,0 0,-1 0,1 1,-1-1,1 0,-1 0,1 0,-1 1,1-1,-1 0,0 0,1 0,-1 0,0 0,0 0,0 0,1 0,-1 0,0 0,0 0,-1 0,1 0,0 0,-4-48,2 32,-2-99,5 0,12-76,43-228,-12 110,-38 263,-2 0,-1 0,-3 0,-6-45,5 86,0 0,-1 1,0-1,0 0,-1 1,1 0,-1-1,0 1,-1 0,1 0,-1 1,0-1,0 1,-1 0,1 0,-1 0,0 1,0-1,0 1,0 0,-1 1,1-1,-1 1,-19-7,0 1,-1 1,0 1,-18-1,32 5,-604-69,329 43,-118-8,-2 18,-1 18,-47 21,243 6,84-8,102-21,25 2,1-1,0 1,0 0,0-1,0 1,-1 0,1-1,0 1,0 0,0-1,0 1,0 0,0-1,0 1,0-1,0 1,0 0,0-1,0 1,0 0,0-1,1 1,-1 0,0-1,0 1,0 0,0-1,1 1,-1 0,0-1,0 1,1 0,-1 0,0-1,1 1,-1 0,38-31,-7 12</inkml:trace>
  <inkml:trace contextRef="#ctx0" brushRef="#br0" timeOffset="1307.922">3467 1,'12'18,"0"0,1 0,1-1,0-1,2 0,0-1,0-1,1-1,15 9,13 7,2-2,1-2,20 6,-42-21,-3-2</inkml:trace>
  <inkml:trace contextRef="#ctx0" brushRef="#br0" timeOffset="1644.653">4295 574,'1'4,"-1"0,1-1,0 1,0 0,0-1,1 0,-1 1,1-1,0 0,0 0,0 1,0-1,0-1,1 1,40 41,-33-35,59 53,34 24,-75-65,1-1,1-2,1 0,0-3,17 7,-14-12,-3-2</inkml:trace>
  <inkml:trace contextRef="#ctx0" brushRef="#br0" timeOffset="2094.976">4776 751,'0'9,"2"0,-1 1,1-1,0 0,1 0,0 0,0-1,1 1,0-1,5 7,12 17,1 0,4 0,2 5,15 21,-13-20,-1 1,-3 2,10 21,-35-60,0 0,0-1,0 1,0 0,0 0,0 0,0 0,-1-1,1 1,-1 0,0 0,1 0,-1 0,0 0,0 0,0 0,-1 0,1 0,0 0,-1 0,1 0,-1 0,0 0,1 0,-1-1,0 1,0 0,0 0,-1-1,1 1,0-1,0 1,-1-1,1 0,-1 1,0-1,1 0,-1 0,0 0,1 0,-1 0,0 0,0-1,0 1,-1-1,-11 4,-1-1,0-1,0 0,1-1,-15-1,13 1,-37 1,18 1,0-2,0-2,0-1,-17-4,27 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55.47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31,'703'1,"740"-2,-978-12,320 7,-653 10,1-5,61-12,-191 12,1 1,-1 0,0-1,1 1,-1 0,0 1,1-1,-1 0,0 1,0 0,0 0,0 0,1 0,-1 0,0 1,0 0,-1 0,-1 0,1 0,0 0,-1 0,1 1,-1-1,0 1,1-1,-1 1,0 0,-1-1,1 1,0 0,-1-1,0 1,0 0,1 0,-2 0,1 0,-1 53,-4-1,-1 1,-13 46,1 3,-8 95,2 139,22-214,6 0,5-1,12 42,-14-129,6 48,-12-79,-1 1,0-1,0 0,-1 0,0 1,0-1,0 0,-1 0,0 0,0 0,-2 3,2-6,0 0,0 0,-1 0,1-1,-1 0,0 1,0-1,1 0,-2 0,1 0,0-1,0 1,0-1,-1 0,1 1,-1-2,1 1,-1 0,1-1,-1 1,-1-1,-14 1,0-1,0-1,-12-2,14 2,-183-26,-190-50,177 31,-261-43,-168 2,340 66,-2 13,-234 27,413-6,66-6,0-2,-47-3,101-2,0-1,1 1,-1-1,0 0,1-1,0 1,-1-1,1 0,0 0,-1 0,1-1,1 1,-1-1,0 0,0 0,1 0,0-1,0 1,0-1,0 0,0 1,1-1,0-1,0 1,0 0,0 0,0-1,1 1,-1-4,-3-16,1 0,0-1,2 0,1 1,1-9,0 2,-6-246,-24-401,2 515,28 162,1 1,-1-1,1 0,-1 1,1-1,0 1,-1-1,1 0,0 1,-1-1,1 1,0 0,0-1,-1 1,1 0,0-1,0 1,0 0,-1 0,1 0,0 0,0 0,0 0,0 0,0 0,-1 0,1 0,0 0,0 0,0 1,5-1</inkml:trace>
  <inkml:trace contextRef="#ctx0" brushRef="#br0" timeOffset="787.309">4511 1273,'-7'-31,"6"28,0 1,0-1,0 0,0 0,1 0,-1 0,1 0,0 0,0 0,0-2,1 4,-1 0,1 0,-1 0,1 0,0 0,0 0,-1 1,1-1,0 0,0 0,0 0,0 1,0-1,0 1,0-1,0 1,0-1,0 1,1-1,-1 1,0 0,0 0,0-1,1 1,-1 0,0 0,0 0,0 1,0-1,1 0,-1 0,9 1,0 0,0 0,0 1,0 0,0 1,0 0,-1 1,9 4,75 44,-69-37,471 314,-288-186,808 561,-953-660,88 64,81 77,-202-154,-22-23,0 0,1-1,-1 0,2 0,-1 0,3 1,-7-11,-6-10,-6-12,-34-72,32 73</inkml:trace>
  <inkml:trace contextRef="#ctx0" brushRef="#br0" timeOffset="1166.104">6785 2394,'0'0,"0"0,-1 0,1 0,0 0,0 0,-1 0,1 0,0 0,0 0,-1 0,1 0,0 0,0 1,-1-1,1 0,0 0,0 0,0 0,-1 0,1 1,0-1,0 0,0 0,0 0,0 0,-1 1,1-1,0 0,0 0,0 1,0-1,0 0,0 0,0 1,0-1,0 0,0 0,0 0,0 1,0-1,0 0,0 0,0 1,0-1,6 16,13 15,-19-31,71 85,-55-69,-1 1,0 0,-1 1,-2 0,1 1,-2 0,-1 1,0 1,2 9,-11-27,0 0,-1-1,1 1,-1-1,0 1,0 0,0-1,0 1,0 0,0-1,-1 1,1 0,-1-1,0 1,0-1,0 1,0-1,0 0,0 1,-1 0,-1 0,0 0,0 0,0 0,-1 0,1 0,-1-1,0 1,1-1,-1 0,0 0,-4 1,-12 3,-1 0,0-1,-1-2,-19 2,23-3,-39 3,35-4,0 1,-1 1,1 1,0 1,1 0,-18 8,39-13,0 0,-1 0,1 0,0 0,0 0,0 0,0 0,0 0,0 0,0 0,-1 0,1 0,0 0,0 0,0 0,0 0,0 0,0 0,0 0,-1 0,1 1,0-1,0 0,0 0,0 0,0 0,0 0,0 0,0 0,0 0,0 0,-1 0,1 0,0 1,0-1,0 0,0 0,0 0,0 0,0 0,0 0,0 0,0 1,0-1,0 0,0 0,0 0,0 0,0 0,0 0,0 0,0 1,0-1,0 0,0 0,0 0,0 0,0 0,1 0,-1 0,0 0,0 1,0-1,0 0,0 0,0 0,0 0,0 0,0 0,0 0,5 1</inkml:trace>
  <inkml:trace contextRef="#ctx0" brushRef="#br0" timeOffset="1856.104">4340 1190,'1'51,"3"0,9 44,-2-62,-11-32,0-1,0 0,0 0,1 0,-1 0,0 0,0 0,0 0,0 1,0-1,0 0,0 0,0 0,0 0,0 0,1 0,-1 0,0 0,0 0,0 0,0 0,0 0,0 0,1 1,-1-1,0 0,0 0,0 0,0 0,0 0,0 0,1 0,-1 0,0-1,0 1,0 0,0 0,0 0,0 0,1 0,-1 0,0 0,0 0,0 0,0 0,0 0,0 0,0 0,0-1,0 1,1 0,-1 0,0 0,0 0,0 0,0 0,0 0,0-1,0 1,0 0,3-22,-3-217,1 236,0 1,0-1,0 0,0 0,0 0,0 1,1-1,0 0,-1 1,1-1,0 1,0 0,0 0,0 0,1 0,-1 0,1 0,-1 0,1 1,-1-1,1 1,0 0,0 0,0 0,-1 0,1 1,0-1,0 1,2-1,14-2,0 0,0 2,0 0,1 1,-17 0,94 3,-1 4,81 17,-128-15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5:34.421"/>
    </inkml:context>
    <inkml:brush xml:id="br0">
      <inkml:brushProperty name="width" value="0.05" units="cm"/>
      <inkml:brushProperty name="height" value="0.05" units="cm"/>
      <inkml:brushProperty name="color" value="#E71224"/>
      <inkml:brushProperty name="ignorePressure" value="1"/>
    </inkml:brush>
  </inkml:definitions>
  <inkml:trace contextRef="#ctx0" brushRef="#br0">38 88,'0'24,"2"0,0 0,1 0,2-1,0 1,2-1,0 0,7 13,-8-22,1-1,0 0,1-1,0 0,1 0,0-1,1 0,0 0,1-1,0-1,1 1,0-2,0 0,10 5,-18-11,0 0,0 0,0 0,0 0,0-1,0 1,1-1,-1 0,0-1,1 1,-1-1,1 0,-1 0,1 0,-1 0,1-1,-1 0,1 0,-1 0,0 0,0-1,1 0,-1 0,0 0,-1 0,1-1,0 1,-1-1,1 0,-1 0,0 0,0 0,0-1,0 1,-1-1,1 0,-1 0,1-3,4-6,-1 0,-1-1,-1 1,1-1,-2-1,0 1,-1 0,0-1,-1 1,-1-1,-1-7,-1 6,0 0,-2 0,0 1,0-1,-1 1,-1 0,-1 1,0-1,-1 1,0 0,-1 1,-3-2,8 10,0 0,0 0,0 0,-1 0,0 1,0 0,0 0,0 0,-1 1,0 0,1 0,-1 0,0 1,-1 0,1 0,0 0,0 1,-1 0,1 0,-1 1,1-1,-1 1,1 1,-1-1,1 1,0 1,-1-1,1 1,0 0,0 0,-2 1,-7 7,-1 0,2 0,-1 1,1 1,1 1,0 0,-1 2,-3 2,-11 12</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1:58.977"/>
    </inkml:context>
    <inkml:brush xml:id="br0">
      <inkml:brushProperty name="width" value="0.05" units="cm"/>
      <inkml:brushProperty name="height" value="0.05" units="cm"/>
      <inkml:brushProperty name="ignorePressure" value="1"/>
    </inkml:brush>
  </inkml:definitions>
  <inkml:trace contextRef="#ctx0" brushRef="#br0">489 1,'-1'4,"0"0,-1-1,1 1,-1 0,0 0,0-1,0 1,0-1,-1 1,0-1,1 0,-1 0,-13 18,-159 223,66-97,4 9,96-142,1 1,0 0,1 0,1 1,0-1,1 2,0 3,4-16,0-1,0 0,1 1,-1-1,1 1,0 0,0-1,1 1,-1-1,1 1,-1-1,1 0,0 1,0-1,1 0,-1 1,1-1,0 0,-1 0,1 0,1-1,-1 1,0 0,1-1,-1 1,1-1,0 0,0 0,-1 0,2 0,-1 0,0-1,0 0,0 1,1-1,2 0,32 7,0-3,0-1,1-1,-1-3,1-1,15-3,2 1,112-2,-160 5</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1:59.673"/>
    </inkml:context>
    <inkml:brush xml:id="br0">
      <inkml:brushProperty name="width" value="0.05" units="cm"/>
      <inkml:brushProperty name="height" value="0.05" units="cm"/>
      <inkml:brushProperty name="ignorePressure" value="1"/>
    </inkml:brush>
  </inkml:definitions>
  <inkml:trace contextRef="#ctx0" brushRef="#br0">1 14,'3'0,"1"1,-1 0,1 0,-1 0,0 0,1 1,-1-1,0 1,1 1,26 9,-7-8,0-1,0-1,0-1,0-2,0 0,0-1,-1-1,1-1,0-2,-1 0,10-5,2-4</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01.179"/>
    </inkml:context>
    <inkml:brush xml:id="br0">
      <inkml:brushProperty name="width" value="0.05" units="cm"/>
      <inkml:brushProperty name="height" value="0.05" units="cm"/>
      <inkml:brushProperty name="ignorePressure" value="1"/>
    </inkml:brush>
  </inkml:definitions>
  <inkml:trace contextRef="#ctx0" brushRef="#br0">49 265,'-2'30,"-1"0,-2 0,-1-1,-3 8,3-16,1 0,0 1,2-1,1 1,0 0,2 0,0 0,3 13,-2-34,-1 1,1 0,0 0,0 0,0 0,0-1,0 1,0 0,0-1,0 1,1-1,-1 1,1-1,-1 0,1 1,0-1,-1 0,1 0,0 0,0-1,0 1,0 0,-1-1,1 1,0-1,0 1,0-1,0 0,0 0,0 0,0 0,1 0,11-1,-1 0,1 0,0-2,5-1,-7 2,6-1,1-1,-1-1,-1-1,1 0,-1-1,0-1,0 0,-1-2,0 0,-1 0,0-2,-1 0,0 0,0-1,-2-1,6-8,11-19</inkml:trace>
  <inkml:trace contextRef="#ctx0" brushRef="#br0" timeOffset="250.232">324 0,'0'1,"0"4,0 1,0 0,0 3,0 4,-1 7,0 7,-1 20,0 25,-1 25,2 21,5 28,5 11,1-10,-1-24,-2-16,-1-27</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00.503"/>
    </inkml:context>
    <inkml:brush xml:id="br0">
      <inkml:brushProperty name="width" value="0.05" units="cm"/>
      <inkml:brushProperty name="height" value="0.05" units="cm"/>
      <inkml:brushProperty name="ignorePressure" value="1"/>
    </inkml:brush>
  </inkml:definitions>
  <inkml:trace contextRef="#ctx0" brushRef="#br0">1 288,'0'0,"1"3,0-1,0 0,1 0,5-1,5 0,5-1,6 0,5 0,4 1,1 0,1 0,0-1,-3-1,1-5,-5-1</inkml:trace>
  <inkml:trace contextRef="#ctx0" brushRef="#br0" timeOffset="266.112">210 0,'-1'126,"0"32,8 13,-6-158,1 0,0 0,1-1,1 5,5 7</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1:59.987"/>
    </inkml:context>
    <inkml:brush xml:id="br0">
      <inkml:brushProperty name="width" value="0.05" units="cm"/>
      <inkml:brushProperty name="height" value="0.05" units="cm"/>
      <inkml:brushProperty name="ignorePressure" value="1"/>
    </inkml:brush>
  </inkml:definitions>
  <inkml:trace contextRef="#ctx0" brushRef="#br0">1 28,'4'2,"1"0,-1 0,0 0,0 1,1-1,-2 1,1 0,0 0,2 4,6 2,20 17,-2 1,-1 1,-1 2,17 23,93 139,-6-9,-111-157,41 50,-56-70,1 1,0-1,0 0,0-1,0 0,1 0,0 0,0-1,1 0,-8-4,1 1,-1-1,1 0,-1 1,1-1,-1 0,1 0,-1 0,1 0,-1 0,1 0,-1 0,1-1,-1 1,1 0,-1-1,1 1,-1-1,1 0,-1 1,0-1,1 0,0-1,12-10</inkml:trace>
  <inkml:trace contextRef="#ctx0" brushRef="#br0" timeOffset="271.354">669 0,'-2'7,"1"-1,-1 1,-1-1,1 0,-1 0,0 0,-1-1,1 1,-1-1,0 1,-8 13,-47 78,-41 70,6 5,-4 31,77-157,15-31</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07.708"/>
    </inkml:context>
    <inkml:brush xml:id="br0">
      <inkml:brushProperty name="width" value="0.05" units="cm"/>
      <inkml:brushProperty name="height" value="0.05" units="cm"/>
      <inkml:brushProperty name="ignorePressure" value="1"/>
    </inkml:brush>
  </inkml:definitions>
  <inkml:trace contextRef="#ctx0" brushRef="#br0">1 43,'0'1,"0"0,1 1,0-1,-1 1,1-1,0 0,-1 1,1-1,0 0,0 0,0 0,0 0,1 0,-1 0,0 0,0 0,0 0,1 0,-1-1,1 1,-1 0,0-1,1 1,-1-1,1 0,-1 1,1-1,-1 0,1 0,-1 0,2 0,59 1,-50-1,90-6,-1-4,22-9,-27 4,1 4,50 2,-135 12,-28 2,2-4</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08.128"/>
    </inkml:context>
    <inkml:brush xml:id="br0">
      <inkml:brushProperty name="width" value="0.05" units="cm"/>
      <inkml:brushProperty name="height" value="0.05" units="cm"/>
      <inkml:brushProperty name="ignorePressure" value="1"/>
    </inkml:brush>
  </inkml:definitions>
  <inkml:trace contextRef="#ctx0" brushRef="#br0">1 1,'0'1,"0"1,-1 0,1-1,0 1,1-1,-1 1,0 0,0-1,1 1,-1-1,1 1,0-1,-1 1,1-1,0 1,0-1,0 0,-1 1,2-1,-1 0,0 0,0 0,0 0,0 0,2 1,1 0,1-1,-1 0,1 0,-1 0,1 0,0-1,-1 0,5 0,21-1,-1-1,29-6,46-3,-103 10,1 1,-1 0,1 0,-1 0,1 0,-1 0,1 0,-1 0,1 1,-1-1,1 0,-1 1,1 0,-1-1,0 1,1 0,-1-1,0 1,0 0,1 0,-1 0,1 1,-2-1,0 0,0 0,1 1,-1-1,0 0,0 0,0 0,0 1,0-1,0 0,-1 0,1 0,0 0,0 1,-1-1,1 0,-1 0,1 0,-1 0,0 0,0 1,-6 9,-2-1,1 0,-1 0,-7 6,12-12,-51 50,3 2,-10 17,61-72,0 0,0 0,0 0,0 0,0 0,0 0,0 0,0 1,1-1,-1 0,1 0,-1 1,1-1,-1 1,1-1,0 0,-1 1,1-1,0 1,0-1,0 1,0-1,0 0,1 1,-1-1,0 1,1-1,-1 0,2 1,-1-1,1 0,-1 0,1 0,0 0,-1-1,1 1,0 0,0-1,-1 1,1-1,0 1,0-1,0 0,0 0,-1 0,1 0,1 0,14-1,0-1,1 0,-1-2,2 0,2-2,-1 0,0-1,-1-1,1-1,14-9,-3-2</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09.240"/>
    </inkml:context>
    <inkml:brush xml:id="br0">
      <inkml:brushProperty name="width" value="0.05" units="cm"/>
      <inkml:brushProperty name="height" value="0.05" units="cm"/>
      <inkml:brushProperty name="ignorePressure" value="1"/>
    </inkml:brush>
  </inkml:definitions>
  <inkml:trace contextRef="#ctx0" brushRef="#br0">1 128,'1'99,"5"1,7 14,-5-57,3-1,3 0,2 0,11 22,-22-66,0 0,1 0,0 0,1-1,0 1,9 9,-14-19,0 1,1-1,-1 0,0 0,1 0,-1 0,1 0,0 0,0 0,0-1,0 0,0 1,0-1,0 0,0-1,0 1,0 0,1-1,-1 0,0 0,0 0,1 0,-1 0,0-1,0 1,0-1,1 0,-1 0,0 0,3-2,4-3,1 0,-1-1,-1-1,1 0,-1 0,0-1,-1 0,0 0,-1-1,4-5,13-23,-1-1,1-8,-4 7,-2-2,-2 0,-2-1,-2 0,-2-1,1-12,-3-12,-2 1,-3-1,-6-56,-1 173,60 568,-20-294,-14 30,-20-247,-4 0,-5 0,-5-1,-5 0,-13 38,20-102,-2-1,-2 0,-1-1,-3-1,0 0,-3-1,-1-2,-1 0,-2-1,-27 27,50-59,1 0,-1 0,0 0,0 0,-1 0,1-1,0 1,-1-1,1 1,0-1,-1 0,0 0,1 0,-1 0,0 0,1-1,-1 1,0-1,0 0,1 0,-2 0,1-1,1 0,-1 0,1 0,-1-1,1 1,0-1,0 0,0 0,-1 0,2 0,-1 0,0 0,0 0,1 0,-1-1,1 1,0-1,-1 1,1-1,0-2,-7-12</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09.910"/>
    </inkml:context>
    <inkml:brush xml:id="br0">
      <inkml:brushProperty name="width" value="0.05" units="cm"/>
      <inkml:brushProperty name="height" value="0.05" units="cm"/>
      <inkml:brushProperty name="ignorePressure" value="1"/>
    </inkml:brush>
  </inkml:definitions>
  <inkml:trace contextRef="#ctx0" brushRef="#br0">524 1,'-5'4,"0"-1,0 1,0-1,-1 0,1 0,-6 2,-30 17,13 3,1 1,1 2,2 0,-1 4,-86 127,73-103,-4 3,13-19,1 2,3 0,-8 19,33-60,-1 0,0 1,1-1,-1 0,1 1,-1-1,1 0,0 1,0-1,0 0,0 1,-1-1,2 1,-1-1,0 0,0 1,0-1,1 0,-1 1,1-1,-1 0,1 1,-1-1,1 0,0 1,1 0,0-1,0 1,0-1,0 1,0-1,0 0,0 1,0-1,1 0,-1 0,0-1,1 1,1 0,9 1,1 0,0-1,-1-1,12 0,27-5,0-1,18-7,-8 2,25 0,-53-2,-34 13,19-10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10.174"/>
    </inkml:context>
    <inkml:brush xml:id="br0">
      <inkml:brushProperty name="width" value="0.05" units="cm"/>
      <inkml:brushProperty name="height" value="0.05" units="cm"/>
      <inkml:brushProperty name="ignorePressure" value="1"/>
    </inkml:brush>
  </inkml:definitions>
  <inkml:trace contextRef="#ctx0" brushRef="#br0">0 4,'0'0,"0"0,0 0,0 0,0 0,0 0,3 0,4 0,0 0,4 0,5 0,3 0,7 0,2-1,7 0,-3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4:22.776"/>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282 1623,'1'6,"1"0,-1-1,1 1,0-1,0 1,1-1,-1 1,4 3,7 18,-5-4,-2 1,-1-1,0 1,-2-1,-1 9,1 125,-3-45,46 644,-33-528,-6-90,23 130,-29-264,0 1,0-1,0 0,0 1,1-1,-1 0,1 0,0 0,1 0,-1 0,1-1,0 1,-1 0,1-1,1 0,-1 0,0 0,1 0,4 2,0-1,0-1,1 0,0 0,-1-1,1 0,0 0,0-1,0 0,5 0,459 2,-201-6,761 19,-923-16,250-1,262-37,-336 12,66 11,291 15,-268 3,710-3,-1082 0,0-1,-1 1,1-1,0 0,-1 0,1 0,-1 0,1-1,-1 1,0-1,0 1,1-1,-1 0,0 0,0 0,-1 0,1 0,0 0,-1-1,1 1,-1 0,0-1,0 1,1-3,2-5,0 0,0 0,-2-1,1 1,0-8,3-50,-3 0,-4-37,1-54,24-123,2-66,-23 268,-5 1,-2-1,-4 1,-8-24,15 99,-1-1,0 1,0-1,0 1,0 0,-1 0,0 0,0 0,0 1,0-1,0 1,-1-1,1 1,-1 0,0 1,0-1,0 1,0 0,-1 0,1 0,-1 0,1 1,-1-1,-3 1,-16-4,1 1,-1 1,0 1,-9 1,21 0,-210-3,74 3,1-6,-40-12,-994-116,824 113,-226-20,78 0,160 15,-394-25,364 36,-11-1,-122-1,260 12,235 6,-1 0,1-2,0 1,0-2,0 0,0 0,1-1,-12-5,11 2</inkml:trace>
  <inkml:trace contextRef="#ctx0" brushRef="#br1" timeOffset="74098.724">454 331,'0'1,"1"-1,-1 1,1 0,-1-1,1 1,-1-1,1 1,-1-1,1 1,0-1,-1 1,1-1,0 0,-1 1,1-1,0 0,0 0,-1 1,1-1,0 0,0 0,-1 0,1 0,0 0,0 0,0 0,-1 0,1 0,0 0,0-1,25 0,78-22,-61 12,40-5,-71 14,0 1,0 1,0 0,0 0,0 1,0 1,0 0,0 1,1 0,-10-2,0 0,0 0,0 1,0-1,0 1,0 0,-1-1,1 1,0 0,-1 1,0-1,1 0,-1 1,0-1,0 1,0 0,-1 0,1-1,-1 1,1 1,-1 1,1 0,-1 1,0-1,0 1,-1-1,0 1,0-1,0 1,-1-1,1 1,-2 2,-3 12,-1 0,-1-1,-1 0,0 0,-2-1,0 1,-10 13,-1 0,-1-2,-2-1,-15 15,-112 99,104-101,47-41,-9 6,1 0,0 1,1 0,0 0,0 1,-5 9,11-16,0 0,0 0,1 0,-1 1,0-1,1 0,-1 1,1-1,0 0,0 1,0-1,0 0,0 1,0-1,1 0,-1 1,1-1,0 0,-1 0,1 1,0-1,0 0,1 0,-1 0,0 0,1 0,-1-1,1 1,-1 0,1-1,0 1,0-1,0 1,1 0,15 10,1 0,1-1,-1-1,1-1,1-1,0-1,0 0,8 0,40 7,68 6,-106-16,1-2,0-1,0-1,0-2,0-1,2-2,3-3</inkml:trace>
  <inkml:trace contextRef="#ctx0" brushRef="#br1" timeOffset="74546.284">1740 0,'-2'8,"0"0,0 0,0 0,-1 0,-1-1,1 1,-1-1,0 0,-1 0,0 0,-2 2,-16 26,-33 70,6 3,1 7,23-46,3 1,4 1,-11 69,26-105,1 0,1-1,2 1,2 0,1 0,2-1,1 1,-2-15,0-1,2 0,0 0,1-1,1 0,1 0,0-1,1 0,1-1,1 0,0 0,1-1,1 0,-11-12,-1-1,1 1,1 0,-1-1,0 1,1-1,-1 0,1 0,-1-1,1 1,0-1,0 1,0-1,0 0,0-1,0 1,0-1,0 0,0 0,0 0,0 0,0-1,0 1,0-1,0 0,0 0,0-1,-1 1,1-1,0 0,-1 0,1 0,-1-1,0 1,3-3,11-8</inkml:trace>
  <inkml:trace contextRef="#ctx0" brushRef="#br1" timeOffset="74862.199">2088 309,'0'2,"1"0,-1-1,1 1,-1-1,1 1,0-1,0 1,-1-1,1 0,0 1,0-1,1 0,-1 1,0-1,0 0,1 0,-1 0,0 0,1 0,-1-1,1 1,-1 0,1-1,-1 1,1-1,0 1,-1-1,1 0,-1 0,1 0,58 7,-52-7,11 1,-10 1,1-1,0-1,0 0,0 0,-1-1,1 0,0-1,-1 0,1 0,7-4,-3-2</inkml:trace>
  <inkml:trace contextRef="#ctx0" brushRef="#br1" timeOffset="75381.968">2021 403,'-3'2,"0"0,0 1,0-1,0 0,0 1,0 0,0-1,1 1,0 0,-1 0,1 1,0-1,1 0,-1 1,1-1,-1 1,-1 2,-8 16,2 1,0 0,2 0,0 0,2 1,1 0,0 0,2 0,1 5,0-26,1 0,0 0,0 0,0 0,1 0,-1 0,1 0,0-1,-1 1,1 0,0 0,1-1,-1 1,0 0,1-1,0 1,-1-1,1 0,0 0,0 1,0-1,1-1,-1 1,0 0,1 0,-1-1,1 1,0-1,-1 0,1 0,0 0,0 0,-1-1,2 1,12 2,-1-2,1 1,0-2,1 0,-1-1,0-1,12 0,4 1,7-2,1 3,-1 1,35 5,-65-5,-1 0,1 1,0 0,-1 1,1 0,-1 0,0 0,0 1,0 1,0-1,-1 1,0 0,0 1,0 0,0 0,-1 0,0 1,-1 0,3 4,-5-6,0 0,-1 1,0-1,0 0,0 1,-1-1,1 1,-1 0,-1-1,1 1,-1 0,0 0,0-1,-1 1,0 0,0 0,-1 3,-1 0,0 0,0-1,-1 1,0-1,-1 0,0 0,0 0,-5 5,-1 0,-1 0,-1-1,0 0,0-1,-2 0,1-1,-1-1,0 0,-1-1,-7 2,11-6,0 0,0 0,-1-1,1-1,-1 0,1-1,-1-1,1 1,-1-2,-10-1,17 1,1 0,0 0,0-1,0 1,0-1,1 0,-1-1,0 1,1-1,-1 0,1 0,0 0,0 0,0-1,1 0,-1 0,1 0,0 0,0 0,0-1,1 1,-1-1,1 0,0 0,0 1,0-6,-2-10,1 4</inkml:trace>
  <inkml:trace contextRef="#ctx0" brushRef="#br1" timeOffset="75608.318">2739 806,'0'0,"0"0,0 0,3 0,4 0,0 0,2 0,5 0,5 0,6-1,5 0,3-3,2-3,13-5,-2-1</inkml:trace>
  <inkml:trace contextRef="#ctx0" brushRef="#br1" timeOffset="76098.629">3495 641,'-28'42,"23"-36,-1 1,1 0,1 1,-1-1,-1 6,0 4,1 0,0 0,1 1,1-1,1 1,0-1,2 1,0 0,0 0,2-1,0 1,4 9,-5-20,1 0,0 1,0-1,1 0,0-1,0 1,0 0,1-1,0 0,1 0,-1 0,1 0,0-1,1 0,-1 0,1 0,0-1,0 1,0-2,1 1,0-1,-1 0,1 0,0 0,0-1,1-1,-1 1,0-1,1 0,6 0,-10-1,0 0,1 0,-1 0,0 0,0-1,0 0,0 0,0 0,0 0,0 0,0-1,-1 0,1 0,0 0,-1 0,1 0,-1-1,0 1,0-1,0 0,0 0,-1 0,1-1,-1 1,1-1,-1 1,-1-1,1 0,0 0,-1 1,0-1,0 0,0 0,0-1,0 1,0-7,0 1,-1 0,0-1,0 1,-1-1,0 1,-1 0,-1 0,1-1,-1 2,-1-1,0 0,-3-4,-8-10,-1 1,-2 1,0 0,-1 1,-14-11,10 11,2-2,0-1,1-1,-2-5,19 25,0-1,-1 0,2 0,-1-1,1 1,0 0,0-1,1 1,-1-1,2 0,-1 1,1-1,0 0,0 1,1-1,0-1,6-21</inkml:trace>
  <inkml:trace contextRef="#ctx0" brushRef="#br1" timeOffset="76395.086">3661 116,'4'2,"-1"-1,0 1,1 0,-1 0,0 0,0 0,0 1,-1-1,1 1,-1 0,1 0,-1 0,0 0,0 0,0 0,0 2,7 8,82 101,-21-29,-4 3,-3 2,43 88,-97-160,-1 0,-1 1,0 0,-2 0,0 0,-2 1,0 0,-1-1,0 1,-2 13,-2-8,-1-1,-1 1,-1-1,-1-1,-1 1,-2-1,0 0,-5 8,-2 1,0-2,-18 23,26-41,-1 0,0-1,-1 0,-1-1,1 0,-1 0,-12 7,22-16,0-1,0 1,0 0,0 0,0-1,0 1,0 0,0-1,-1 1,1-1,0 0,0 1,0-1,0 0,-1 0,1 0,0 0,0 0,-1 0,1 0,0 0,0 0,0 0,-1-1,1 1,0 0,0-1,0 0,0-1,0 1,0-1,1 1,-1-1,0 0,1 1,-1-1,1 0,0 1,0-1,0 0,0 1,0-1,0 0,0 1,0-1,1 0,-1 0,5-31</inkml:trace>
  <inkml:trace contextRef="#ctx0" brushRef="#br1" timeOffset="76979.029">4606 475,'0'4,"1"-1,0 1,0-1,0 1,0-1,1 0,0 0,-1 1,1-1,0 0,1 0,-1-1,0 1,2 0,41 41,-34-35,46 38,2-4,1-1,12 1,39 28,-95-61,-7-5,-1 0,0 0,0 1,-1 0,1 1,2 4,-9-10,0 0,0 0,0 1,0-1,0 1,0-1,-1 1,1-1,-1 1,1-1,-1 1,0-1,1 1,-1 0,0-1,0 1,0 0,0-1,0 1,-1-1,1 1,0 0,-1-1,1 1,-1-1,0 1,1-1,-1 1,0-1,0 0,0 1,0-1,0 0,0 0,0 0,0 0,-1 0,1 0,0 0,-2 1,-8 6,-1 0,0-1,0 0,-1-1,1 0,-2-1,-4 1,-102 25,54-16,59-13,-44 7,59-10,2 0</inkml:trace>
  <inkml:trace contextRef="#ctx0" brushRef="#br1" timeOffset="77633.504">5710 652,'-45'-28,"10"8,18 7,0 2,-1 0,0 0,0 2,-20-7,31 13,-1 1,1 0,-1 0,0 0,0 1,1 0,-1 1,0 0,0 0,0 0,0 1,0 0,0 1,1 0,-1 0,0 1,0 0,5-1,0-1,0 1,0 0,0 0,0 0,1 0,-1 0,1 1,0-1,-1 1,1-1,0 1,1 0,-1 0,0 0,1 0,0 0,-1 3,0 0,1-1,0 1,1 0,-1 0,1 0,1 0,-1 0,1 0,0 0,0 2,5 13,1-1,0 0,2 0,0-1,7 11,58 89,-49-83,-2 2,-1 0,-1 1,-3 1,11 35,-27-70,-1 0,1 0,-1 0,0 0,-1 0,1 0,-1 0,0 0,0 1,-1-1,0 0,1 0,-2 0,1 0,-1 0,1 0,-1 0,-1-1,1 1,-1 0,1-1,-1 0,-1 0,1 0,0 0,-1 0,0-1,0 1,0-1,0 0,-1-1,1 1,-1-1,0 1,1-1,-5 1,0 0,0-1,0 0,0 0,0-1,0 0,0 0,0-1,-1 0,1-1,0 0,0-1,0 0,0 0,0 0,1-1,-1-1,1 0,-5-2,9 3,-1 1,1-1,0 0,0 0,0 0,1-1,-1 1,1-1,0 0,0 0,0 0,0 0,1 0,0-1,-1 1,2-1,-1 0,0 1,1-1,0 0,0 0,1 0,-1 0,1-2,1-1,0 0,0 1,1-1,0 0,1 1,-1-1,1 1,1-1,-1 1,1 0,1 1,-1-1,1 1,6-6,6-6,2 1,0 0,11-5,13-12,-41 32,0 0,0 0,0 0,0 0,0-1,0 1,-1 0,1-1,-1 0,0 1,0-1,0 0,0 1,0-1,0 0,-1 0,1 0,-1 0,0 0,0 0,0 1,0-1,0 0,-4-20</inkml:trace>
  <inkml:trace contextRef="#ctx0" brushRef="#br1" timeOffset="78148.981">1922 1275,'1667'0,"-1650"0</inkml:trace>
  <inkml:trace contextRef="#ctx0" brushRef="#br1" timeOffset="80930.414">1034 4130,'0'-2,"1"0,-1 1,1-1,0 0,0 1,0-1,0 0,0 1,0-1,0 1,0 0,0-1,1 1,-1 0,1 0,-1 0,1 0,-1 0,1 0,0 0,-1 1,2-1,42-17,-40 16,20-5,-1 0,1 2,0 0,21 0,-35 4,1 1,0 0,-1 1,1 0,-1 0,1 2,-1-1,0 1,0 1,0 0,7 4,-15-7,0 1,0 0,-1-1,1 1,0 1,-1-1,1 0,-1 1,0-1,1 1,-1-1,-1 1,1 0,0 0,-1 0,1 0,-1 0,0 1,0-1,0 0,0 2,-1 1,0-1,0 1,0 0,-1 0,0 0,0-1,-1 1,1-1,-1 1,0-1,-1 0,1 1,-11 16,0-1,-1 0,-1-1,-1-1,-6 6,-82 76,68-68,0 2,3 2,-4 7,34-41,0 1,1-1,0 1,-1 0,1-1,1 1,-1 0,0 0,1 1,0-1,0 0,0 0,1 1,-1-1,1 0,0 0,1 1,-1-1,0 0,2 4,0-2,1 0,-1 0,1-1,0 1,1-1,-1 0,1 0,0 0,1 0,-1-1,1 0,0 0,1 1,13 8,0-1,1-1,1 0,0-2,0 0,1-1,8 1,21 3,0-3,0-2,0-2,34-1,-50-4</inkml:trace>
  <inkml:trace contextRef="#ctx0" brushRef="#br1" timeOffset="81311.637">2055 3992,'-2'16,"0"1,-1 0,-1-1,0 0,-1 0,-7 15,-8 28,9-22,-27 99,0 28,30-123,2 0,2 0,2 1,2-1,1 1,4 15,-3-43,0 0,1 0,1 0,0-1,1 0,0 0,1 0,1 0,0-1,1 0,8 10,-10-15,1 0,-1-1,1 0,0-1,1 0,-1 0,1 0,0-1,0 0,1 0,-1-1,1 0,-1-1,1 0,0 0,0-1,0 0,0-1,1 0,22-1,1-2,14-3,-30 3,30-3</inkml:trace>
  <inkml:trace contextRef="#ctx0" brushRef="#br1" timeOffset="81961.141">2601 4290,'9'-3,"0"0,0 0,0-1,-1 0,0 0,1-1,-2 0,1-1,3-3,-1 2,-1 0,0-1,0 0,-1-1,2-2,-9 10,0 0,-1 0,1 0,0 0,0 1,-1-1,1 0,0 0,-1-1,1 1,-1 0,1 0,-1 0,0 0,1 0,-1-1,0 1,0 0,0 0,0 0,0 0,0-1,0 1,0 0,0 0,-1 0,1-1,0 1,-1 0,1 0,-1 0,1 0,-1 0,0 0,1 0,-1 0,0 0,0 0,0 0,0 1,0-1,0 0,0 1,0-1,0 0,0 1,0-1,0 1,0 0,0-1,0 1,-1 0,1 0,0-1,0 1,0 0,-1 0,1 0,-10-1,1 0,-1 1,1 0,-1 0,0 1,1 1,-1-1,1 2,-1-1,1 2,0-1,0 1,1 1,-1 0,1 0,0 1,-12 7,1 1,1 1,0 1,1 0,0 1,-6 10,17-18,0 0,0 0,1 1,0 0,1 0,0 0,-1 5,5-12,0-1,0 1,0-1,1 1,-1-1,1 1,0 0,-1-1,1 1,0 0,1-1,-1 1,0 0,1-1,-1 1,1 0,0-1,0 1,0-1,0 0,0 1,1-1,-1 0,1 0,0 1,-1-1,1 0,0-1,0 1,0 0,0-1,1 1,0 0,35 16,1-1,0-2,36 8,-29-9,0 2,40 20,-73-30,0 2,0-1,-1 2,0 0,0 0,-1 1,0 0,-1 1,0 0,-1 1,4 7,-9-12,0 1,-1-1,0 1,-1 0,1 0,-2 0,1 1,-1-1,0 0,-1 1,0-1,0 0,-1 1,0-1,0 0,-1 1,-2 4,3-8,0-1,-1 1,1-1,-1 1,0-1,-1 0,1 0,-1 0,1-1,-1 1,0 0,-1-1,1 0,-1 0,1 0,-1 0,0 0,0-1,0 0,0 0,0 0,-1 0,1-1,-1 1,1-1,-1 0,1-1,-1 1,0-1,1 0,-1 0,-1 0,2-1,1 0,0 0,-1 0,1 0,0-1,0 1,0-1,0 0,0 0,0 0,0 0,1-1,-1 1,1-1,0 1,-1-1,1 0,0 0,1 0,-1 0,1 0,-1-1,1 1,0 0,0-1,0 1,1-1,-1-2</inkml:trace>
  <inkml:trace contextRef="#ctx0" brushRef="#br1" timeOffset="82324.773">2955 3760,'1'4,"0"0,0 0,1 0,0 0,0 0,0-1,0 1,0-1,1 1,2 2,4 8,32 50,36 58,-4 3,51 126,-106-209,-2 1,-3 1,-1 0,-2 1,-2 0,-2 1,-1 0,-3-1,-2 1,-2 0,-4 19,-10 17,-18 56,8-38,65-147,-18 25</inkml:trace>
  <inkml:trace contextRef="#ctx0" brushRef="#br1" timeOffset="82828.056">3894 4091,'0'6,"1"0,0 0,0 0,1 0,0 0,0 0,0-1,1 1,0-1,0 1,0-1,0 0,3 2,56 61,-45-52,37 34,13 8,-35-34,-2 1,-1 2,-1 1,-1 1,-2 2,17 26,-40-55,0 1,-1 0,1 0,-1-1,1 1,-1 0,0 0,0 0,-1 1,1-1,0 0,-1 0,0 0,0 0,0 1,0-1,-1 0,1 0,-1 0,1 0,-1 0,-1 3,-1-2,1-1,-1 0,0 0,1 1,-1-1,-1-1,1 1,0 0,-1-1,1 0,-1 0,0 0,0 0,0-1,-1 1,-17 5,-1-1,0-1,0-2,-1 0,-13-1,-119 0,261 3,-61-5</inkml:trace>
  <inkml:trace contextRef="#ctx0" brushRef="#br1" timeOffset="83431.008">5091 4372,'-8'-13,"-1"0,0 0,-1 1,-1 0,0 1,0 0,-5-3,-8-9,-4-3,0 0,-10-4,30 24,0 0,0 1,-1 0,0 0,0 1,0 0,-1 0,1 1,-1 1,0-1,-2 1,10 2,0 0,1 0,-1 0,0 0,0 1,0-1,0 1,1-1,-1 1,0-1,0 1,1 0,-1 0,1 0,-1 0,1 0,-1 0,1 0,-1 0,1 1,0-1,0 1,0-1,-1 1,2-1,-1 1,0-1,0 1,0 0,1 0,-1-1,1 1,-1 0,1 0,0 0,0-1,0 1,0 0,0 0,0 0,0 1,1 9,0 1,0 0,1-1,1 1,2 7,17 44,3-1,30 55,-13-30,-3 5,-29-64,0 0,-2 0,-2 1,0 0,-1 12,-4-38,-1 0,0 0,0 0,0 0,0 0,-1-1,1 1,-1 0,0 0,0 0,-1-1,1 1,-1 0,0-1,0 1,-1 0,2-3,0 1,-1-1,0 0,1 0,-1 0,1 0,-1-1,0 1,0 0,0-1,1 1,-1-1,0 0,0 1,0-1,0 0,0 0,0 0,1 0,-1-1,0 1,0-1,0 1,0-1,1 1,-1-1,0 0,0 0,1 0,-1 0,1 0,-1 0,1 0,-1-1,-6-4,0 1,0-2,0 1,1-1,0 0,0-1,1 1,0-1,1-1,-1 1,1-1,1 0,0 0,0 0,1 0,0-1,1 0,0 1,0-1,1 0,0 0,1 0,0 0,1 0,0 0,0 0,1 0,0 1,1-1,0 1,1-1,0 1,0 0,1 0,0 1,0-1,1 1,5-4,25-23,2 1,29-18,-31 24,-12 9</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10.488"/>
    </inkml:context>
    <inkml:brush xml:id="br0">
      <inkml:brushProperty name="width" value="0.05" units="cm"/>
      <inkml:brushProperty name="height" value="0.05" units="cm"/>
      <inkml:brushProperty name="ignorePressure" value="1"/>
    </inkml:brush>
  </inkml:definitions>
  <inkml:trace contextRef="#ctx0" brushRef="#br0">32 0,'-1'1,"0"-1,0 0,0 1,1-1,-1 1,0-1,0 1,0 0,0-1,1 1,-1 0,0 0,1-1,-1 1,0 0,1 0,-1 0,1 0,-1 0,1 0,0 0,-1 0,1 0,0 0,0 0,0 0,-7 32,6-27,-4 43,3 1,1-1,3 1,1 0,2 64,-9 86,2-164</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10.855"/>
    </inkml:context>
    <inkml:brush xml:id="br0">
      <inkml:brushProperty name="width" value="0.05" units="cm"/>
      <inkml:brushProperty name="height" value="0.05" units="cm"/>
      <inkml:brushProperty name="ignorePressure" value="1"/>
    </inkml:brush>
  </inkml:definitions>
  <inkml:trace contextRef="#ctx0" brushRef="#br0">1 92,'146'-4,"1"-6,-1-7,69-19,-180 28,-11 3,0 0,-1 2,23-1,-31 8,-13 4,-20 12,4-11</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1:55.108"/>
    </inkml:context>
    <inkml:brush xml:id="br0">
      <inkml:brushProperty name="width" value="0.05" units="cm"/>
      <inkml:brushProperty name="height" value="0.05" units="cm"/>
      <inkml:brushProperty name="ignorePressure" value="1"/>
    </inkml:brush>
  </inkml:definitions>
  <inkml:trace contextRef="#ctx0" brushRef="#br0">172 68,'0'1,"1"0,-1-1,0 1,1 0,-1-1,0 1,1 0,-1-1,1 1,-1-1,1 1,0-1,-1 1,1-1,-1 1,1-1,0 0,-1 1,1-1,0 0,-1 1,1-1,0 0,0 0,-1 0,1 0,0 0,0 0,-1 0,1 0,0 0,0 0,0 0,-1 0,1 0,0-1,-1 1,1 0,0-1,-1 1,1 0,0-1,50-15,-28 8,25-6,79-18,-113 30,0 0,1 0,-1 1,0 1,1 1,-1 0,12 3,-23-4,0 1,0-1,0 1,0 0,0 0,0 1,0-1,-1 1,1-1,0 1,-1 0,1 0,-1 0,1 0,-1 0,0 1,0-1,0 1,-1-1,1 1,0 1,0 0,-1 0,0 1,0-1,0 1,-1-1,1 1,-1 0,0-1,-1 1,1-1,-1 1,0-1,-1 4,-5 15,-2 0,0-1,-2 0,0 0,-5 5,10-17,-54 86,-70 83,59-85,-45 81,111-167,0 1,0 1,1-1,0 0,1 1,0 0,1 0,-2 7,4-14,0 0,0-1,0 1,0 0,1 0,-1-1,1 1,-1 0,1-1,0 1,0 0,0-1,0 1,1-1,-1 0,1 1,-1-1,1 0,0 0,0 0,0 0,0 0,0-1,0 1,1 0,-1-1,0 0,1 1,-1-1,1 0,0-1,-1 1,4 0,23 5,0-3,0 0,1-2,-1-1,0-1,1-2,6-2,-12 2,-1-1,0-1,15-7,-6 2</inkml:trace>
  <inkml:trace contextRef="#ctx0" brushRef="#br0" timeOffset="350.016">1056 399,'0'11,"2"1,-1 0,2-1,-1 0,2 1,-1-1,2 0,-1-1,3 4,14 25,23 31,-16-27,-8-9,11 16,1 0,18 17,-39-54,-1-1,2 0,0 0,0-2,1 1,0-2,1 0,0 0,0-1,1-1,1 0,-12-6,0 1,0-1,0 0,0-1,0 1,0-1,0 1,1-1,-1-1,0 1,0 0,0-1,0 0,0 0,0 0,0-1,0 1,0-1,3-2,19-12</inkml:trace>
  <inkml:trace contextRef="#ctx0" brushRef="#br0" timeOffset="598.663">1564 360,'-1'1,"-4"2,-3 3,-4 3,-5 8,-7 12,-5 8,-8 11,-1 6,1 2,-3 8,2 0,2-5,2-1,6-11</inkml:trace>
  <inkml:trace contextRef="#ctx0" brushRef="#br0" timeOffset="1898.252">1232 333,'0'-2,"0"0,0 0,-1 0,1 0,-1 0,1 1,-1-1,0 0,0 0,0 0,0 1,0-1,0 1,0-1,0 1,-1-1,1 1,-1-1,1 1,-1 0,1 0,0 0,0 1,0-1,0 0,0 1,-1 0,1-1,0 1,0-1,0 1,0 0,-1 0,1 0,0 0,0 0,0 0,0 0,-1 0,1 0,0 1,0-1,0 0,0 1,0-1,0 1,-1-1,1 1,0 0,0-1,1 1,-1 0,0 0,0 0,-6 7,2 0,-1 1,1 0,0 0,1 0,0 0,0 1,1 0,1-1,-1 1,2 0,-1 1,1 3,-2 30,1 0,4 18,-2-62,1 29,2 0,0-1,2 0,2 0,1 1,-6-18,1-1,1-1,0 1,0-1,1 1,0-1,1 0,0-1,0 0,1 0,0 0,1-1,-1 1,1-2,5 4,-10-8,0-1,0 1,1 0,-1-1,0 0,1 0,-1 0,1 0,0 0,-1-1,1 1,0-1,-1 0,1 0,0-1,-1 1,1-1,-1 1,1-1,0 0,0-1,2-1,0-1,0 1,-1-1,1 0,-1 0,0-1,0 1,-1-1,1 0,-1-1,2-2,5-10,-1 0,0 0,-1-1,-1-1,-1 1,-1-1,1-6,2-27,-2-1,-3 0,-2 0,-5-53,61 445,-4-34,-45-237,-4 1,-2 0,-5 33,0-73,-1 1,-2-1,-1 1,-1-2,-1 1,-1-1,-2 0,-1-1,-1 0,-5 6,11-21,0 0,-1 0,0-1,-1 0,0 0,0-1,-1 0,0-1,-1 0,0 0,0-2,-1 1,1-1,-1-1,-1 0,1-1,-1 0,0-1,0 0,0-1,0-1,0 0,-5 0,8-2,0 0,1 0,-1-1,0 0,1 0,0-1,0-1,0 0,0 0,0 0,1-1,-1-1,2 1,-1-1,0-1,1 1,0-1,1 0,0-1,0 0,-2-3,-9-16</inkml:trace>
  <inkml:trace contextRef="#ctx0" brushRef="#br0" timeOffset="2765.079">1238 272,'-1'4,"0"0,0 0,-1 0,0-1,1 1,-1-1,-1 1,1-1,-1 2,-12 19,8-1,1-1,1 1,1 0,1 0,1 0,0 17,3 11,2 1,5 24,-4-52,1 0,1 0,0-1,2 0,1 0,1-1,1 1,-6-15,0 0,0 0,1-1,0 1,0-1,0-1,1 1,0-1,3 2,-5-5,-1 0,1-1,-1 0,1 0,0 0,0 0,0-1,0 1,0-1,0-1,0 1,0-1,1 0,-1 0,0 0,0-1,1 1,0-2,1 0,0 0,-1-1,0 1,1-1,-1-1,0 1,-1-1,1 0,-1-1,1 1,-1-1,-1 0,1 0,-1 0,0-1,0 0,0 0,-1 0,0 0,0 0,0-1,-1 1,0-1,0-4,5-17,-1-1,-2 0,-1 0,-1 0,-2-12,-2-125,24 203,-8-8,-3 1,0 0,-2 1,3 21,18 129,-23-129,6 39,-4 1,-4 72,-6-126,-1-1,-2 1,-2-1,-1 0,-2-1,-1 0,-2 0,-6 8,14-34,-1 0,-1 0,1 0,-2-1,1 0,-1 0,-1-1,1 0,-1 0,-1-1,0 0,0 0,0-1,0 0,-1-1,0 0,0-1,-1 0,-2 1,0-2,1-1,-1 0,0-1,1 0,-1-1,0-1,0 0,0 0,1-1,-1-1,1 0,-1-1,1 0,0-1,1 0,-7-4,-6-6,0 0,2-2,-21-18,17 13,-1 1,-8-4,-3 9,32 15</inkml:trace>
  <inkml:trace contextRef="#ctx0" brushRef="#br0" timeOffset="10827.831">23 1354,'-1'1,"-1"-1,1 1,0-1,-1 1,1 0,0-1,0 1,0 0,-1 0,1 0,0 0,0 0,0 0,1 1,-1-1,0 0,0 0,1 1,-1-1,0 0,1 2,0-2,1 0,0 0,0 0,-1 0,1 0,0-1,0 1,0 0,0 0,0-1,0 1,0 0,0-1,1 1,-1-1,0 0,0 1,0-1,1 0,-1 0,0 1,0-1,1 0,-1 0,0-1,1 1,41 2,-1-3,0-1,1-2,4-3,13-1,413-64,155-56,-609 124,-2-1,1 1,-1 1,1 1,0 0,-1 2,1 0,0 1,0 0,0 2,-11-1,-5 0</inkml:trace>
  <inkml:trace contextRef="#ctx0" brushRef="#br0" timeOffset="11296.43">570 1906,'5'1,"-1"0,0-1,1 1,-1-1,1 0,-1-1,1 1,-1-1,1 0,3-1,0 1,14-2,-4 0,-1 1,1 0,0 2,-1 0,17 2,-31-2,0 1,0-1,-1 1,1-1,0 1,0 0,0 0,-1 1,1-1,0 0,-1 1,1 0,-1-1,0 1,1 0,-1 0,0 0,0 1,-1-1,1 0,0 1,-1-1,1 1,-1 0,0-1,0 1,0 0,0 0,0 0,-1 0,1 0,-1 0,0 0,0 0,0 0,0-1,-1 2,-1 15,-2-1,0 0,-1 0,-1 0,0-1,-1 0,-1 0,-9 13,-19 29,-30 37,55-81,7-11,0 0,1 0,0 1,0-1,0 1,0 0,1 0,-1 0,1 0,1 1,-1-1,0 5,2-10,0 1,0 0,1 0,-1-1,0 1,0 0,1-1,-1 1,1-1,-1 1,1 0,-1-1,1 1,-1-1,1 1,-1-1,1 0,-1 1,1-1,0 1,-1-1,1 0,0 0,-1 1,1-1,0 0,0 0,-1 0,1 0,0 0,0 0,-1 0,1 0,0 0,-1 0,1 0,0 0,0-1,-1 1,1 0,35-10,-32 9,175-67,84-50,-201 87,-7 3</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11.382"/>
    </inkml:context>
    <inkml:brush xml:id="br0">
      <inkml:brushProperty name="width" value="0.05" units="cm"/>
      <inkml:brushProperty name="height" value="0.05" units="cm"/>
      <inkml:brushProperty name="ignorePressure" value="1"/>
    </inkml:brush>
  </inkml:definitions>
  <inkml:trace contextRef="#ctx0" brushRef="#br0">36 66,'15'-2,"0"0,0-1,0 0,-1-2,1 1,-1-2,1 0,44-15,-47 17,-6 2,1 0,-1 1,0-1,0 1,1 1,-1-1,2 1,-6 0,-1 0,0 0,0 1,0-1,0 1,0-1,0 0,1 1,-1 0,0-1,0 1,-1 0,1-1,0 1,0 0,0 0,0 0,-1 0,1 0,0 0,-1 0,1 0,-1 0,1 0,-1 0,1 0,-1 0,0 0,0 0,1 1,-1-1,0 0,0 0,0 0,0 0,-1 1,1-1,0 0,0 0,-1 0,1 0,-1 1,-2 14,-1 1,-1-1,0 0,-1 0,-1-1,-7 12,-57 89,51-85,-35 50,24-38,2 2,-12 26,34-42,7-28,0-1,0 1,0 0,0-1,1 1,-1-1,0 1,0 0,1-1,-1 1,0-1,1 1,-1-1,1 1,-1-1,1 1,-1-1,1 1,-1-1,1 0,-1 1,1-1,0 0,-1 1,1-1,4 1,1 0,-1-1,0 1,1-1,-1 0,1-1,-1 1,3-2,0 1,51-8,-1-4,53-17,-70 18,-28 8,-1-1,1 0,-1 0,1-2,-2 1,12-9,2-5</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13.192"/>
    </inkml:context>
    <inkml:brush xml:id="br0">
      <inkml:brushProperty name="width" value="0.05" units="cm"/>
      <inkml:brushProperty name="height" value="0.05" units="cm"/>
      <inkml:brushProperty name="ignorePressure" value="1"/>
    </inkml:brush>
  </inkml:definitions>
  <inkml:trace contextRef="#ctx0" brushRef="#br0">1 119,'9'-1,"0"-1,1-1,-1 0,0 0,-1-1,1 0,0 0,-1-1,0 0,3-2,26-15,-23 15,8-4,0 1,0 1,8-2,-26 10,0-1,1 1,-1 0,0 0,1 0,-1 1,1 0,-1-1,0 2,1-1,-1 0,1 1,-1 0,0 0,1 0,-1 1,0-1,0 1,0 0,2 2,-3-2,-1 1,1 0,-1-1,0 1,0 0,-1 0,1 1,0-1,-1 0,0 1,0-1,0 1,0-1,0 1,-1-1,0 1,1-1,-1 1,-1-1,1 1,0 0,-1-1,-2 14,0 0,-1-1,0 0,-3 3,-26 64,-4-1,-4-2,-27 38,-38 75,101-185,1 0,0 1,0-1,0 1,1 0,0 0,0 8,2-16,1 0,0 1,0-1,0 0,0 1,0-1,1 1,-1-1,0 0,1 1,-1-1,1 0,-1 0,1 1,-1-1,1 0,0 0,0 0,0 1,1-1,0 1,0-1,0 0,-1 0,1 0,0 0,1-1,-1 1,0 0,0-1,0 0,0 1,0-1,0 0,1 0,1-1,12 0,0 0,0-2,0 0,0-1,-1-1,10-3,93-44,-75 32,15-5,-32 15,0-1,-1-1,-1-1,3-3,-22 11,-7 6</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12.259"/>
    </inkml:context>
    <inkml:brush xml:id="br0">
      <inkml:brushProperty name="width" value="0.05" units="cm"/>
      <inkml:brushProperty name="height" value="0.05" units="cm"/>
      <inkml:brushProperty name="ignorePressure" value="1"/>
    </inkml:brush>
  </inkml:definitions>
  <inkml:trace contextRef="#ctx0" brushRef="#br0">1 172,'0'0,"0"0,0 0,1 0,4 0,3 1,5 4,3 1,4 2,5-1,6-1,5-1,2-2,1-3,-1-1,-3-2,3-3,-5 0</inkml:trace>
  <inkml:trace contextRef="#ctx0" brushRef="#br0" timeOffset="248.688">150 0,'0'0,"0"0,0 0,0 2,-1 4,-1 6,-1 9,1 6,1 9,3 8,0 3,2 2,0-2,1-3,-1-4,3-6,0-3,-2-7</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11.709"/>
    </inkml:context>
    <inkml:brush xml:id="br0">
      <inkml:brushProperty name="width" value="0.05" units="cm"/>
      <inkml:brushProperty name="height" value="0.05" units="cm"/>
      <inkml:brushProperty name="ignorePressure" value="1"/>
    </inkml:brush>
  </inkml:definitions>
  <inkml:trace contextRef="#ctx0" brushRef="#br0">0 155,'5'1,"-1"-1,1 1,-1 1,0-1,1 1,-1-1,0 1,0 0,0 1,0-1,1 2,42 32,-47-35,41 36,-2 1,-2 3,-2 1,7 13,35 57,5 20,-79-127,15 22,-18-27,0 0,0 1,0-1,1 0,-1 1,0-1,0 0,1 1,-1-1,0 0,0 0,1 1,-1-1,0 0,1 0,-1 0,0 1,1-1,-1 0,0 0,1 0,-1 0,1 0,-1 0,0 0,1 0,-1 0,0 0,1 0,-1 0,1 0,-1 0,0 0,1 0,-1 0,0 0,1-1,-1 1,0 0,1 0,-1 0,0-1,1 1,-1 0,0 0,1-1,-1 1,0 0,0-1,0 1,1 0,-1-1,0 1,0 0,0-1,0 1,0 0,1-1,-1 1,0-1,4-11</inkml:trace>
  <inkml:trace contextRef="#ctx0" brushRef="#br0" timeOffset="248.349">432 0,'-1'4,"0"0,0 0,-1-1,1 1,-1 0,0-1,0 1,0-1,0 1,-1-1,1 0,-8 11,-45 97,4 2,-34 114,10-24,65-179,2-6</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06.919"/>
    </inkml:context>
    <inkml:brush xml:id="br0">
      <inkml:brushProperty name="width" value="0.05" units="cm"/>
      <inkml:brushProperty name="height" value="0.05" units="cm"/>
      <inkml:brushProperty name="ignorePressure" value="1"/>
    </inkml:brush>
  </inkml:definitions>
  <inkml:trace contextRef="#ctx0" brushRef="#br0">912 4,'-1'0,"1"0,-1 0,1 1,-1-1,0 0,1 1,-1-1,1 1,-1-1,1 0,-1 1,1-1,-1 1,1 0,-1-1,1 1,0-1,-1 1,1 0,0-1,-1 1,1-1,0 1,0 0,0-1,0 1,-1 0,1 0,0-1,0 1,0 0,1-1,-1 1,0 0,0-1,0 1,0 0,1-1,-1 1,0 0,1-1,-1 1,0-1,1 1,-1-1,1 1,-1-1,1 1,-1-1,1 1,-1-1,1 1,-1-1,1 0,0 1,-1-1,1 0,0 0,-1 1,19 4,0 1,1-2,-1-1,1 0,0-2,-1 0,1-1,15-2,4 1,276-11,59-20,-312 25,-48 6,-9 0,1 0,-1 1,0-1,1 1,-1 1,1-1,-1 1,1 0,-6 3,-12 2,-14 4,-72 16,60-19</inkml:trace>
  <inkml:trace contextRef="#ctx0" brushRef="#br0" timeOffset="399.89">1150 413,'1'2,"1"0,-1 0,1 0,0 0,0 0,0-1,0 1,0 0,0-1,0 0,0 1,1-1,-1 0,1 0,-1 0,1-1,-1 1,1-1,-1 1,1-1,1 0,63 2,-49-3,-13 1,4 0,0 0,0 0,0 1,0 0,0 0,0 1,8 3,-15-4,0 0,-1 0,1 0,0 0,0 1,-1-1,1 1,-1-1,1 1,-1 0,1-1,-1 1,0 0,0 0,0 0,0 0,0 0,-1 0,1 0,-1 0,1 0,-1 1,0-1,1 0,-1 0,0 0,-1 0,1 1,0-1,-1 0,1 0,-1 0,1 0,-1 0,-1 2,-7 19,0 0,-2 0,-1-2,-1 1,0-1,-2-1,-7 8,-38 57,57-80,-1 1,0 0,1 0,0 1,0-1,0 1,-1 6,4-12,0-1,-1 1,1 0,0 0,0 0,0 0,0 0,1 0,-1-1,0 1,0 0,0 0,1 0,-1 0,0-1,1 1,-1 0,0 0,1-1,-1 1,1 0,0 0,1 0,-1 0,1 0,-1-1,1 1,0 0,-1-1,1 1,0-1,-1 0,1 1,0-1,0 0,-1 0,1 0,0 0,0-1,19-1,0-1,0-1,-1-1,0-1,0 0,9-6,113-55,-130 61,62-35,-6 2</inkml:trace>
  <inkml:trace contextRef="#ctx0" brushRef="#br0" timeOffset="7756.931">669 98,'-2'4,"1"-1,-1 1,0-1,0 1,-1-1,1 0,-1 0,0 0,0 0,0-1,-1 2,-7 7,-72 91,5 4,4 2,5 4,5 3,-43 110,81-161,3 0,-3 20,26-84,0 1,0-1,0 1,0-1,0 1,0-1,0 1,0-1,0 1,0-1,-1 1,1-1,0 1,0-1,-1 1,1-1,0 0,0 1,-1-1,1 1,0-1,-1 0,1 1,-1-1,1 0,0 0,-1 1,1-1,-1 0,1 0,-1 0,1 1,-1-1,1 0,-1 0,1 0,-1 0,1 0,-1 0,1 0,-1 0,1 0,-1 0,-18-20,-8-36,16-1,7 27,2 27,2 11,0 3,-1 6,1-1,1 0,1 1,0-1,1 0,4 11,-6-24,0 0,1 1,-1-1,1 0,0 0,0 0,0 0,0 0,0-1,1 1,-1-1,1 1,0-1,-1 0,1 0,0 0,0 0,1-1,-1 1,0-1,0 0,1 0,-1 0,1 0,-1-1,1 1,-1-1,1 0,-1 0,1 0,-1 0,1-1,3 0,2-2,1 1,-1-2,1 1,-1-1,0-1,0 1,-1-1,0-1,0 0,0 0,0-1,-1 0,0 0,-1 0,1-1,-2 0,1-1,10-14</inkml:trace>
  <inkml:trace contextRef="#ctx0" brushRef="#br0" timeOffset="8299.709">465 98,'-1'11,"-1"1,0-1,0 0,-1 0,0 0,-1 0,-1 0,0-1,0 0,-1 0,-2 4,-28 56,36-70,0 0,0 0,0 0,0 0,0 1,-1-1,1 0,0 0,0 0,0 0,0 0,0 1,0-1,0 0,-1 0,1 0,0 1,0-1,0 0,0 0,0 0,0 1,0-1,0 0,0 0,0 0,0 1,0-1,0 0,0 0,0 0,1 1,-1-1,0 0,0 0,0 0,0 0,0 1,0-1,0 0,1 0,-1 0,0 0,0 0,0 1,0-1,0 0,1 0,-1 0,0 0,0 0,0 0,1 0,-1 0,13-7,13-15,-6 3,36-33,-52 48,1 0,0 1,0 0,0 0,0 0,1 1,-1-1,1 1,0 1,5-2,-7 3,0 1,0-1,0 1,0 0,0 0,0 1,0-1,0 1,-1 0,1 0,0 0,-1 0,0 1,0-1,1 1,-1 0,-1 0,1 0,0 0,0 2,10 12,0 0,-1 1,2 5,-3-3,-2-2</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2:27.655"/>
    </inkml:context>
    <inkml:brush xml:id="br0">
      <inkml:brushProperty name="width" value="0.05" units="cm"/>
      <inkml:brushProperty name="height" value="0.05" units="cm"/>
      <inkml:brushProperty name="ignorePressure" value="1"/>
    </inkml:brush>
  </inkml:definitions>
  <inkml:trace contextRef="#ctx0" brushRef="#br0">0 58,'0'2,"0"0,0 1,0-3,0-3,0-1,0 0,0 1,0 0,1 2,1-2,1-4,-1-10,-1-2</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08.1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0,'10'6,"-1"0,0 1,0 0,5 5,22 18,115 78,162 108,-230-164,3-4,78 31,-114-58</inkml:trace>
  <inkml:trace contextRef="#ctx0" brushRef="#br0" timeOffset="380.262">956 166,'-1'0,"1"1,-1-1,1 0,0 1,-1-1,1 0,-1 1,1-1,0 0,0 1,-1-1,1 1,0-1,0 0,-1 1,1-1,0 1,0-1,0 1,0-1,-1 1,1-1,0 1,0-1,0 1,0-1,0 1,1-1,-1 1,0-1,0 1,0-1,0 1,0-1,1 1,-1-1,0 0,0 1,1-1,-1 1,0-1,1 0,-1 1,0-1,1 0,-1 1,18 31,-15-26,136 212,-80-132,-3 3,-5 2,22 57,-68-136,0 1,-1 0,0 0,-1 0,0 1,0 9,-3-19,0-1,0 1,0 0,0-1,-1 1,0 0,0-1,0 1,0 0,0-1,-1 1,1-1,-1 0,0 0,0 0,0 0,0 0,-1 0,0 0,1 0,-1-1,0 0,0 1,0-1,0 0,-2 0,-17 9,0-2,-1 0,0-1,0-2,-17 3,-122 15,159-24,-71 7,0-4,-71-5,59-5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6:05.093"/>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1,'0'0,"0"0,0 0,0 0,0 0,0 0,0 0,0 0,0 0,0 0,0 0,0 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24.591"/>
    </inkml:context>
    <inkml:brush xml:id="br0">
      <inkml:brushProperty name="width" value="0.05" units="cm"/>
      <inkml:brushProperty name="height" value="0.05" units="cm"/>
      <inkml:brushProperty name="color" value="#E71224"/>
      <inkml:brushProperty name="ignorePressure" value="1"/>
    </inkml:brush>
  </inkml:definitions>
  <inkml:trace contextRef="#ctx0" brushRef="#br0">479 0,'-2'18,"-1"0,-1-1,-1 0,0 0,-1 0,-1 0,0-1,-2 2,-10 24,-35 81,-6-2,-5-3,-4-4,-41 47,102-150,1-2,0 0,0 1,1 0,1 1,-4 8,8-18,0 1,1-1,-1 1,1-1,0 1,-1-1,1 1,0-1,0 1,0-1,0 1,0 0,0-1,0 1,1-1,-1 1,1-1,-1 1,1-1,-1 1,1-1,0 1,0-1,0 0,-1 1,1-1,1 0,-1 0,0 0,0 0,0 0,1 0,-1 0,0 0,1 0,-1-1,1 1,-1 0,1-1,-1 0,1 1,-1-1,1 0,-1 1,25 2,1-1,-1 0,0-2,0-1,0-2,0 0,0-1,7-4,53-6,220-12,-273 18,-21 3</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25.953"/>
    </inkml:context>
    <inkml:brush xml:id="br0">
      <inkml:brushProperty name="width" value="0.05" units="cm"/>
      <inkml:brushProperty name="height" value="0.05" units="cm"/>
      <inkml:brushProperty name="color" value="#E71224"/>
      <inkml:brushProperty name="ignorePressure" value="1"/>
    </inkml:brush>
  </inkml:definitions>
  <inkml:trace contextRef="#ctx0" brushRef="#br0">602 1,'-5'1,"1"1,0-1,0 1,0 0,0 1,0-1,0 1,1-1,-1 1,1 0,0 1,0-1,0 1,-2 3,-6 4,-111 124,2 10,-15 18,109-134,6-8,1 1,0 1,2 1,1 1,1 0,-7 16,21-39,1-1,-1 1,1-1,0 0,0 1,0-1,0 1,0-1,0 1,0-1,0 1,1-1,-1 0,0 1,1-1,-1 0,1 1,0-1,-1 0,1 1,0-1,0 0,0 0,0 0,0 0,0 0,0 0,0 0,0 0,0 0,1-1,-1 1,0 0,0-1,1 1,56 20,-43-17,25 8,11 3,0 2,-2 2,0 2,19 13,-59-29,-1 0,1 0,0-1,0 0,1 0,-1-1,9 1,-4-3</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26.427"/>
    </inkml:context>
    <inkml:brush xml:id="br0">
      <inkml:brushProperty name="width" value="0.05" units="cm"/>
      <inkml:brushProperty name="height" value="0.05" units="cm"/>
      <inkml:brushProperty name="color" value="#E71224"/>
      <inkml:brushProperty name="ignorePressure" value="1"/>
    </inkml:brush>
  </inkml:definitions>
  <inkml:trace contextRef="#ctx0" brushRef="#br0">105 216,'-3'84,"-4"0,-3-1,-4 0,-3-1,-14 32,26-96,1-8,1 0,0 1,1-1,0 1,0 0,1 0,1 0,0-1,0 1,2 5,-2-14,1 0,0 0,0 0,0-1,1 1,-1 0,0-1,1 1,-1-1,1 0,-1 1,1-1,0 0,-1 0,1 0,0 0,0 0,0 0,0-1,0 1,0-1,0 1,0-1,0 0,0 0,0 1,0-2,0 1,0 0,0 0,0-1,0 1,0-1,0 1,14-3,0-1,0-1,-1 0,1-1,-4 1,36-12,1 1,1 2,0 3,45-4,-90 14,0 0,0 0,0 0,-1 0,1-1,0 0,-1 0,1 0,-1 0,0-1,1 0,-1 0,-1 0,1 0,0 0,-1-1,1 0,-1 0,0 0,-1 0,1 0,-1 0,0-1,0 1,2-5,6-23</inkml:trace>
  <inkml:trace contextRef="#ctx0" brushRef="#br0" timeOffset="246.476">518 0,'-1'11,"0"-1,-1 0,0-1,-1 1,-4 8,-5 23,-5 50,4 1,1 50,3 187,-5 64,12-364,-2 0,-1 0,-8 22,2-17</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25.0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88 150,'1'61,"0"-7,-3-1,-2 6,-40 191,8-55,35-192,0 1,1 0,-1-1,1 1,0 0,0 0,0-1,1 1,-1 0,1 0,0-1,0 1,0-1,0 1,1-1,-1 1,2 0,-1-2,0 0,0-1,0 1,1-1,-1 1,0-1,1 0,-1 0,1 0,-1 0,1-1,-1 1,1-1,0 1,-1-1,1 0,0 0,-1 0,1-1,0 1,-1 0,1-1,-1 0,2 0,183-47,-25 5,-146 39,-1 0,0 0,-1-2,1 1,10-7,-19 8,0 0,0 0,0 0,0-1,-1 0,0 0,0-1,0 1,-1-1,1 0,-1 0,-1 0,2-3,8-20</inkml:trace>
  <inkml:trace contextRef="#ctx0" brushRef="#br0" timeOffset="248.717">524 1,'30'647,"-11"-467,1 36,-19-204,-1 0,0-1,-1 1,0 0,-1-1,-1 1,0-1,0 0,-2 3,-10 18</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1:53.646"/>
    </inkml:context>
    <inkml:brush xml:id="br0">
      <inkml:brushProperty name="width" value="0.05" units="cm"/>
      <inkml:brushProperty name="height" value="0.05" units="cm"/>
      <inkml:brushProperty name="ignorePressure" value="1"/>
    </inkml:brush>
    <inkml:brush xml:id="br1">
      <inkml:brushProperty name="width" value="0.05" units="cm"/>
      <inkml:brushProperty name="height" value="0.05" units="cm"/>
      <inkml:brushProperty name="color" value="#004F8B"/>
      <inkml:brushProperty name="ignorePressure" value="1"/>
    </inkml:brush>
    <inkml:brush xml:id="br2">
      <inkml:brushProperty name="width" value="0.05" units="cm"/>
      <inkml:brushProperty name="height" value="0.05" units="cm"/>
      <inkml:brushProperty name="color" value="#E71224"/>
      <inkml:brushProperty name="ignorePressure" value="1"/>
    </inkml:brush>
  </inkml:definitions>
  <inkml:trace contextRef="#ctx0" brushRef="#br0">3627 116,'0'-7,"0"0,-1 0,0 0,0 0,0 0,-1 0,0 1,-2-5,-4 50,-8 229,16 162,3-183,-1-197,-1-33,0 0,0 0,-2 0,0 0,-1 0,-2 7,4-24,0 1,0 0,0 0,0 0,-1-1,1 1,0 0,0-1,0 1,-1 0,1 0,0-1,-1 1,1 0,0-1,-1 1,1 0,-1-1,1 1,-1-1,1 1,-1-1,1 1,-1-1,0 1,1-1,-1 0,0 1,1-1,-1 0,0 0,0 1,1-1,-1 0,0 0,0 0,0-1,-1 0,1 0,-1-1,1 1,0 0,-1-1,1 1,0-1,0 1,0-1,0 0,0 1,0-1,1 0,-24-64,7-3,3 0,3-2,3 0,2-32,10 137,2 0,7 27,6 28,-8 5,-9-59,2 0,8 29,-12-61,1-1,-1 0,1 0,-1 1,1-1,0 0,-1 0,1 0,0 0,1 0,-1 0,0 0,0 0,1 0,-1-1,1 1,0 0,-1-1,1 1,0-1,0 0,0 0,0 0,0 0,2 1,-1-2,0 0,0 0,0-1,-1 1,1-1,0 0,0 0,0 0,-1 0,1 0,-1 0,1-1,-1 1,1-1,-1 0,0 0,2-1,12-13,0 0,-2-2,1 0,6-13,-20 30,79-126,-46 67</inkml:trace>
  <inkml:trace contextRef="#ctx0" brushRef="#br1" timeOffset="69190.337">4400 1287,'0'0,"0"0,1 0,-1 0,0 0,1 0,-1 0,0 0,1 0,-1 0,0 0,0 0,1 0,-1 0,0 0,1 0,-1 0,0 0,1 0,-1 0,0 1,0-1,1 0,-1 0,0 0,0 1,0-1,1 0,-1 0,0 0,0 1,0-1,1 0,-1 1,0-1,0 0,0 0,0 1,0-1,0 0,0 1,0-1,-8 15,-22 16,28-29,-66 57,4 3,2 4,-50 69,96-114,1 2,1-1,1 2,1 0,1 1,1 0,2 0,0 1,2 0,1 0,0 1,2 0,2-1,0 1,2 15,2-21,0 1,1-1,1 0,1 0,1-1,1 0,1 0,0 0,1-1,2-1,1 2,4 2,0 0,2-1,0-1,2-1,0-1,1-1,0-1,8 3,7 2,1-1,1-2,0-2,1-2,1-1,0-2,1-2,0-2,0-1,1-3,15-1,-11-4,0-3,-1-1,0-2,0-3,-1-1,0-3,-2-1,1-2,-2-2,-1-2,0-1,-2-3,10-9,-31 21,-1-2,-1 0,0-1,-1-1,-1 0,0-1,-2-1,0 0,-1 0,-2-1,0 0,0-1,-2 0,-1 0,-1-1,-1 0,-1 0,-1 0,-1 0,0 0,-2 0,-1 0,-1 0,-1 0,-1 0,-1 1,-1 0,0 0,-2 1,-1 0,0 0,-2 1,-1-1,-5-5,-1 1,-1 1,-1 1,-1 1,-1 1,-1 1,-1 1,0 2,-5-2,-19-8,0 1,-2 3,-1 2,-35-8,51 17,-1-1,1-2,-9-7,9 2</inkml:trace>
  <inkml:trace contextRef="#ctx0" brushRef="#br1" timeOffset="69540.065">4339 0,'0'1,"0"0,0 2,2 1,1 0,2 1,3 0,3 1,3 3,2 3,3 1,2 2,1 0,1-2,5-1,-1-4</inkml:trace>
  <inkml:trace contextRef="#ctx0" brushRef="#br1" timeOffset="69778.5">4815 293,'0'1,"0"3,0 4,2 0,0 1,2-1,1 0,2 1,4 2,2 2,-1-1,0-3,-2-2,-2-4,3 0,-1-1</inkml:trace>
  <inkml:trace contextRef="#ctx0" brushRef="#br1" timeOffset="69925.664">5096 503,'0'0,"0"4,0 3,0 0,1 2,1 2,2 2,3 1,2 0,2 2,2-1,2-2,4-2,-2-3,-1-5,6-6,-2-3</inkml:trace>
  <inkml:trace contextRef="#ctx0" brushRef="#br1" timeOffset="70176.891">5449 757,'0'0,"0"0,0 3,0 1,2 2,2 2,3 3,3 3,1 1,3 0,2 0,-2-2,-4-4,1-2,3-1,6-2,-1 0</inkml:trace>
  <inkml:trace contextRef="#ctx0" brushRef="#br1" timeOffset="70426.673">5808 978,'0'1,"0"0,0 3,0 3,0 1,3 2,4 4,3 3,4 1,4 1,3-1,1-2,1 0,4 4,-4-1</inkml:trace>
  <inkml:trace contextRef="#ctx0" brushRef="#br2" timeOffset="86976.843">0 922,'28'-40,"-24"34,-1 0,1 0,0 0,0 0,1 1,3-4,-8 9,1 0,-1-1,0 1,1 0,-1-1,1 1,-1 0,0 0,1 0,-1-1,1 1,-1 0,1 0,-1 0,0 0,1 0,-1 0,1 0,-1-1,1 1,-1 1,1-1,-1 0,1 0,-1 0,0 0,1 0,-1 0,1 0,-1 1,1-1,-1 0,1 1,9 15,-2 24,-1 70,-4 1,-6-1,-12 75,5-58,-29 512,32 227,7-847,0 3,1 1,1-1,1 0,1 0,4 13,-7-30,1 0,0 1,1-1,-1 0,1 0,0 0,0-1,1 1,-1-1,1 0,0 0,0 0,0 0,1 0,-1-1,1 0,0 0,0 0,0-1,0 0,0 0,1 0,-1 0,2-1,27 5,-1-1,1-2,1-1,16-2,142-14,-124 8,1440-188,-62 28,8 79,-1136 83,-1 15,0 13,95 29,-383-49,33 6,0-3,1-2,8-4,-68-1,0-1,0 1,0-1,0 0,0 0,0-1,0 1,-1-1,1 0,-1 0,1 0,-1 0,0-1,1 1,-1-1,-1 0,1 0,0 0,-1 0,1 0,-1-1,0 1,0-1,0 1,-1-1,1 0,-1-1,6-16,-2 1,0-1,-1 0,0-20,1-1,32-147,51-152,86-177,-172 512,12-30,-2 0,-1 0,-2-1,-2 0,0-6,-6 34,0 0,-1 0,0 0,-1 0,1 0,-2 0,1 0,-1 0,-1 0,1 1,-1-1,-1 1,0 0,0 0,0 0,-1 1,-1-1,1 1,-1 0,0 1,0-1,-1 1,0 0,-2-1,-13-6,0 1,-1 0,0 2,-1 0,0 2,-1 1,1 1,-7-1,-56-7,-62 0,134 12,-334-12,-281 28,266-1,-2022 8,1742-20,61 12,-69 33,563-36,0 4,1 3,0 5,-9 7,46-12</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21.789"/>
    </inkml:context>
    <inkml:brush xml:id="br0">
      <inkml:brushProperty name="width" value="0.05" units="cm"/>
      <inkml:brushProperty name="height" value="0.05" units="cm"/>
      <inkml:brushProperty name="color" value="#E71224"/>
      <inkml:brushProperty name="ignorePressure" value="1"/>
    </inkml:brush>
  </inkml:definitions>
  <inkml:trace contextRef="#ctx0" brushRef="#br0">790 172,'-54'41,"40"-32,0 1,0 1,1 1,1 0,-6 6,1 5,1 0,2 1,0 1,1 1,1-1,2 2,1 0,1 0,-1 6,-3 24,3 0,2 1,3-1,2 3,2 20,3-1,4 1,3-1,7 14,-6-43,2-2,2 0,2 0,2-2,3 0,1-1,8 8,-21-36,2-1,0 0,1-1,1 0,0-1,1 0,11 7,-20-17,0 1,1-1,-1-1,1 0,0 1,0-2,0 1,0-1,0 0,0-1,1 0,-1 0,1 0,-1-1,1 0,-1-1,0 1,1-2,-1 1,0-1,1 0,-1 0,10-6,0 0,0-1,-1-1,-1 0,0-2,0 1,-1-2,0 0,-1 0,-1-1,0-1,-1 0,-1-1,0 0,0-2,6-13,-1-1,-2 0,-1-1,-1-1,-2 0,-2 0,3-27,-4 3,-3 0,-2 0,-3 0,-5-29,3 52,-2 0,-1 1,-2 0,-1 1,-2 0,-1 0,-2 1,-3-3,9 22,0 1,-1-1,0 2,-1 0,-1 0,0 1,0 0,-1 1,0 0,0 1,-1 1,0 0,-1 1,1 0,-1 2,0-1,-1 2,1 0,-4 0,1 0,1 2,-1-1,1 2,-1 0,1 1,0 1,-1 1,1 0,0 1,0 1,1 1,-1 0,1 1,0 1,1 0,0 1,-2 2,-27 34,30-26</inkml:trace>
  <inkml:trace contextRef="#ctx0" brushRef="#br0" timeOffset="1502.67">3760 67,'-8'10,"-1"-1,1 1,0 0,1 1,1-1,0 1,0 1,-2 7,-31 99,29-84,-19 69,5 0,5 2,-5 81,20-121,2 1,3 0,3 0,3 0,3-1,12 41,-17-87,0 0,2-1,0 1,8 12,-12-26,-1 0,1 0,0-1,1 1,-1-1,1 0,0 0,0 0,0 0,1-1,-1 0,1 0,0 0,0 0,0-1,0 0,0 0,4 1,21 1</inkml:trace>
  <inkml:trace contextRef="#ctx0" brushRef="#br0" timeOffset="1951.315">4229 575,'-9'10,"0"2,0-1,1 1,1 1,0-1,1 1,0 0,1 1,0-1,-2 13,-5 25,3 1,1 16,6-53,-1 12,-3 14,3 1,1 11,2-42,0-1,1 1,0-1,1 0,0 0,0 0,1 0,1 0,0 0,0-1,4 6,-7-12,0-1,1 0,-1 0,1-1,-1 1,1 0,0 0,0-1,0 1,0-1,0 0,0 1,0-1,0 0,0 0,1 0,-1-1,0 1,1-1,-1 1,1-1,-1 0,1 1,0-1,2-1,0 0,0 0,0 0,0-1,-1 0,1 0,0 0,-1 0,1-1,-1 0,3-2,7-5,-2-1,1-1,-1 0,-1-1,-1 0,10-14,-11 12,-2 0,1 0,-2-1,0 0,-1 0,0-1,-2 1,0-1,0 0,-2 0,0 0,-1 0,-1 0,-2-13,2 22,0 0,-1 0,0 0,0 0,-1 0,0 1,-1-1,1 1,-1 0,-1 0,1 0,-1 0,-1 1,1 0,-1 0,0 1,0-1,-1 1,1 0,-1 1,0 0,0 0,-1 1,1-1,-1 1,0 1,0 0,0 0,0 0,0 1,-2 0,-26 0,26 1,1-1,-1 1,1-2,-1 1,1-1,-2-1,8 2,1 0,-1-1,0 1,0-1,1 1,-1-1,1 0,0 0,-1 0,1 0,0-1,0 1,0-1,1 1,-1-1,0 1,1-1,0 0,0 0,0 0,-1-1,-5-23</inkml:trace>
  <inkml:trace contextRef="#ctx0" brushRef="#br0" timeOffset="2271.688">4467 1,'3'1,"-1"1,1-1,0 1,0 0,-1 0,1 0,-1 0,1 0,-1 1,0-1,0 1,0 0,0 1,4 3,31 38,-2 0,-2 3,-3 0,-1 2,-3 2,-2 0,-2 1,-2 1,-3 1,-3 1,-2 0,-2 1,-3 0,-1 25,-3-6,-4 0,-4-1,-2 1,-4-2,-3 1,-3-2,-4 0,-5 5,26-77,-4 10,-1 0,0-1,0 0,-1 0,-1 1,6-10,0 0,0 0,0 0,1 0,-1 0,0 0,0 0,-1 0,1 0,0-1,0 1,0 0,0-1,-1 1,1-1,0 1,-1-1,1 0,0 0,-1 1,1-2,-1 1,1-1,0 1,-1-1,1 0,0 1,-1-1,1 0,0 0,0 0,0 0,0 0,0 0,0 0,0-1,0 1,0 0,0 0,1-1,-1 1,1 0,-1-1,1 1,-13-31,2-5</inkml:trace>
  <inkml:trace contextRef="#ctx0" brushRef="#br0" timeOffset="450.28">2109 509,'0'596,"0"-603</inkml:trace>
  <inkml:trace contextRef="#ctx0" brushRef="#br0" timeOffset="686.955">1899 889,'20'-1,"0"0,-1-2,1-1,-1 0,0-1,0-1,9-5,33-16,32-20,-67 33,23-12</inkml:trace>
  <inkml:trace contextRef="#ctx0" brushRef="#br0" timeOffset="1200.106">2733 514,'0'-4,"1"1,-1 0,1-1,0 1,1 0,-1 0,0 0,1 0,0 0,-1 0,1 0,0 0,1 1,-1-1,2 0,41-37,-36 32,22-17,0 2,1 1,1 2,1 1,1 1,23-7,-56 24,0 0,0 0,0 0,0 0,0 0,0 1,0-1,1 1,-1 0,0 0,0-1,0 1,0 1,1-1,-1 0,0 0,0 1,0-1,0 1,0 0,0 0,0-1,0 1,0 1,0-1,0 0,-1 0,1 2,-1 0,0 0,0 0,0 0,0 0,-1 0,1 0,-1 0,0 0,0 0,0 0,0 0,-1 0,1 0,-1 1,1-1,-1 0,0-1,-2 4,-12 39,-2-1,-2-1,-14 22,-79 126,85-148,-100 158,-51 86,172-277,-32 64,35-69,1 0,0 1,0 0,0-1,1 1,0 0,0-1,0 1,1 0,0 0,0 0,1 1,-1-6,1 0,-1 0,1 1,-1-1,1 0,-1 0,1 0,0 0,0 0,0 0,-1 0,1 0,0 0,0 0,0 0,1-1,-1 1,0 0,0-1,0 1,0-1,1 1,-1-1,0 1,0-1,1 0,-1 0,0 0,1 0,-1 0,0 0,1 0,-1 0,0 0,1-1,50-12,-41 10,210-53,-149 39,-55 13,0-1,0-1,0-1,10-6,-4 1</inkml:trace>
  <inkml:trace contextRef="#ctx0" brushRef="#br0" timeOffset="5999.971">0 2181,'1'-1,"-1"-1,1 0,-1 1,1-1,-1 1,1-1,0 1,0 0,0-1,0 1,0 0,0 0,0-1,1 1,-1 0,0 0,1 0,-1 0,0 1,1-1,-1 0,1 1,40-18,-36 15,67-21,1 4,0 2,2 4,14 1,313-20,-271 25,1121-100,-677 64,361 26,-34 2,-883 16</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3:28.754"/>
    </inkml:context>
    <inkml:brush xml:id="br0">
      <inkml:brushProperty name="width" value="0.05" units="cm"/>
      <inkml:brushProperty name="height" value="0.05" units="cm"/>
      <inkml:brushProperty name="color" value="#E71224"/>
      <inkml:brushProperty name="ignorePressure" value="1"/>
    </inkml:brush>
  </inkml:definitions>
  <inkml:trace contextRef="#ctx0" brushRef="#br0">286 84,'-14'0,"1"1,0 0,0 0,0 1,0 1,0 0,0 1,1 0,-4 2,8-1,0 0,0 0,0 0,1 1,-1 0,1 0,1 1,-1 0,1 0,0 1,1 0,0 0,-1 3,-4 9,1 0,1 0,1 1,1 1,1-1,0 1,2 0,1 0,0 0,2 1,0 18,2 0,2 0,1-1,2 1,3-1,-6-23,0-1,2 1,0-1,1 0,0-1,2 0,-1 0,2-1,0 0,1 0,7 7,-11-15,0 1,1-2,0 1,-1-1,1 0,1-1,-1 0,1 0,0 0,0-1,0-1,0 0,0 0,1-1,-1 0,0 0,1-1,-1 0,1-1,-1 0,8-2,-3-1,-1 0,0-1,-1 0,1-1,-1-1,0 0,-1 0,0-1,0-1,0 1,-1-2,-1 0,0 0,0 0,-1-1,3-4,7-14,0 0,-2-1,-1 0,-1-1,-2-1,0-4,-4 9,-1-1,-2-1,0 1,-2-1,-2 0,0 0,-2 0,-1-1,0 10,-1 0,0 1,-2-1,0 1,-1 0,-1 1,-1-1,0 1,-1 1,-1 0,-1 0,-2-1,7 11,1 1,-1 0,0 0,-1 0,1 1,-1 0,0 0,0 1,-1 0,1 0,-1 0,0 1,0 1,-8-3,5 3,-1 1,0 0,0 0,0 2,0-1,0 1,0 1,0 0,1 1,-2 0,-22 8</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1:39.770"/>
    </inkml:context>
    <inkml:brush xml:id="br0">
      <inkml:brushProperty name="width" value="0.05" units="cm"/>
      <inkml:brushProperty name="height" value="0.05" units="cm"/>
      <inkml:brushProperty name="ignorePressure" value="1"/>
    </inkml:brush>
    <inkml:brush xml:id="br1">
      <inkml:brushProperty name="width" value="0.05" units="cm"/>
      <inkml:brushProperty name="height" value="0.05" units="cm"/>
      <inkml:brushProperty name="color" value="#004F8B"/>
      <inkml:brushProperty name="ignorePressure" value="1"/>
    </inkml:brush>
    <inkml:brush xml:id="br2">
      <inkml:brushProperty name="width" value="0.05" units="cm"/>
      <inkml:brushProperty name="height" value="0.05" units="cm"/>
      <inkml:brushProperty name="color" value="#E71224"/>
      <inkml:brushProperty name="ignorePressure" value="1"/>
    </inkml:brush>
  </inkml:definitions>
  <inkml:trace contextRef="#ctx0" brushRef="#br0">6688 474,'-1'10,"-1"1,0-1,-1 0,0 0,-1 0,-4 8,-3 10,-49 170,8 3,9 1,9 3,0 96,-52 670,49-480,-39 360,-60 757,56-518,45-660,-22 212,-54 579,56-326,41-639,1-50,-13 377,26-567,0-9,1 1,-1 0,0-1,-1 1,0-1,0 1,0-1,-1 1,0-1,-1 0,0 0,0 0,-4-2,-1-6</inkml:trace>
  <inkml:trace contextRef="#ctx0" brushRef="#br0" timeOffset="1268.273">439 6624,'1'2,"0"-1,1 1,-1-1,1 0,-1 1,1-1,0 0,0 0,-1 0,1 0,0 0,0-1,0 1,0 0,0-1,0 0,0 1,0-1,0 0,1 0,50 0,-34-1,1192 24,-265-13,-376-8,523-21,-279 0,281-16,207-39,-886 49,268-5,-573 30,1036-9,93 1,-658 9,-592-35,5 19</inkml:trace>
  <inkml:trace contextRef="#ctx0" brushRef="#br0" timeOffset="1740.89">11078 6017,'-1'0,"1"-1,-1 1,0 0,0 0,0 0,1 0,-1 0,0 0,0 0,0 0,1 0,-1 0,0 0,0 1,1-1,-1 0,0 1,0-1,1 0,-1 1,0-1,1 1,-1-1,1 1,-1-1,0 1,1-1,-1 1,1 0,-1-1,1 1,0 0,-1 0,1-1,0 1,0 0,-1 0,1-1,0 1,0 0,0 0,0 0,0-1,0 1,0 0,0 0,0-1,0 1,0 0,1 0,-1 0,0-1,1 1,-1 0,0-1,1 1,-1 0,1-1,-1 1,1 0,2 4,0 0,1 1,0-1,0-1,0 1,5 4,27 16,1-1,1-2,1-1,1-3,1-1,27 7,-11-3,-1 3,0 1,1 5,-47-24,1 1,-1 0,0 0,0 1,-1 0,0 0,-1 1,1 1,-7-6,1-1,-1 1,0 0,0 0,-1 0,1 0,-1 0,0 0,0 0,0 0,-1 1,1-1,-1 0,0 1,0-1,-1 0,1 1,-1-1,0 0,0 0,0 0,-1 0,1 0,-2 2,-7 14,-1-1,-1 0,0-1,-1 0,-1-1,-13 12,-22 19,-30 22,68-63,14-10</inkml:trace>
  <inkml:trace contextRef="#ctx0" brushRef="#br0" timeOffset="2052.844">12276 6458,'2'17,"1"-1,1 0,0 0,1 0,1 0,0-1,2 0,-1 0,3 2,-3-5,18 37,3-1,2-1,2-2,2-1,1-1,3-2,1-2,20 14,-51-47,-1 0,2 0,-1-1,0 0,1-1,0 1,0-2,0 1,1-1,-1-1,1 0,0 0,0-1,0 0,20-2</inkml:trace>
  <inkml:trace contextRef="#ctx0" brushRef="#br0" timeOffset="2302.043">12657 6580,'0'0,"0"0,-2 0,-2 2,-6 2,-4 5,-12 8,-13 11,-4 8,-7 12,-1 7,7 1,6-7,4-4,8-10</inkml:trace>
  <inkml:trace contextRef="#ctx0" brushRef="#br0" timeOffset="3288.336">6413 491,'-8'0,"0"2,1-1,-1 1,1 0,-1 1,1-1,0 2,0-1,0 1,0 0,1 0,-1 1,-3 4,-16 13,1 1,-11 14,28-28,-11 10,12-12,-1 0,1 1,0 0,0 0,1 0,0 1,1 0,-2 4,10-19,1 0,0 1,1-1,-1 1,1 0,5-4,7-9,11-15,8-12,2 1,2 3,2 1,10-5,-49 43,-1 0,1 1,1-1,-1 0,0 1,0 0,0 0,1 0,-1 0,1 1,-1-1,1 1,-1 0,0 0,1 0,-1 0,1 0,-1 1,1 0,-1 0,0 0,1 0,-1 0,2 2,10 4,0 2,-1 0,1 1,9 9,26 17,-35-27,0-1,1 0,-1-1,1-1,1-1,-1 0,1-1,-1-1,1 0,0-2,0 0,1 0,-1-2,15-2,11-6</inkml:trace>
  <inkml:trace contextRef="#ctx0" brushRef="#br0" timeOffset="3852.338">7335 32,'-2'18,"1"-1,-2 0,-1-1,-2 8,-8 49,12-46,1-1,1 0,3 22,-3-41,1-1,0 1,0-1,0 0,1 0,0 0,0 0,1 0,0 0,0 0,0-1,0 1,1-1,0 0,0 0,1 0,-1-1,3 2,-2-3,0-1,-1-1,1 1,0-1,0 0,0 0,0 0,0-1,0 1,0-1,0 0,0-1,0 1,0-1,0 0,-1 0,1-1,0 0,0 1,-1-2,1 1,-1 0,0-1,0 0,2-1,12-8,-1-1,-1-1,0 0,-1 0,6-9,6-12,-1 0,-1-2,-2-1,-2 0,-2-2,-1 0,-1-3,-17 42,0-1,1 0,0 1,-1-1,1 1,0-1,0 1,0-1,0 1,0-1,0 1,0 0,1-1,-1 1,1-1,-1 2,-1 0,1 0,-1 0,1 0,-1 0,1 1,-1-1,1 0,-1 0,1 0,-1 0,1 0,-1 1,1-1,-1 0,1 1,-1-1,0 0,1 1,-1-1,0 0,1 1,-1-1,0 0,1 1,-1-1,0 1,0-1,1 1,-1-1,0 1,0-1,16 57,-13-45,50 259,-44-208,-3 0,-3 1,-3 24,-2-63,-1 0,-1 0,-1-1,-1 0,-2 0,0 0,-1-1,-2 0,0 0,-2-1,0-1,-1 0,-16 17,7-13,0 0,-1-2,-2 0,0-2,-2-1,0-2,-1 0,-1-2,0-1,-2-1,-11 3</inkml:trace>
  <inkml:trace contextRef="#ctx0" brushRef="#br0" timeOffset="4420.963">5524 5509,'1'1,"2"1,1 1,6 1,4-1,10-1,11-1,22 0,25-1,24 2,16 3,-1 4,-11 0,-14-3,-5-7,-18-2</inkml:trace>
  <inkml:trace contextRef="#ctx0" brushRef="#br0" timeOffset="4771.572">5728 4598,'0'0,"1"0,2-1,4 0,7-2,18-3,13-3,21 0,11 1,5 1,1 2,10 0,-3-2,1-3,-15 0</inkml:trace>
  <inkml:trace contextRef="#ctx0" brushRef="#br0" timeOffset="5723.612">5667 3676,'0'0,"0"0,2 0,4-1,9-1,21-2,25-2,27 1,26 0,17 2,-3 3,-11-3,-4-6,-21-2</inkml:trace>
  <inkml:trace contextRef="#ctx0" brushRef="#br0" timeOffset="6089.714">5833 2362,'0'0,"1"0,4-1,7-1,9-2,23-3,26 0,36 6,10 5,-4 2,1 1,-17-1</inkml:trace>
  <inkml:trace contextRef="#ctx0" brushRef="#br0" timeOffset="6648.64">5524 7303,'0'0,"1"0,2 0,5-2,9-2,21-4,24 0,27 0,23 2,19 2,21 12,-7 5,-22 1,-18 0,-26-3</inkml:trace>
  <inkml:trace contextRef="#ctx0" brushRef="#br0" timeOffset="6984.696">5441 8308,'1'1,"3"1,3 2,4 1,6 0,18-4,13-1,20-3,22-1,8-3,10-1,-3-2,-12 3,-14 1,-17 2,-11 0,-14 2</inkml:trace>
  <inkml:trace contextRef="#ctx0" brushRef="#br0" timeOffset="7316.232">5214 9351,'0'1,"0"0,0 0,0 0,3 1,6 0,10-2,31-4,41-7,34-4,23 1,12-2,-7 4,-5 1,-27 3</inkml:trace>
  <inkml:trace contextRef="#ctx0" brushRef="#br0" timeOffset="8157.084">5258 10224,'1'0,"3"1,3 1,5 1,5 1,8 1,10 0,35-2,32 2,25-2,19 1,14-2,12-10,-4-8,-31-2</inkml:trace>
  <inkml:trace contextRef="#ctx0" brushRef="#br0" timeOffset="8585.952">7009 5851,'5'10,"-1"1,0-1,0 1,-1 0,-1 0,0 0,0 1,-1 3,0 96,-3-56,2 17,6 266,-1-274,3-1,2 0,3 0,7 15,10 0,-1-20</inkml:trace>
  <inkml:trace contextRef="#ctx0" brushRef="#br0" timeOffset="8905.454">8334 5978,'1'2,"1"4,2 3,4 5,5 17,6 24,5 24,0 22,0 19,-4 1,-4-11,-4-16,0-7,-3-20</inkml:trace>
  <inkml:trace contextRef="#ctx0" brushRef="#br0" timeOffset="9249.212">9626 5807,'0'5,"0"5,0 6,4 16,5 23,3 24,1 26,-4 18,-6 10,-6-9,-4-18,-1-22,-1-20,1-19,0-14,2-13</inkml:trace>
  <inkml:trace contextRef="#ctx0" brushRef="#br0" timeOffset="9520.671">10482 5708,'3'3,"8"13,18 29,20 36,11 41,0 26,-14 29,-20 20,-17-14,-15-30,-9-36,-7-29,-1-30</inkml:trace>
  <inkml:trace contextRef="#ctx0" brushRef="#br0" timeOffset="9937.239">4762 6038,'0'2,"2"4,2 7,11 24,14 36,4 28,3 22,-7 15,-10 8,-11-13,-9-9,-5-27</inkml:trace>
  <inkml:trace contextRef="#ctx0" brushRef="#br0" timeOffset="10304.622">3509 5862,'0'2,"0"4,0 2,0 2,1 16,8 21,8 32,6 27,0 18,-3 14,-7 6,-12 2,-8-14,-7-24,-4-25,-4-16,2-20</inkml:trace>
  <inkml:trace contextRef="#ctx0" brushRef="#br0" timeOffset="10634.916">2012 5834,'0'1,"0"1,0-1,0 4,1 7,5 20,7 36,6 30,1 25,-5 31,-6 0,-6-14,-9-8,-3-25</inkml:trace>
  <inkml:trace contextRef="#ctx0" brushRef="#br0" timeOffset="10955.053">538 6017,'1'3,"12"24,12 24,13 36,8 44,-1 42,-19 44,-26 21,-23-11,-20-24,-2-47</inkml:trace>
  <inkml:trace contextRef="#ctx0" brushRef="#br1" timeOffset="55503.92">6142 4421,'-3'1,"1"0,0 0,-1-1,1 1,-1 1,1-1,0 0,0 0,0 1,0 0,0-1,0 1,0 0,0 0,1 0,-1 0,1 0,-1 0,1 0,0 1,0-1,0 0,-21 54,21-53,1 0,-1 0,1 1,-1-1,1 0,0 0,0 0,0 0,1 1,-1-1,1 0,0 0,0 0,0 0,0 0,0 0,0 0,1 0,0-1,0 1,-1-1,1 1,1-1,-1 1,0-1,0 0,1 0,0 0,-1 0,1-1,3 2,2 1,1-1,-1 0,1 0,0-1,0 0,1-1,-1 0,0 0,0-1,7 0,-12-1,0 0,0 0,0 0,0-1,-1 1,1-1,0 0,-1 0,1 0,-1-1,0 1,0-1,0 0,0 0,0 0,0 0,-1 0,0 0,2-4,-1 3,0-1,0 1,-1-1,0 0,0 0,0 0,0 0,-1 0,0-1,0 1,0 0,-1 0,0-1,0 1,0-1,-1 3,0 1,0 0,0-1,0 1,0 0,-1-1,1 1,-1 0,1 0,-1 0,0 0,0 1,0-1,0 0,0 1,0-1,0 1,-1 0,1 0,0 0,-1 0,1 0,-1 0,1 1,-1-1,1 1,-1 0,0-1,1 1,-1 0,1 1,-1-1,0 0,-7 1,0 0,0 0,0 1,0 0,0 0,1 1,-9 4,13-5,0 1,1 0,-1 0,0 0,1 0,0 1,0 0,0-1,0 1,1 1,0-1,-1 1,2-1,-1 1,-2 4,5-7,-1 1,0-1,1 0,-1 1,1-1,0 0,0 1,0-1,0 0,0 1,0-1,1 0,-1 1,1-1,0 0,0 0,0 1,0-1,0 0,0 0,0 0,0 0,1 0,-1 0,1-1,0 1,-1 0,1-1,0 1,0-1,0 0,0 0,0 0,0 0,1 0,-1 0,1 0,10 4,0 0,1-1,-1-1,1 0,0-1,0 0,0-1,2-1,-10 1,0-1,-1 0,1 0,0 0,-1-1,1 0,0 0,-1-1,0 1,1-1,-1 0,0-1,0 1,0-1,0 0,0 0,-1-1,1 0,-1 1,0-1,1-2,-4 4,1-1,0 1,-1-1,1 0,-1 0,0 0,0 0,0 0,0 0,-1 0,1 0,-1 0,0 0,0 0,0 0,0 0,0 0,-1 0,1 0,-1-1,0 2,-1-4,0 2,-1 0,1 0,-1 0,0 0,-1 1,1-1,0 1,-1-1,0 1,0 0,0 1,0-1,-4-1,-1-1,-1 1,1 0,-1 0,0 1,0 1,-1-1,1 2,0-1,-1 1,1 1,-1 0,1 1,-5 0,10 0,0 1,0 0,0 0,0 0,0 1,0-1,1 1,0 0,-1 1,1-1,0 1,1-1,-1 1,1 1,-1-1,1 0,0 1,1-1,-1 1,1 0,-1 4,2-6,0 0,0 0,1 0,-1 0,1 0,0 0,0 0,0 1,0-1,0 0,1 0,-1 0,1 0,0 0,0 0,0 0,1 0,-1 0,1 0,-1-1,1 1,0-1,0 1,0-1,0 0,1 1,-1-1,0 0,1-1,0 1,-1 0,1-1,0 1,0-1,0 0,2 1,3 1,-1-1,1 1,0-1,0-1,-1 1,1-1,0-1,0 1,0-2,1 1,-1-1,-1 0,1 0,0-1,6-2,-11 2,1 1,0-1,-1 0,0-1,1 1,-1 0,0-1,0 0,0 0,-1 0,1 0,-1 0,1 0,-1-1,0 1,0-1,-1 1,1-1,-1 0,0 0,0 0,0 0,0 0,-1 1,1-1,-1-1,0 1,-1 0,1 0,-1 0,1 1,-1-2,0-1,-1 0,1 0,-1 0,0 0,-1 0,1 0,-1 1,0-1,0 1,-1 0,0 0,0 0,0 0,0 0,-1 1,0 0,0 0,0 1,0-1,-1 1,1 0,-1 0,0 1,0 0,0 0,0 0,0 1,0-1,0 2,-1-1,1 1,0 0,-1 0,0 0,-2 0,1 1,0 0,0 0,0 0,0 1,0 0,1 0,-1 1,0 0,1 1,0-1,0 1,0 1,0 0,1-1,0 2,0-1,0 1,0 0,1 0,0 1,0-1,1 1,0 0,0 0,-1 5,4-8,-1 1,1-1,1 1,-1-1,1 1,-1-1,1 1,0-1,1 1,-1-1,1 1,0-1,0 0,0 1,1-1,0 0,0 0,0 0,0 0,0 0,1 0,-1-1,1 1,0-1,1 1,-1-1,0 0,1-1,0 1,-1-1,1 1,0-1,4 1,4 3,1 0,-1-2,1 1,0-2,0 0,0 0,1-1,-1-1,0 0,13-1,-12-1,-1-1,0 0,0-1,0 0,-1-1,1-1,-1 1,0-2,0 0,0 0,0-2,-9 6,0-1,0 1,1-1,-1 0,-1 1,1-2,0 1,-1 0,0 0,1-1,-1 1,-1-1,1 0,0 0,-1 0,0 1,0-1,0 0,-1 0,1-1,-1 1,0 0,0 0,0 0,0 0,-1 0,0 0,0 0,0 0,0 0,-1 0,1 1,-1-1,0 0,0 1,0-1,-1 1,-2-5,0 1,0 1,-1-1,0 1,0 0,0 0,-1 1,0 0,0 0,0 0,-1 1,1 0,-1 1,0-1,0 2,-1-1,1 1,0 0,-1 1,1 0,-1 0,1 1,-1 0,0 1,1-1,-1 2,1-1,-2 2,3-2,-1 1,1 0,0 1,0-1,1 1,-1 1,1-1,-1 1,1 1,0-1,1 1,-1 0,1 0,0 0,0 1,1 0,-1 0,1 0,0 0,1 1,0-1,0 1,0 0,1 0,0 0,0 1,1-1,0 0,0 0,1 1,0-1,0 6,1-6,0 0,0-1,1 1,0-1,0 1,0-1,1 0,0 0,0 0,1 0,-1-1,1 1,0-1,1 0,0 0,-1 0,2 0,2 1,1 1,0-1,-1-1,2 0,-1 0,1-1,-1 0,1-1,0 0,1 0,0-1,-1 0,0-1,0 0,0 0,0-1,1-1,-1 0,0 0,0-1,0 0,-1 0,6-3,-9 3,0-1,0 0,0 0,-1-1,1 1,-1-1,0 0,0-1,0 1,0-1,-1 0,0 0,0 0,0-1,-1 1,0-1,2-4,-3 5,0 0,0 0,-1 0,1-1,-1 1,-1 0,1-1,-1 1,0 0,0-1,0 1,-1-1,0 1,0 0,0 0,-1-1,1 1,-1 0,0 0,-1 0,1 1,-1-1,0 1,-1-1,1 1,-1 0,1 0,-1 0,0 1,0-1,-1 1,0 0,-1-1,0 0,0 0,-1 1,1 0,-1 1,0-1,1 1,-1 1,0-1,0 1,0 0,0 1,0-1,-1 1,1 1,0-1,0 1,0 1,0-1,1 1,-1 1,0-1,1 1,-3 1,3-1,1 1,-1 0,1 0,0 0,0 0,0 1,1 0,-1 0,1 0,0 1,1-1,0 1,-1 0,2 0,-1 0,1 0,0 0,0 1,0 0,2-2,-1-1,1 1,0-1,0 1,1 0,-1-1,1 1,0-1,0 1,1-1,-1 0,1 1,0-1,0 0,1 0,-1 0,1 0,0-1,0 1,0-1,0 0,1 1,-1-2,1 1,0 0,-1-1,4 2,1 0,1 0,0-1,0 0,0-1,1 0,-1 0,0-1,1 0,-1-1,1 0,-1 0,1-1,-1 0,1-1,-1 0,0 0,0-1,0 0,4-2,-8 2,1 0,0 0,-1 0,1 0,-1-1,0 0,0 0,-1-1,1 1,-1-1,0 0,0 0,1-3,-3 4,0-1,0 1,0-1,-1 1,1-1,-1 0,-1 1,1-1,-1 0,1 0,-1 0,-1 1,1-1,-1 0,1 0,-2 0,1 1,0-1,-1 0,0 0,0 0,0 0,-1 0,0 0,0 0,0 1,0 0,-1-1,1 1,-1 0,0 1,-1-1,1 1,0-1,-1 1,0 1,0-1,0 1,0 0,-3-1,0 0,0 1,-1 0,1 1,-1 0,1 0,-1 1,1 0,-1 0,1 1,-1 0,-1 1,1 0,1 0,-1 1,0 0,1 0,0 1,0 0,0 1,0-1,1 1,0 1,-5 3,8-5,0 1,0-1,1 0,-1 1,1 0,0 0,0 0,0 0,1 0,0 1,0-1,0 1,1-1,0 1,0 0,0-1,1 1,-1 0,2 0,-1-1,1 0,0 0,0 0,1 1,-1-1,1-1,0 1,1 0,-1 0,1-1,0 1,0-1,0 0,1 0,-1 0,1 0,0-1,0 1,0-1,1 0,-1-1,1 1,0-1,-1 1,1-2,0 1,0 0,0-1,1 0,-1 0,3 1,-1-1,1 0,0 0,-1 0,1-1,0 0,-1-1,1 0,0 0,-1 0,1-1,-1 0,0-1,0 0,0 0,0 0,0-1,0 0,-1 0,0-1,2-1,-4 2,-1 0,1 0,-1 0,0 0,0-1,0 0,-1 1,0-1,1 0,-2 0,1 0,-1 0,1 0,-1-1,-1 1,1 0,-1-1,0 1,0 0,-1 0,1-1,-1 1,0 0,-1 0,1 0,-1 0,0 0,0 0,-1 0,1 0,-1 1,0 0,-2-2,1 1,0 0,0 0,-1 1,1-1,-1 1,-1 0,1 0,0 1,-1 0,0 0,0 0,1 1,-2-1,1 1,0 1,0-1,-1 1,1 0,0 1,-1 0,1 0,-1 0,1 0,-1 1,1 0,0 1,-4 1,4-1,-1 1,1 0,0 0,0 0,0 1,0 0,1 0,0 1,0-1,0 1,0 0,1 1,0-1,0 1,0 0,1 0,-1 0,0 5,2-8,1 1,0-1,0 1,1 0,-1-1,1 1,0 0,0 0,0-1,0 1,1 0,-1-1,1 1,0 0,0-1,0 1,1-1,-1 0,1 1,0-1,0 0,0 0,0 0,1 0,-1 0,1-1,-1 1,1-1,0 1,0-1,0 0,1 0,-1-1,4 2,-1 0,1 0,0-1,1 0,-1-1,0 0,0 0,1 0,-1-1,0 0,1 0,-1-1,0 0,1 0,-1-1,0 0,0 0,0-1,0 0,-1 0,6-3,-9 4,1 0,-1 0,1 0,-1-1,0 1,0-1,0 1,0-1,-1 0,1-1,-1 1,1 0,-1-1,0 1,-1-1,1 1,0-1,-1 0,0 0,0 0,0 0,-1 0,1 0,-1 0,0 0,0 0,0 0,0 0,-1 0,0 0,0 1,0-1,0 0,-1 0,1 0,-1 1,-2-4,0 1,0 1,0 0,-1 0,0 1,0-1,0 1,0 0,0 0,-1 1,0 0,0 0,0 0,0 1,0-1,-1 1,1 1,-1-1,1 1,-1 1,1-1,-1 1,0 0,1 0,-1 1,-4 1,5-2,1 1,0 0,0 0,-1 0,1 0,0 1,0 0,0 0,0 0,1 1,-1 0,1 0,-1 0,1 0,0 1,0-1,0 1,1 0,-1 0,1 1,0-1,0 1,1-1,-1 1,1 0,0 0,1 0,-1 0,1 0,0 1,-1 4,2-8,0 1,0-1,0 1,1-1,-1 0,1 1,-1-1,1 1,0-1,0 0,0 0,0 1,0-1,0 0,1 0,-1 0,1 0,0-1,-1 1,1 0,0-1,0 1,0 0,3 1,0-1,0 1,0-1,0 0,0-1,0 1,1-1,-1 0,0 0,1 0,0-1,1 1,0-1,0 0,0 0,0-1,0 1,0-2,0 1,0-1,0 0,-1 0,1-1,-1 0,1 0,-1 0,0-1,0 0,2-2,-5 3,0 0,-1 0,1 0,-1 0,0-1,0 1,0-1,0 1,0-1,-1 1,0-1,0 0,0 0,0 0,0 0,-1 0,0 0,0 0,0 0,0 0,0 0,-1 0,0 0,0 1,0-1,0 0,-1 0,1 1,-1-1,0 0,0 1,0 0,-1 0,1-1,-3-1,0 1,1 0,-1 1,1-1,-1 1,0 0,0 0,0 1,-1 0,1 0,-1 0,1 0,-1 1,1 0,-1 0,0 1,0-1,1 1,-1 1,0-1,0 1,1 0,-1 0,0 0,-4 3,6-2,-1-1,1 1,0 1,0-1,0 1,0-1,1 1,-1 0,1 1,-1-1,1 1,0-1,0 1,1 0,-1 0,1 0,0 0,0 1,0-1,-1 5,3-6,-1-1,1 1,0 0,0 0,0 0,0 0,0 0,1 0,-1-1,1 1,0 0,0 0,0 0,0-1,0 1,1-1,-1 1,1-1,-1 1,1-1,0 0,0 0,0 0,0 0,1 0,-1 0,0-1,1 1,-1-1,1 0,0 1,-1-1,1 0,0-1,4 3,1 0,-1-1,1-1,0 1,0-1,-1 0,1-1,0 0,0 0,0-1,0 0,1 0,-6 0,0 0,0 1,0-1,0 0,0 0,-1-1,1 1,0-1,-1 1,1-1,-1 0,1 0,-1 0,0 0,0 0,0-1,0 1,0-1,-1 1,1-1,-1 1,1-1,-1 0,0 0,0 0,0 0,-1 0,1 0,-1 0,1 0,-1 0,0-2,0 3,0-1,0 1,-1-1,1 0,-1 1,1-1,-1 1,0-1,0 1,0 0,0-1,0 1,0 0,-1 0,1 0,-1 0,0 0,0 0,1 0,-1 0,-1 0,0 0,-1 0,0-1,0 2,0-1,0 0,-1 1,1 0,0 0,-1 0,1 0,-1 1,0-1,-1 1,-1 0,0 0,0 0,0 1,1 0,-1 0,0 1,1 0,-1 0,1 0,0 1,0 0,0 0,0 1,0 0,-1 1,5-4,1 0,0 0,-1 0,1 1,0-1,0 0,0 1,0-1,0 1,0-1,0 1,0 0,0-1,1 1,-1 0,1-1,-1 1,1 0,0 0,0 0,-1-1,1 1,1 0,-1 0,0 0,0-1,1 1,-1 0,1 0,-1-1,1 1,0 0,-1-1,1 1,0-1,0 1,0-1,1 1,-1-1,0 0,0 0,1 1,-1-1,1 0,-1 0,1 0,-1-1,1 1,2 2,0-1,0 0,1-1,-1 1,0-1,1 0,-1 0,1 0,-1-1,1 1,-1-1,1 0,-1 0,1-1,-1 1,1-1,-1 0,1 0,1-2,-2 1,0 0,0-1,0 1,0-1,0 0,-1 0,0-1,1 1,-1-1,0 0,-1 1,1-1,-1 0,0-1,0 1,0 0,0-1,-1 1,1-3,-2 5,1 1,-1-1,0 0,0 0,0 0,0 0,0 1,-1-1,1 0,0 0,-1 0,0 1,1-1,-1 0,0 1,0-1,0 1,0-1,0 1,-1-2,0 1,0 1,-1-1,1 0,-1 1,1-1,-1 1,0 0,0 0,0 0,0 0,1 1,-1-1,0 1,0-1,0 1,-3 0,-3 1,-1 0,1 0,0 1,-1 0,1 1,1 0,-1 1,0-1,1 2,-1-1,-3 4,8-5,0-1,1 1,-1 0,1 0,0 0,0 1,0-1,0 1,1 0,-1-1,-1 5,3-6,0 1,1-1,-1 1,1-1,-1 1,1-1,0 1,0-1,0 1,0-1,0 1,1-1,-1 1,1-1,-1 0,1 1,0-1,0 0,0 1,0-1,2 1,-1 1,1 0,0-1,0 0,0 1,1-1,-1 0,1-1,0 1,-1-1,1 0,0 0,0 0,1 0,-1 0,0-1,1 0,-1 0,1 0,-1-1,1 1,-1-1,1 0,-1-1,2 1,-1 0,0 0,0-1,0 0,0 0,0-1,0 1,0-1,-1 0,1 0,0-1,-1 1,0-1,0 0,1 0,-2-1,1 1,0-1,3-4,-5 6,-1 0,1 0,0-1,-1 1,1-1,-1 0,1 1,-1-1,0 0,0 0,-1 1,1-1,-1 0,1 0,-1 0,0 0,0 0,0 0,0 0,-1 0,1 0,-1 0,0 1,1-1,-1 0,-1 0,1 1,0-1,-1 0,1 1,-1 0,0-1,0 1,0 0,0 0,0 0,0 0,-1 0,1 0,-3-1,0 1,0-1,0 1,-1 0,1 0,0 0,-1 1,0 0,1 0,-1 0,0 1,0-1,1 2,-1-1,0 0,1 1,-1 0,0 1,1-1,-1 1,1 0,-1 1,3-2,0 1,-1 0,1 0,0 0,1 0,-1 1,0-1,1 1,-1-1,1 1,0 0,0 0,0 0,0 0,0 1,1-1,-1 0,1 1,1-2,0 0,-1 0,1 0,0-1,1 1,-1 0,0 0,0 0,1 0,0 0,-1-1,1 1,0 0,-1 0,1-1,0 1,0-1,1 1,-1-1,0 1,0-1,1 0,-1 1,1-1,-1 0,1 0,-1 0,1 0,0 0,0-1,-1 1,1 0,0-1,0 1,0-1,6 2,-1 0,1-1,0 0,0 0,0-1,0 0,0 0,0-1,0 0,-1 0,1-1,3-1,-8 3,-1-1,0 1,1-1,-1 0,0 0,0 0,1 0,-1 0,0 0,0 0,0-1,-1 1,1-1,0 0,0 1,-1-1,1 0,-1 0,0 0,1 0,-1 0,0-1,0 1,0 0,-1 0,1-1,0 1,-1 0,0-1,1 1,-1-1,0 1,0 0,-1-1,1 1,0 0,-1-1,1 1,-1 0,0-1,0 1,0-1,-1 0,0 1,0-1,-1 0,1 0,-1 1,0 0,1-1,-1 1,0 0,0 0,-1 1,1-1,0 1,-1-1,1 1,0 0,-1 0,1 1,-1-1,0 1,1 0,-1 0,1 0,-1 0,0 0,1 1,-1 0,1 0,-2 0,2 0,-1 0,0 0,0 0,1 0,-1 1,1 0,-1 0,1 0,-1 0,1 0,0 0,0 1,0 0,2-2,0 1,-1 0,1-1,0 1,0 0,0 0,0 0,0 0,1 0,-1 0,1 0,-1 0,1 0,0 0,-1 0,1 0,0 0,1 0,-1 0,0 0,0 1,1-1,-1 0,1 0,0-1,0 1,0 0,0-1,0 1,0-1,0 1,1-1,-1 0,0 1,1-1,-1 0,1 0,-1 0,1 0,0 0,-1 0,1-1,0 1,0-1,-1 1,1-1,0 1,2-1,2 1</inkml:trace>
  <inkml:trace contextRef="#ctx0" brushRef="#br1" timeOffset="61107.476">8207 5432,'-10'45,"8"-39,0-1,1 0,0 0,0 1,0-1,1 1,-1-1,1 4,1-7,-1 0,1 0,0 0,-1 0,1-1,0 1,0 0,0 0,1 0,-1-1,0 1,1-1,-1 1,1-1,-1 1,1-1,-1 0,1 0,0 0,0 0,0 0,0 0,0 0,0 0,1-1,2 2,0-1,0 0,0 0,-1 0,1-1,0 1,0-1,0-1,0 1,0-1,0 1,0-2,0 1,0 0,-1-1,1 0,-3 1,0 0,0 0,0 0,0 0,0 0,-1-1,1 1,0-1,-1 1,1-1,-1 0,0 0,1 1,-1-1,0 0,0 0,0 0,0 0,-1 0,1-1,0 1,-1 0,0 0,1 0,-1 0,0-1,0 1,0 0,0 0,-1-1,1 1,-1 0,1 0,-1 0,0 0,0-2,-1 1,1 0,-1 0,0 0,0 0,0 0,0 0,-1 0,1 1,-1-1,0 1,0 0,1 0,-1 0,-1 0,1 0,0 1,0-1,-1 1,1 0,0 0,-1 0,1 0,-1 1,0 0,1-1,-1 1,1 1,-1-1,1 0,-3 1,3 0,0-1,0 1,1-1,-1 1,0 0,1 0,-1 0,1 0,-1 0,1 1,-1-1,1 1,0 0,0 0,0-1,0 2,0-1,0 0,0 0,1 0,-1 1,1-1,0 1,0-1,0 1,0-1,0 1,0 0,1 0,-1-1,1 1,0 0,0 0,0 0,0-1,0 1,0 0,1 2,0-2,0-1,0 0,0 1,0-1,0 0,0 0,1 1,-1-1,1 0,-1 0,1-1,0 1,0 0,0 0,0-1,0 0,0 1,0-1,0 0,1 0,-1 0,0 0,1 0,-1 0,1-1,-1 1,1-1,-1 0,1 0,-1 0,1 0,-1 0,1-1,-1 1,1-1,0 1,2-1,-1 0,1 0,-1 0,1-1,-1 1,0-1,0 0,1 0,-1 0,-1-1,1 1,0-1,-1 0,1 0,-1-1,0 1,0-1,0 1,0-1,-1 0,0 0,-1 1,0-1,0 1,0-1,0 0,-1 1,1-1,-1 0,0 1,0-1,-1 0,1 0,-1 1,1-1,-1 1,0-1,-1 1,1-1,-1 1,1-1,-1 1,0 0,0 0,0 0,-1 0,1 0,-1 1,0-1,1 1,-1-1,0 1,-1 0,1 0,0 1,-3-2,-2-2,-1 1,-1 0,1 0,-1 1,1 0,-1 1,0 0,0 1,0 0,0 0,0 1,-8 1,15-1,-1 0,0 1,0 0,0-1,1 2,-1-1,0 0,1 1,-1-1,1 1,0 0,-1 0,1 1,0-1,0 1,1-1,-1 1,0 0,1 0,0 0,-2 3,3-3,0 0,1 0,-1 0,1-1,0 1,0 0,0 0,0 0,0 0,1 0,-1-1,1 1,0 0,0 0,0-1,0 1,0 0,0-1,1 1,-1-1,1 0,0 1,0-1,0 0,0 0,0 0,0 0,1-1,0 2,3 1,0 1,0-2,0 1,0 0,1-1,0 0,-1-1,1 0,0 0,1 0,-6-1,0-1,1 1,-1-1,0 0,1 1,-1-1,1 0,-1 0,0-1,1 1,-1-1,0 1,1-1,-1 1,0-1,0 0,1 0,-1 0,0-1,0 1,0 0,0-1,0 1,-1-1,1 0,0 0,-1 0,1 1,-1-1,0-1,1 0,-2 3,1-1,-1 1,0 0,0 0,0-1,0 1,1 0,-1 0,0-1,0 1,0 0,0 0,0-1,0 1,0 0,0 0,0-1,0 1,0 0,0-1,0 1,0 0,0 0,0-1,0 1,0 0,0 0,0-1,0 1,0 0,-1 0,1-1,0 1,0 0,0 0,0 0,-1-1,1 1,0 0,0 0,-1 0,1-1,0 1,0 0,-1 0,-14 3,-16 12,30-13,0-1,0 0,1 0,-1 0,1 0,-1 1,1-1,-1 0,1 0,0 1,-1-1,1 0,0 1,0-1,0 0,0 1,0-1,0 0,1 1,-1-1,0 0,1 0,-1 1,1-1,-1 0,1 0,0 0,-1 1,1-1,0 0,0 0,0 0,0 0,0 0,0-1,0 1,0 0,0 0,0-1,0 1,-1 0,1-1,0 1,-1-1,1 1,0-1,0 1,0-1,0 1,-1-1,1 0,0 1,0-1,0 0,0 0,0 0,0 0,0 0,0 0,0 0,0 0,0 0,-1 0,1-1,0 1,0 0,0-1,0 1,0 0,-1-1,1 1,0-1,0 1,0-1,-1 0,1 1,0-1,-1 0,1 1,-1-1,1 0,-1 0,1 0,-1 1,0-1,1 0,-1 0,0 0,1 0,-1 0,0 0,0 0,0 0,0 0,0 0,1 1,-1-1,0 0,1 0,-1 1,0-1,1 1,-1-1,1 0,0 1,-1-1,1 1,-1-1,1 1,0-1,-1 1,1 0,0-1,0 1,-1 0,1-1,0 1,0 0,-1 0,1 0,0 0,0 0,0 0,-1 0,1 0,0 0,0 0,0 0,3 0</inkml:trace>
  <inkml:trace contextRef="#ctx0" brushRef="#br1" timeOffset="62423.617">10653 6387,'-6'0,"1"1,0 0,-1 0,1 0,0 0,0 1,0 0,0 0,0 0,1 1,-1-1,1 1,-1 0,1 1,0-1,0 1,-1 1,4-3,-1-1,1 1,0 0,-1 0,1 0,0 0,0 0,1 0,-1 0,0 0,1 0,-1 0,1 0,-1 0,1 0,0 1,0-1,0 0,0 0,1 0,-1 0,0 1,1-1,0 0,-1 0,1 0,0 0,0 0,0 0,0 0,1-1,-1 1,0 0,1-1,-1 1,1-1,0 1,-1-1,1 0,0 1,0-1,0 0,6 4,0-1,1 0,-1 0,1 0,0-1,0-1,0 1,0-2,0 1,1-1,-1 0,4-1,-9 0,1 0,-1 0,1 0,-1 0,1-1,-1 0,0 0,1 0,-1 0,0-1,0 1,0-1,0 0,0-1,0 1,0-1,-1 1,1-1,-1 0,0 0,0-1,0 1,0-1,0 1,-1-1,1-2,-2 4,0 0,0-1,-1 1,1-1,0 1,-1-1,0 1,0-1,0 0,0 1,0-1,0 1,-1-1,1 1,-1-1,1 1,-1-1,0 1,0 0,0-1,-1 1,0-2,-1 0,-1 0,1 1,-1-1,0 1,0-1,0 1,0 1,0-1,-1 0,1 1,-5-2,3 2,0-1,-1 1,1 0,0 0,-1 1,0 0,1 0,-1 0,0 1,1 0,-1 1,0-1,1 1,-1 0,0 1,1 0,0 0,-3 1,6-2,1 1,-1-1,1 1,0 0,0 0,0-1,0 1,0 0,0 1,0-1,1 0,-1 0,1 1,-1-1,1 1,0 0,0-1,0 1,1 0,-1-1,0 1,1 0,0 0,0-1,0 1,0 0,0 0,0 0,1-1,-1 1,1 0,0 0,0-1,0 1,0-1,1 1,-1-1,0 1,1-1,0 0,0 0,1 2,0-1,0 0,0 0,0 0,0 0,1 0,-1-1,1 1,0-1,0 0,0 0,0-1,0 1,0-1,0 0,1 0,-1 0,0-1,1 1,-1-1,1 0,-1 0,0-1,1 1,-1-1,0 0,1 0,-1-1,0 1,-1 0,-1 0,1 0,0 0,-1-1,1 1,-1-1,0 1,0-1,1 0,-1 0,0 0,0 0,-1 0,1 0,0-1,-1 1,1-1,-1 1,0-1,0 1,0-1,0 0,0 1,-1-1,1 0,-1 0,1 0,-1-2,-1 1,0 1,0 0,0-1,-1 1,1 0,-1 0,0 0,0 0,0 0,0 0,0 0,-1 1,1-1,-1 1,1-1,-1 1,0 0,0 0,0 1,0-1,-1 1,-1-1,2 0,0 0,0 1,0 0,0 0,-1 0,1 0,0 0,-1 1,1-1,0 1,-1 0,1 0,-1 0,1 1,0-1,-1 1,-2 1,7-3,0 1,0 0,0 0,1 0,-1 0,0 0,0 0,0 0,0 0,0 0,1 0,-1 1,0-1,0 0,0 1,0-1,0 1,0-1,0 1,0 0,0-1,0 1,0 0,-1 0,1 0,0-1,0 1,-1 0,1 0,0 0,-1 0,1 0,-1 0,0 1,1-1,-1 0,0 0,1 0,-1 0,0 0,0 0,0 1,-1-1,1 1,-1 0,1-1,-1 1,0-1,0 1,0-1,0 0,0 1,0-1,0 0,0 0,0 1,-1-1,1 0,0 0,-1 0,1-1,-1 1,1 0,-1-1,0 1,1 0,-1-1,-40 4,22-6</inkml:trace>
  <inkml:trace contextRef="#ctx0" brushRef="#br1" timeOffset="63924.403">3420 3610,'0'6,"1"1,-1-1,1 0,1 0,-1 0,1 0,0 0,0-1,0 1,1 0,0-1,3 4,-5-7,0-1,1 1,-1-1,0 1,1-1,-1 0,1 0,0 1,0-1,-1-1,1 1,0 0,0 0,0-1,0 1,0-1,-1 1,1-1,0 0,0 0,0 0,0 0,0 0,0 0,0 0,0-1,0 1,0-1,0 0,0 1,0-1,-1 0,1 0,0 0,0 0,-1-1,1 1,-1 0,1-1,-1 1,1-2,0 2,0-1,0 1,0-1,0 0,0 0,-1 0,1 0,-1 0,1 0,-1 0,0 0,0-1,0 1,0 0,0-1,0 1,-1-1,1 1,-1-1,0 1,0-1,1 0,-2 1,1-1,0 1,-1-1,1 1,-1-1,1 1,-1 0,0-1,0 1,-1 0,1-1,0 1,-1 0,1 0,-2-1,0 0,1 0,-1 0,0 1,-1-1,1 1,0 0,-1 0,1 0,-1 0,1 0,-1 1,0 0,0 0,0 0,0 0,0 0,0 1,0 0,0 0,0 0,0 0,-2 1,1 0,1 1,-1-1,0 1,1 0,-1 0,1 1,0-1,0 1,0 0,0 0,0 0,1 1,-1-1,1 1,0 0,0 0,0 0,1 0,-1 0,1 1,0-1,0 1,0 3,1-6,1 1,-1-1,1 1,0-1,-1 1,1-1,0 1,1-1,-1 1,0-1,1 1,0-1,-1 0,1 1,0-1,0 0,0 1,0-1,2 1,-1-1,0 1,1-1,-1 0,1 0,-1 0,1 0,0-1,0 1,0-1,0 0,0 1,0-1,1-1,-1 1,0 0,0-1,1 0,1 1,0-1,-1 0,1-1,-1 1,0-1,1 0,-1 0,0 0,0 0,0-1,0 0,0 0,4-2,-6 3,0 0,0-1,0 1,0-1,0 0,0 1,0-1,-1 0,1 0,-1 0,1 0,-1 0,0-1,0 1,0 0,0 0,0-1,-1 1,1-1,-1 1,1-1,-1 1,0-1,0 2,0 1,0-1,0 0,0 1,0-1,0 0,0 1,0-1,0 1,0-1,-1 0,1 1,0-1,0 1,-1-1,1 0,0 1,-1-1,1 1,-1 0,1-1,-1 1,1-1,-1 1,1-1,-1 1,1 0,-1-1,1 1,-1 0,0 0,1-1,-23 6,-19 20,40-23,-19 18,20-20,1 0,0 1,-1-1,1 1,0-1,-1 1,1-1,0 1,-1-1,1 1,0-1,0 1,0-1,0 1,0-1,0 1,-1-1,1 1,0-1,0 1,1 0,-1-1,0 1,0-1,0 1,0-1,0 1,1-1,-1 1,0-1,0 1,1-1,-1 1,0-1,1 0,-1 1,0-1,1 1,-1-1,1 0,-1 1,0-1,1 0,-1 0,1 1,5 1</inkml:trace>
  <inkml:trace contextRef="#ctx0" brushRef="#br1" timeOffset="66389.741">1101 1964,'-2'0,"1"1,-1-1,0 0,0 0,1 1,-1-1,0 1,1-1,-1 1,1 0,-1-1,1 1,-1 0,1 0,-1 0,1 0,0 0,0 1,-1-1,1 0,0 1,0-1,0 1,0 0,-1 2,0 0,1 0,-1 0,1 1,0-1,0 0,1 1,-1-1,1 1,0 1,0 0,0 1,0 0,1-1,0 1,0 0,0-1,1 0,0 1,1-1,-1 0,1 0,0 0,1 0,1 1,-2-4,0 0,0-1,0 0,0 1,1-1,-1-1,1 1,-1 0,1-1,0 0,-1 0,1 0,0 0,0 0,0-1,0 0,0 0,0 0,0 0,0 0,0-1,0 0,-1 0,3 0,-4 0,1 0,0 0,-1-1,1 1,-1 0,1-1,-1 0,1 1,-1-1,0 0,0 0,0 0,0-1,-1 1,1 0,0-1,-1 1,0-1,0 1,1-1,-1 0,-1 0,1 1,0-1,-1 0,1 0,-1 0,0 0,0 0,0 1,-1-1,1 0,-1-2,1 8,0-1,0 0,0 1,0-1,-1 0,1 0,-1 0,0 1,1-1,-1 0,0 0,0 0,0 0,-1 0,1 0,0-1,-1 1,1 0,-1-1,0 1,1-1,-1 1,0-1,0 0,0 0,0 1,0-1,0-1,0 1,0 0,-1-1,1 1,0-1,0 1,-1-1,1 0,0 0,0 0,-1 0,1-1,0 1,0-1,-1 1,1-1,0 0,0 0,0 0,0 0,0 0,0 0,0 0,0-1,1 1,-1-1,0 1,1-1,-1 0,1 1,0-1,0 0,-1 0,1 0,0 0,1 0,-1-1,0 1,0 0,1-2,0 10,1-1,0 1,0-1,1 0,-1 1,1-1,0 0,1 0,-1 0,1 0,0 0,0-1,1 1,-1-1,1 0,0 0,0 0,-2-2,0 0,0-1,0 1,0-1,0 0,0 1,0-1,1 0,-1 0,0 0,1-1,-1 1,1 0,-1-1,1 0,-1 1,1-1,-1 0,1-1,-1 1,1 0,-1-1,1 1,-1-1,1 0,-1 1,0-1,1-1,-1 1,0 0,0 0,0-1,0 1,0-1,0 0,0 1,-1-1,2-2,-1 2,0-1,0 1,0-1,0 0,-1 0,1 1,-1-1,0 0,0-1,0 1,0 0,0 0,-1 0,0-1,1 1,-1 0,0 0,-1-1,1 1,-1 0,1 0,-1 0,0 0,0-1,0 1,0 0,-1 0,1 1,-1-1,0 0,0 1,0-1,0 1,0-1,-1 1,1 0,-1 0,1 0,-1 0,-2-1,3 1,-1 0,1 0,-1 0,0 1,0-1,0 1,0 0,0 0,0 0,0 0,0 0,-1 0,1 1,0 0,0-1,-1 1,1 1,0-1,0 0,0 1,-1-1,1 1,0 0,0 0,0 1,0-1,0 0,0 1,1 0,-1 0,0 0,1 0,-1 0,1 0,0 1,0-1,0 1,0-1,0 1,0 1,1-3,1 0,0 0,-1 0,1 0,0 0,-1 0,1 0,0 1,0-1,0 0,0 0,0 0,0 0,0 0,0 1,1-1,-1 0,0 0,1 0,-1 0,1 0,-1 0,1 0,-1 0,1 0,0 0,-1 0,1 0,0 0,0-1,0 1,0 0,0-1,0 1,0 0,0-1,0 1,0-1,0 1,0-1,0 0,0 0,0 1,1-1,-1 0,0 0,0 0,2 1,1-1,-1 1,0-1,0 0,0 1,0-1,0-1,1 1,-1 0,0-1,0 0,0 0,0 0,0 0,0 0,0 0,2-2,-4 2,0 0,0 0,0 0,0 0,-1 0,1 0,0 0,-1 0,1 0,-1 0,1 0,-1 0,1 0,-1-1,0 1,1 0,-1 0,0-1,0 1,0 0,0 0,0 0,0-1,-1 1,1 0,0 0,-1 0,1-1,0 1,-1 0,1 0,-1 0,0 0,1 0,-1 0,0 0,0 0,0 0,0 0,0 0,0 1,0-1,-1-1,1 1,-1-1,0 1,0 0,-1-1,1 1,0 0,0 0,0 1,-1-1,1 0,0 1,-1-1,1 1,-1 0,1 0,0 0,-1 0,1 0,-1 0,1 1,0-1,-23 13,24-11</inkml:trace>
  <inkml:trace contextRef="#ctx0" brushRef="#br1" timeOffset="85919.239">19 1208,'1'12,"1"-1,0 0,0 0,1 0,1 0,0 0,0-1,1 1,0-1,1 0,0-1,1 1,0-1,0 0,7 5,-1 0,0-2,1 0,0 0,1-1,0-1,1-1,0 0,0-1,11 3,16 3</inkml:trace>
  <inkml:trace contextRef="#ctx0" brushRef="#br1" timeOffset="86285.687">1300 2180,'11'15,"0"-1,0-1,2 0,0 0,0-1,1-1,0 0,1-1,1 0,13 10,34 27,2-4,2-2,2-3,1-4,1-2,19 3,-43-20,-4 0</inkml:trace>
  <inkml:trace contextRef="#ctx0" brushRef="#br1" timeOffset="86625.337">2769 3113,'2'5,"0"0,0 0,0 0,1-1,-1 1,1-1,0 1,1-1,-1 0,1 0,0-1,0 1,2 1,1 1,60 54,4-3,2-3,2-3,20 6,-22-18,1-4,2-3,18 3,-64-24,15 6</inkml:trace>
  <inkml:trace contextRef="#ctx0" brushRef="#br1" timeOffset="86950.698">4420 3947,'0'5,"1"0,0 0,1 1,-1-1,1 0,0 0,0-1,1 1,-1 0,1-1,0 1,0-1,1 0,-1 0,1 0,0-1,11 12,1-1,1 0,7 3,47 28,2-2,1-4,3-3,1-3,1-4,2-3,0-4,1-4,54 5,-105-19,-3-2</inkml:trace>
  <inkml:trace contextRef="#ctx0" brushRef="#br1" timeOffset="87201.142">6032 4587,'23'17,"-13"-7,74 40,1-3,3-5,49 16,-67-28,-19-8,1-3,1-2,0-3,38 6,-23-11</inkml:trace>
  <inkml:trace contextRef="#ctx0" brushRef="#br1" timeOffset="87517.229">7848 5233,'1'2,"-1"-1,1 1,0 0,-1 0,1 0,0-1,0 1,0 0,0-1,1 1,-1-1,0 1,1-1,-1 0,1 0,-1 1,1-1,0 0,37 23,-28-18,131 69,3-6,3-6,3-7,105 23,-216-68</inkml:trace>
  <inkml:trace contextRef="#ctx0" brushRef="#br1" timeOffset="87802.592">9825 6083,'14'2,"1"0,-1 1,0 0,0 1,0 1,-1 0,1 1,0 1,23 9,298 135,-205-87,2-7,127 38,-210-82</inkml:trace>
  <inkml:trace contextRef="#ctx0" brushRef="#br1" timeOffset="88105.205">11967 7038,'24'22,"1"-2,2-2,0 0,22 11,3 1,85 59,124 73,-208-133,0-3,2-2,1-3,6 0,-13-7</inkml:trace>
  <inkml:trace contextRef="#ctx0" brushRef="#br1" timeOffset="89607.004">91 1441,'-16'50,"15"-22,2 0,1 0,1 0,1 0,2-1,1 1,1-1,1-1,1 1,9 13,-26-58,1 1,0-1,-1-13,-9-29,-22-40,20 56,3 0,1-2,0-6,14 47,-1-1,1 1,0-1,0 1,1-1,-1 1,1-1,1 1,-1 0,1-1,0 1,0 0,0 0,1 0,-1 1,1-1,1 1,-1-1,0 1,1 0,0 0,0 1,0-1,1 1,-1 0,2-1,17-11,1 1,0 2,1 0,19-5,-33 12,233-78,-217 74,57-17</inkml:trace>
  <inkml:trace contextRef="#ctx0" brushRef="#br2" timeOffset="98186.313">5915 6497,'-4'5,"-10"10,1 1,1 1,0 0,1 0,1 1,0 2,8-17,1 0,-1 0,1 1,0-1,0 1,0-1,1 1,-1-1,1 1,0-1,0 1,0-1,0 1,1 0,-1-1,1 1,0-1,0 1,0-1,1 0,-1 0,1 1,0-1,0 0,0 0,0 0,0-1,1 1,-1 0,1-1,-1 0,1 0,0 0,0 0,0 0,1 0,-1-1,1 1,3 1,1 0,0 0,0-1,0-1,0 1,1-1,-1 0,0-1,0 0,1 0,-1-1,7-1,-11 1,0 1,0-1,1 0,-1 0,0-1,0 1,0-1,0 0,-1 0,1 0,0 0,-1-1,0 0,1 1,-1-1,0 0,0-1,-1 1,1 0,-1-1,1 0,-1 1,0-1,-1 0,2-2,-3 1,0 0,1 1,-1-1,-1 0,1 1,-1-1,0 1,0-1,0 0,-1 1,1 0,-1-1,0 1,0 0,-1 0,1 0,-1 0,0 1,0-1,0 1,-1-1,1 1,0-1,-1 1,1 0,-1 0,1 0,-1 0,0 1,0-1,0 1,-1 0,1 0,0 1,-1 0,1-1,-1 1,1 1,-1-1,0 1,1-1,-1 1,-1 1,5-1,0 0,-1 1,1-1,0 1,0 0,-1-1,1 1,0 0,0-1,0 1,0 0,0 0,0 0,0 0,0 0,0 1,0-1,0 0,1 0,-1 0,1 1,-1-1,1 0,-1 1,1-1,0 0,-1 1,1-1,0 0,0 1,0-1,0 1,0-1,1 0,-1 1,0-1,1 1,-1-1,1 0,-1 0,1 1,0-1,1 7,1-1,0 0,0 0,1-1,0 1,0-1,2 2,1 0,1-1,0 1,0-2,0 1,1-1,0 0,0-1,0 0,1-1,5 2,-13-4,1-1,0 0,-1 0,1 0,0-1,0 1,0-1,0 1,0-1,0 0,0 0,-1-1,1 1,0 0,0-1,0 0,0 1,0-1,-1 0,1-1,0 1,-1 0,1-1,-1 0,0 1,1-1,-1 0,0 0,0 0,0 0,0-1,0 1,-1-1,1 1,-1-1,0 1,1-1,-1 0,0-1,0-1,1 0,-1 0,-1 0,1 0,-1 0,1 0,-2 0,1 1,0-1,-1 0,0 0,0 0,-1 0,1 0,-1 1,0-1,-2-3,0 0,0 0,-1 1,0-1,-1 1,0 1,0-1,0 1,-4-3,3 3,0 1,0 0,-1 0,1 0,-1 1,-1 0,1 1,0 0,-4-1,7 3,0 0,0 0,0 0,0 1,0 0,0 0,0 0,0 0,0 1,0 0,0 0,0 0,0 1,0-1,-3 3,5-2,0-1,0 1,0 0,0 0,1 0,-1 0,1 1,-1-1,1 1,0-1,0 1,0 0,0 0,1 0,-1 0,1 0,0 0,-1 0,2 1,-1-1,0 0,1 1,-1-1,1 0,0 1,0-1,0 1,1-1,-1 0,1 1,0-1,-1 0,2 1,-1-1,0 0,2 2,1 3,0 1,1-1,0 0,0 0,1 0,0 0,0-1,1 0,0-1,0 0,1 0,4 3,-5-5,-1-1,1 0,1 0,-1 0,0-1,1 0,-1 0,1-1,0 0,-1-1,2 1,-6-1,-1 0,0 0,0-1,0 1,0 0,1-1,-1 1,0-1,0 0,0 0,0 0,0 0,0 0,0 0,-1 0,1-1,0 1,-1 0,1-1,-1 0,1 1,-1-1,0 0,0 0,1 0,-1 0,-1 0,1 0,0 0,0 0,-1 0,1 0,-1 0,0 0,0-1,1 1,-1 0,-1 0,1 0,0-3,-1 1,0-1,0 1,-1-1,1 1,-1-1,0 1,0 0,0 0,-1 0,1 0,-1 0,0 1,0-1,-1 1,1 0,-1 0,1 0,-1 0,0 0,0 1,-1-1,0 1,1-1,-1 1,0 0,1 0,-1 0,0 0,0 1,-1 0,1 0,0 1,0-1,0 1,-1 0,1 1,0-1,0 1,0 0,0 0,-1 1,4-1,0-1,0 1,0 1,0-1,0 0,0 0,0 1,0-1,1 1,-1 0,0-1,1 1,-1 0,1 0,0 0,0 0,0 0,0 0,0 1,0-1,0 0,1 0,-1 1,1-1,0 0,-1 1,1-1,0 0,0 1,1-1,-1 0,0 1,1-1,0 0,-1 0,1 1,0-1,0 0,0 0,0 0,1 0,-1 0,1 0,1 3,-1-1,1 1,0-1,1 0,-1 0,1 0,0-1,0 1,0-1,0 0,0 0,1 0,0-1,-1 0,1 0,0 0,0 0,0-1,3 1,-5-2,-1 1,0-1,0 0,0-1,0 1,1 0,-1-1,0 1,0-1,0 0,0 1,0-1,0 0,0 0,0 0,0-1,-1 1,1 0,0-1,-1 1,1-1,-1 1,0-1,1 0,-1 0,0 0,0 1,0-1,0 0,0 0,-1-1,1 1,-1 0,1 0,-1 0,0 0,1 0,-1-1,0 1,-1 0,1 0,0 0,-1 0,1 0,-1 0,1-1,-1 1,0 0,0 0,0 1,0-1,-1 0,1 0,0 0,-1 1,1-1,-1 1,1-1,-1 1,0 0,0 0,0-1,1 1,-1 0,0 1,0-1,-1 0,-2-1,0 1,0 0,0 1,0-1,0 1,0 0,0 0,0 0,0 1,0 0,0 0,-1 0,5 0,0-1,0 0,-1 1,1-1,0 1,0-1,0 1,0-1,0 1,0 0,0 0,0-1,0 1,1 0,-1 0,0 0,0 0,1 0,-1 0,1 0,-1 0,1 0,-1 0,1 0,-1 1,1-1,0 0,0 0,0 0,0 1,-1-1,2 0,-1 0,0 0,0 0,0 1,0-1,1 0,-1 0,1 0,-1 0,1 0,-1 0,1 0,0 0,-1 0,1 0,0 0,0 0,0 0,-1 0,2 0,1 3,1-1,0 0,-1 0,1 0,0 0,0-1,0 0,1 1,-1-1,1-1,-1 1,1-1,0 0,-1 0,1 0,0 0,0-1,-1 0,1 0,0 0,0-1,0 1,-1-1,1-1,0 1,-1 0,1-1,-1 0,1 0,-1 0,0-1,0 0,2-1,-6 4,1-1,-1 1,1-1,-1 1,1-1,-1 1,1-1,-1 1,1-1,-1 1,0-1,1 0,-1 1,0-1,0 0,1 1,-1-1,0 0,0 1,0-1,0 0,0 0,0 1,0-1,0 0,0 1,0-1,0 0,-1 0,1 1,0-1,0 1,-1-1,0-1,0 1,-1 0,1 0,-1 0,1 1,-1-1,1 0,-1 0,1 1,-1-1,0 1,1 0,-1-1,0 1,-6-1,0 0,0 0,-1 1,1 0,-6 2,6-1,1 1,0 0,0 0,0 1,0 0,1 0,-1 0,1 1,0 0,0 0,0 1,0 0,1 0,0 0,0 1,0-1,1 1,-3 5,4-5</inkml:trace>
  <inkml:trace contextRef="#ctx0" brushRef="#br2" timeOffset="114986.958">1709 3157,'-5'4,"0"0,0 0,0 0,0 0,1 1,0 0,0 0,-2 2,-11 15,-169 191,9 9,11 7,9 7,-114 236,162-266,8 6,-68 213,137-306,30-110</inkml:trace>
  <inkml:trace contextRef="#ctx0" brushRef="#br2" timeOffset="115321.654">2625 3687,'-2'0,"1"1,-1-1,1 1,-1-1,1 1,-1 0,1 0,0 0,-1 0,1 0,0 0,0 0,-1 0,1 0,0 1,-7 5,-30 28,1 1,2 2,2 2,2 0,1 2,-4 12,-49 91,-13 44,51-97,-8 13,-407 823,36 12,420-930,-31 75,-44 76,49-112</inkml:trace>
  <inkml:trace contextRef="#ctx0" brushRef="#br2" timeOffset="115651.71">3713 3908,'2'5,"-1"-1,1 0,-1 1,0-1,0 1,0-1,0 1,-1-1,0 1,0 0,0-1,-1 1,1-1,-1 3,-21 66,14-53,-26 71,-5-2,-28 44,-107 171,53-97,6-2,-268 459,51-136,269-429</inkml:trace>
  <inkml:trace contextRef="#ctx0" brushRef="#br2" timeOffset="115891.504">2625 6403,'-17'13,"-32"41,-32 55,-17 43,0 32,5 19,7 11,12-6,12-17,12-17,12-28,12-28,9-26,7-18,5-19,4-15,2-12,-1-12</inkml:trace>
  <inkml:trace contextRef="#ctx0" brushRef="#br2" timeOffset="116191.247">4944 4703,'-226'405,"13"-28,-646 1309,677-1282,-42 172,-96 431,309-970,-74 290,70-258,4 1,2 0,2 53,7-113,0 0,1 1,0-1,0 0,3 9,3-2</inkml:trace>
  <inkml:trace contextRef="#ctx0" brushRef="#br2" timeOffset="116605.36">6104 5095,'-1'15,"0"0,-1 0,0 0,-2 0,1-1,-2 0,-5 13,-8 13,-23 37,22-43,-211 371,-66 124,-121 298,246-447,-17 97,-268 958,330-959,84-284,-5 99,40-222,2 0,6 57,0-113,-1-14</inkml:trace>
  <inkml:trace contextRef="#ctx0" brushRef="#br2" timeOffset="117058.458">7169 6039,'-547'920,"362"-580,16 7,-67 218,35 2,-24 185,70-132,118-434,8 1,3 70,26-250,-2 20,1 0,2 22,6-29,-6-20,-1 0,1 0,0 0,-1 0,1 0,0 0,-1 0,1-1,0 1,-1 0,1-1,-1 1,1 0,0-1,-1 1,1-1,-1 1,1-1,-1 1,1-1,-1 1,0-1,1 1,-1-1,0 0,1 1,-1-1,0 0,0 1,0-1,1 0,-1 1,0-1,0 0,11-27,-1 0,-2-1,0 0,0-13,-7 37,20-102</inkml:trace>
  <inkml:trace contextRef="#ctx0" brushRef="#br2" timeOffset="117451.554">8196 6094,'1'0,"0"1,1-1,-1 1,0-1,0 1,0-1,0 1,1 0,-1 0,0-1,0 1,0 0,0 0,-1 0,1 0,0 0,0 0,-1 1,1-1,0 0,-1 0,1 0,-1 1,0-1,1 0,-1 1,0-1,0 0,0 1,0-1,0 0,0 0,0 1,0-1,-1 1,-4 51,-6-9,-2 0,-1-1,-13 23,-67 131,40-88,-637 1459,480-1005,-115 500,304-980,-85 359,82-317,6 1,0 70,18-180,0 1,1 0,1 0,1-1,2 11,-4-26,0 0,0 0,1 0,-1 0,0 0,0 0,1 0,-1-1,0 1,1 0,-1 0,1 0,-1 0,1 0,0-1,-1 1,1 0,0-1,-1 1,1 0,0-1,0 1,0-1,0 1,-1-1,1 1,0-1,0 0,0 0,0 1,0-1,0 0,0 0,0 0,0 0,0 0,0 0,0 0,0 0,0 0,0-1,0 1,0 0,0-1,0 1,-1 0,1-1,0 1,0-1,0 0,0 1,-1-1,1 0,0 1,7-7,0 1,0-1,-1-1,7-7,-12 12,43-50</inkml:trace>
  <inkml:trace contextRef="#ctx0" brushRef="#br2" timeOffset="117853.53">9438 6569,'0'8,"-2"1,1 0,-1-1,0 1,-1-1,0 1,0-1,-4 6,-4 11,-278 675,-196 525,186-319,57 14,242-918,-46 244,40-199,1-1,3 2,2-1,3 10,-1-39,1-11</inkml:trace>
  <inkml:trace contextRef="#ctx0" brushRef="#br2" timeOffset="118239.789">10680 7083,'-1'13,"-1"1,0 0,-1-1,0 0,-1 1,0-1,-6 11,-3 7,-220 595,-160 468,128-131,187-587,-15 236,89-582,1-9,1 0,1 0,1 1,1 4,2-9</inkml:trace>
  <inkml:trace contextRef="#ctx0" brushRef="#br2" timeOffset="118589.658">11580 7695,'2'2,"0"0,0 1,-1 0,1-1,-1 1,0 0,0 0,0-1,0 1,0 0,-1 0,1 0,-1 0,1 2,-3 46,2-41,-9 74,-2-1,-21 70,-56 163,69-250,-128 416,-94 336,165-517,-23 226,89-459,3 0,3 0,4 54,5-86,2-21,-7-15,0 0,0 0,0 1,1-1,-1 0,0 0,0 0,1 0,-1 0,0 1,0-1,1 0,-1 0,0 0,0 0,1 0,-1 0,0 0,1 0,-1 0,0 0,0 0,1 0,-1 0,0 0,1 0,-1 0,0 0,0-1,1 1,-1 0,0 0,0 0,1 0,-1-1,0 1,0 0,0 0,1 0,-1-1,10-11</inkml:trace>
  <inkml:trace contextRef="#ctx0" brushRef="#br2" timeOffset="118869.532">12723 8358,'-3'101,"-5"1,-18 88,-55 198,36-187,-87 464,90-398,2 136,33-265</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00.472"/>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1362 261,'-1'-2,"1"1,-1 0,1 0,-1 0,1-1,-1 1,0 0,1 0,-1 0,0 0,0 0,0 0,0 0,0 1,0-1,0 0,0 0,0 1,0-1,0 1,-1-1,1 1,-1-1,-36-11,30 9,-68-16,-1 3,-1 4,0 3,-28 2,-68 4,-72 11,226-7,-167 15,159-12,-1 2,1 0,1 2,-1 1,-10 6,15 1,23-16,0 0,-1 0,1 1,0-1,0 0,0 1,0-1,0 0,0 1,0-1,0 0,0 1,0-1,0 0,0 0,0 1,0-1,1 0,-1 1,0-1,0 0,0 0,0 1,0-1,1 0,-1 0,0 1,0-1,1 0,-1 0,0 1,0-1,1 0,-1 0,0 0,0 0,1 0,-1 1,0-1,1 0,-1 0,0 0,8 2,-1 0,0 0,1-1,0 0,-1-1,2 1,318 12,-39-4,219 40,-389-30,154 20,-308-40,-1 2,1 1,-4 2,-27 2,-997 102,1045-106,-48 9,63-10,0 0,1 0,-1 0,1 0,0 1,-1-1,1 1,0 0,0 0,0 0,0 1,0-1,1 1,-1-1,0 2,3-4,0 0,0 0,-1 1,1-1,0 0,0 1,0-1,0 0,0 0,0 1,0-1,0 0,0 1,0-1,0 0,0 1,0-1,0 0,0 0,0 1,0-1,0 0,0 1,0-1,1 0,-1 0,0 1,0-1,0 0,1 0,-1 1,0-1,0 0,0 0,1 0,-1 1,0-1,0 0,1 0,-1 0,0 0,1 0,-1 0,0 1,0-1,1 0,-1 0,1 0,21 4,60-1,-1-3,1-3,23-7,46-1,279 0,-314 14,0 6,83 18,-193-26,22 4,-24-3,-17 0,-250 11,-84 4,-166 35,501-50,-2 0,1 0,-1 0,0 2,1 0,0 0,0 1,-2 1,16-6,-1 0,0 0,1 1,-1-1,0 0,0 0,1 0,-1 0,0 0,0 0,1 0,-1 1,0-1,0 0,1 0,-1 0,0 1,0-1,0 0,1 0,-1 1,0-1,0 0,0 0,0 1,0-1,0 0,0 0,1 1,-1-1,0 0,0 1,0-1,0 0,0 0,0 1,0-1,0 0,-1 1,1-1,0 0,0 0,0 1,0-1,0 0,0 0,0 1,-1-1,1 0,0 0,0 1,0-1,-1 0,1 0,0 0,0 1,-1-1,1 0,0 0,0 0,-1 0,1 0,32 4,349 5,11 1,-364-8,49 1,1 4,-1 4,-1 3,42 14,-117-28,0 0,0 0,0 0,0 1,0-1,0 0,0 1,-1-1,1 0,0 1,0 0,0-1,-1 1,1-1,0 1,0 0,-1-1,1 1,-1 0,1 0,-12 7,-38 0,-209 19,-265 39,429-48,0 4,2 4,0 4,-46 25,136-55,0 1,1 0,-1-1,0 1,0 0,0 0,1 0,-1 0,0 1,1-1,-1 0,1 1,-1-1,1 1,0-1,-1 2,11 4,19-2,101-3,0-6,72-13,-74 6,-94 9,484-27,-408 29,-1 5,1 4,83 20,-291-45,-58 0,48 6,-661-55,765 65,-22-4,28-1,18-4,94-23,2 5,1 5,60-2,-121 16,203-24,22 9,-274 21,-23-2,-38-3,-634-30,-11 39,681-4,49-6,213-48,4 11,1 10,219 0,-385 37,-51-1,-28 0,-11-1,-1189 6,1183-7,16-2,31-6,986-171,-993 177,-16 2,1 0,-1-1,0 0,0 0,0-1,0-1,0 1,0-1,-13 2,0 0,0 1,-1 0,1-1,0 1,0 1,0-1,-1 0,1 1,0 0,-4-1,-348-19,-38 16,184 4,-12-1,291-19,196-30,365-78,-600 121,-16 5,0-2,0 0,0 0,-1-2,1 1,0-3,-15 8,0 0,1 0,-1 0,0 0,0 0,0-1,1 1,-1 0,0 0,0 0,0 0,0-1,1 1,-1 0,0 0,0-1,0 1,0 0,0 0,0-1,0 1,0 0,0 0,0-1,0 1,0 0,0 0,0-1,0 1,0 0,0 0,0-1,0 1,0 0,0 0,0-1,0 1,-1 0,1 0,0 0,0-1,0 1,0 0,-1 0,1 0,0-1,0 1,0 0,-1 0,1 0,0 0,0 0,-1 0,1 0,0-1,0 1,-1 0,1 0,0 0,0 0,-1 0,1 0,0 0,0 0,-1 0,1 0,0 0,0 1,-30-8,-135-12,-1 8,-80 8,155 2,-30-1,-24-2,-130 16,261-10,16-1,29-1,281-19,-124 5,0 8,77 11,-233-2,-37-1,-55-1,-1043 4,1097-4,-1 0,1 0,0 0,0 1,0 0,0 0,0 0,0 1,0 0,1 0,0 0,-1 1,1 0,0 0,1 0,-1 1,1-1,0 1,0 0,0 1,-2 3,-3 6,1 0,0 1,1-1,0 1,2 1,0-1,-1 9,-4 23,3 1,2 0,2 0,2 1,2-1,3 0,1 0,8 25,1-25,3 0,1-1,15 24,-6-13,14 51,-40-108,-1 1,1-1,0 1,0-1,0 1,0-1,0 0,1 0,-1 0,1 1,0-1,-1-1,1 1,1 1,1-1,-1-1,0 1,1-1,0 0,-1 0,1 0,0-1,-1 1,1-1,0 0,0 0,31 0,0-2,0-2,0-1,0-2,16-5,45-9,42 2,0 5,34 5,281 9,-196 3,-247-4,1 1,-1-1,1-1,-1 0,1 0,-1-1,0-1,0 1,0-2,-1 1,7-5,-11 6,0-1,1 0,-2 0,1 0,0-1,-1 1,0-1,0 0,0 0,-1 0,1-1,-1 0,-1 1,1-1,-1 0,0 0,0 0,-1 0,1-6,2-35,-2 0,-2 1,-3-1,-1 0,-3-3,-18-87,-8-4,4 15,-4-53,33 178,0 0,0 0,0 0,0 0,0 0,0 0,-1 0,1 0,-1 0,1 0,0 0,-1 1,1-1,-1 0,0 0,1 0,-1 1,0-1,0 0,-1 0,-1 0,1 0,-1 0,1 1,-1-1,1 1,-1 0,1-1,-1 1,1 0,-1 1,-2-1,-541 46,198-13,-195-11,697-29,81-15,-53 3,-33 8,71 7,-143 6,-1 4,1 4,58 15,-120-22,1 2,-45 2,-367 55,-384 72,765-131,-42 11,54-13,0 0,1 0,-1 0,1 0,-1 0,0 1,1-1,0 1,-1-1,1 1,0 0,0 0,0 0,0 0,1 1,-2 0,3-2,-1-1,1 1,0-1,0 1,0-1,0 1,0 0,0-1,0 1,0-1,0 1,0-1,0 1,0-1,0 1,1-1,-1 1,0-1,0 1,1-1,-1 0,0 1,0-1,1 1,-1-1,0 1,1-1,-1 0,1 1,-1-1,0 0,1 0,-1 1,1-1,-1 0,1 0,23 8,13 0,1-2,0-2,0-1,11-2,159-9,-127 3,136-9,-66 2,0 7,67 9,-189-1,-29-3,0 0,0 0,0 0,0 0,0 0,0 0,0 0,0 0,0 0,0 0,0 0,0 0,0 0,0 1,0-1,0 0,0 0,0 0,0 0,0 0,0 0,0 0,0 0,0 0,0 0,-22 1,-253 8,0 11,1 13,-97 31,328-56,24-6,1 1,-1 1,1 1,-1 1,1 0,1 1,0 1,0 0,-5 5,22-13,-1 0,1 0,-1 0,1 1,-1-1,0 0,1 1,-1-1,1 0,-1 1,1-1,0 0,-1 1,1-1,-1 1,1-1,0 1,-1-1,1 1,0-1,0 1,-1 0,1-1,0 1,0-1,0 1,0 0,0-1,0 1,0-1,0 1,0 0,0-1,0 1,0-1,0 1,0 0,0-1,1 1,-1-1,0 1,1-1,-1 1,0-1,1 1,-1-1,0 1,1-1,-1 1,1-1,-1 0,1 1,-1-1,1 1,-1-1,1 0,-1 0,1 1,0-1,-1 0,1 0,-1 0,1 0,0 0,-1 0,1 0,-1 0,1 0,0 0,52 7,-48-7,289 9,89-18,-40 0,-668 19,1 15,-54 22,361-44,-23 3,0 2,-13 5,44-11,1 1,-1 0,0 1,1 0,0 0,0 1,0-1,1 2,-1-1,1 1,1 0,-7 7,9-5,16-17,20-21,-7 0,-2-1,-1-1,-2-1,-1-1,-1-1,-2 0,-2-1,-1 0,-1-2,0-11,-4 102,-1-19,28 334,-33-351,1 2,0 0,-2 0,0 14,-1-33,0 0,0 0,0 1,0-1,0 0,0 0,0 1,0-1,0 0,-1 0,1 0,0 1,0-1,0 0,0 0,0 0,0 1,0-1,0 0,-1 0,1 0,0 0,0 1,0-1,0 0,0 0,-1 0,1 0,0 0,0 0,0 0,-1 1,1-1,0 0,0 0,0 0,-1 0,1 0,0 0,0 0,-1 0,1 0,0 0,0 0,0 0,-1 0,1 0,0 0,0-1,-15-8,-9-16,19 17,1 0,0-1,0 0,1 1,0-1,-1-8,-3-5,6 67,2-40,1 1,0 0,0-1,0 0,0 1,1-1,0 0,0 0,1-1,-1 1,1-1,0 0,0 1,1-2,-1 1,1 0,-1-1,1 0,0 0,1-1,-1 1,0-1,1 0,-1 0,1-1,0 0,-1 0,2 0,21 2,1 0,0-3,-1 0,1-1,5-3,-23 3,97-11,-2-5,0-5,-1-4,-2-5,-1-4,-1-4,-3-5,60-38,-126 65,11-6,-1-2,17-15,-68-7,6 39</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54.455"/>
    </inkml:context>
    <inkml:brush xml:id="br0">
      <inkml:brushProperty name="width" value="0.05" units="cm"/>
      <inkml:brushProperty name="height" value="0.05" units="cm"/>
      <inkml:brushProperty name="color" value="#004F8B"/>
      <inkml:brushProperty name="ignorePressure" value="1"/>
    </inkml:brush>
  </inkml:definitions>
  <inkml:trace contextRef="#ctx0" brushRef="#br0">472 157,'2'15,"0"1,0-1,2 0,0 0,5 13,11 46,-13 52,-8-164,-1 1,-3-1,-1 1,-8-29,9 47,-1-1,-1 1,-1 0,0 0,-2 1,0 0,-1 1,0 0,-9-9,15 21,1 0,0 1,-1 0,0 0,0 0,0 0,0 1,-1 0,0 0,1 1,-1-1,0 1,0 0,0 1,0-1,-1 1,0 1,2 0,-1 0,1 1,-1-1,1 1,-1 1,1-1,0 1,0 0,-1 0,1 1,1-1,-1 1,0 0,1 0,-1 1,1-1,0 1,0 0,-3 5,-14 18,0 1,2 0,1 2,1 1,2 0,1 0,2 2,-4 14,4-6,2 0,2 1,1 0,3 0,1 1,2 31,2-58,1 0,1 0,0 0,1 0,1 0,0-1,2 0,-1 0,2-1,0 0,2 3,-8-13,1 0,0 0,-1-1,1 1,1-1,-1 0,0 0,1 0,-1 0,1 0,0-1,0 0,0 0,0 0,1 0,-1 0,0-1,1 0,-1 0,1 0,-1-1,1 1,0-1,-1 0,1 0,-1-1,1 0,-1 1,1-1,-1-1,1 1,-1-1,0 1,0-1,0-1,0 1,0 0,0-1,0 0,2-3,13-10,0-1,-1-1,-1 0,-1-2,-1 0,-1 0,0-2,-2 1,3-8,2-7,-1-1,-2-1,-2 0,-1 0,2-22,-8 34,-2-1,0-1,-2 1,-1-8,-1 52,0 0,-2-1,-2 13,-4 29,8-44,-6 49,4 0,3 33,0-79,2-1,-1 1,2-1,1 1,0-1,0 0,2-1,0 1,1-1,0 0,1-1,3 3,-7-12,1 1,0-1,0-1,1 1,-1-1,1 1,0-2,0 1,0-1,1 0,-1 0,1 0,0-1,0 0,0-1,0 0,0 0,0 0,0-1,0 0,5 0,26-2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5:01.087"/>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6115 568,'11'216,"-5"-146,-3 0,-2 1,-4-1,-11 63,12-122,-1 1,-1-1,1 0,-2 0,-1 3,-9 14</inkml:trace>
  <inkml:trace contextRef="#ctx0" brushRef="#br0" timeOffset="2334.718">5232 1810,'-1'8,"0"1,-1-1,1 0,-2 0,1 0,-1 0,0 0,-1 0,-2 3,-42 65,17-37,-1-2,-33 30,-22 25,86-92,0 1,-1 0,1 0,0 0,0 0,0 1,1-1,-1 0,0 0,0 1,0-1,1 0,-1 1,1-1,-1 0,1 1,0-1,-1 1,1-1,0 1,0-1,0 1,0-1,0 1,0-1,1 1,-1-1,0 1,1-1,-1 0,1 1,0-1,-1 0,1 1,3 1,-1 0,1-1,0 1,0-1,0 0,0 0,0 0,0 0,1-1,3 2,30 7,0-2,1-1,0-2,0-2,5-1,199-7,-224 3</inkml:trace>
  <inkml:trace contextRef="#ctx0" brushRef="#br0" timeOffset="2584.051">5955 1766,'0'0,"0"3,0 1,0 3,0 4,0 7,0 7,0 9,0 7,0 9,0 7,0 18,0 6,-2-4,-3 4,-2-13</inkml:trace>
  <inkml:trace contextRef="#ctx0" brushRef="#br0" timeOffset="1451.996">4062 1942,'2'5,"0"-1,0 1,1-1,0 0,0 0,0 0,0-1,1 2,3 4,224 272,-188-230,47 48,-60-67</inkml:trace>
  <inkml:trace contextRef="#ctx0" brushRef="#br0" timeOffset="1800.691">4536 1898,'-11'13,"0"0,0 1,2 0,-6 11,-8 10,-33 46,-72 102,-30 20,148-189,16-19,25-27,-23 24,16-16</inkml:trace>
  <inkml:trace contextRef="#ctx0" brushRef="#br0" timeOffset="899.868">1891 1948,'0'0,"1"0,-1 0,0 0,0 0,0 1,0-1,0 0,0 0,0 0,0 0,1 0,-1 0,0 0,0 0,0-1,0 1,0 0,0 0,0 0,0 0,0 0,1 0,-1 0,0 0,0 0,0 0,0 0,0 0,0 0,0 0,0 0,0 0,0 0,0-1,0 1,0 0,0 0,7 21,5 30,-5 60,-7 96,-1-104,1-102,0 0,-1 0,1-1,0 1,0 0,0 0,0 0,1 0,-1-1,0 1,0 0,0 0,1 0,-1-1,0 1,1 0,-1 0,0-1,1 1,-1 0,1-1,0 1,-1 0,1-1,0 1,0-1,0 0,-1 0,1 0,0 0,0 0,0 0,0 0,0-1,-1 1,1 0,0-1,0 1,0 0,-1-1,1 1,0-1,0 1,-1-1,1 1,0-1,38-41,-32 33,35-40,-17 18,2 1,24-21,-44 44,1 1,-1 0,2 0,-1 1,0 0,1 1,0-1,0 2,0-1,0 1,1 1,-1 0,7-1,-12 3,1 0,0 0,-1 0,1 0,-1 1,1 0,-1 0,0 0,1 0,-1 1,0 0,0 0,0 0,0 0,0 1,0-1,-1 1,1 0,-1 0,0 0,0 1,0-1,0 1,0 0,-1-1,0 1,0 0,0 1,0-1,0 0,-1 0,0 1,0-1,0 1,-1 2,2 5,0 0,-1 1,-1-1,0 0,-1 0,0 0,-1 0,0 0,-1 0,0-1,-1 1,-5 10,4-12,-2 0,1-1,-1 0,0 0,-1-1,0 0,0-1,-1 1,0-1,0-1,0 0,-1 0,0-1,0 0,-1-1,-7 2,11-3,-1-1,0 0,0 0,-1-1,1 0,0 0,0-1,-1 0,1-1,0 0,0 0,0-1,0 0,0 0,0-1,0 1,0-2,1 1,0-1,0-1,0 1,-5-6,10 9,0-1,0 0,1 0,-1 0,1 0,-1-1,1 1,0 0,0 0,0-1,0 1,1-1,-1 1,0-1,1 1,0-1,0 0,0 1,0-1,0 1,0-1,1 1,-1-1,1 1,-1-1,1 1,1-2,5-18</inkml:trace>
  <inkml:trace contextRef="#ctx0" brushRef="#br0" timeOffset="1149.231">2753 2395,'0'0,"0"0,0 0,0 0,0 0,0 0,0 0,0 0,1 0,1-1,3 0,3-3,5-5,-1 0</inkml:trace>
  <inkml:trace contextRef="#ctx0" brushRef="#br0" timeOffset="-1352.384">3647 623,'2'5,"-1"0,1 0,1 0,-1-1,1 1,-1-1,1 1,1-1,-1 0,1 0,-1 0,1-1,3 3,-1 0,238 220,-105-101,35 48,-163-162,-3 0,1-2,0 1,1-1,0 0,0-1,1-1,0 1,8 3,-18-11,-1 1,1-1,0 0,0 0,0 1,0-1,0 0,0 0,0 0,0 0,0 0,0 0,0 0,0 0,-1 0,1-1,0 1,0 0,0-1,0 1,0 0,0-1,-1 1,1-1,0 0,0 1,-1-1,2 0,7-10</inkml:trace>
  <inkml:trace contextRef="#ctx0" brushRef="#br0" timeOffset="-1016.603">4216 678,'-1'6,"-1"-1,1 1,-1-1,0 0,-1 1,1-1,-1 0,0 0,0-1,-2 2,-7 15,-326 561,326-564,27-42,7-12,-5 7</inkml:trace>
  <inkml:trace contextRef="#ctx0" brushRef="#br0" timeOffset="-349.368">4785 540,'0'5,"1"0,0 0,0-1,1 1,-1 0,1 0,0-1,1 1,-1-1,1 0,0 0,0 0,0 0,0 0,1-1,-1 1,1-1,2 1,14 12,0-2,1 0,4 0,-12-6,63 33,40 14,-55-28,-1 3,-2 2,6 7,-64-39,1 0,0 1,-1-1,1 1,-1-1,1 1,0 0,-1-1,1 1,-1-1,0 1,1 0,-1-1,1 1,-1 0,0 0,0-1,1 1,-1 0,0 0,0 0,0-1,0 1,0 0,0 0,0 0,0-1,0 1,0 0,-16 21,-29 10,-31 4,-2-4,-70 19,76-27,60-19,18-5,4-1,-4 1</inkml:trace>
  <inkml:trace contextRef="#ctx0" brushRef="#br0" timeOffset="-1944.437">2206 772,'1'32,"-2"33,1-65,0 1,0-1,0 0,0 0,0 1,0-1,0 0,0 0,0 1,0-1,0 0,0 0,-1 1,1-1,0 0,0 0,0 0,0 1,0-1,-1 0,1 0,0 0,0 0,0 1,-1-1,1 0,0 0,0 0,-1 0,1 0,0 0,0 0,0 0,-1 1,1-1,0 0,0 0,-1 0,1 0,0 0,0 0,-1 0,1-1,0 1,-13-8,-9-16,17 17,-10-17,-1 0,-1 2,-2 0,0 1,-20-17,34 34,0 0,0 0,0 1,0 0,0 0,-1 0,1 1,-1-1,0 1,1 1,-1-1,0 1,0 0,0 0,-1 1,1-1,0 1,0 1,0-1,0 1,0 0,0 1,0-1,0 1,1 1,-1-1,1 1,-1-1,1 2,-4 1,-3 5,-1 1,2-1,-1 2,2 0,0 0,0 1,1 0,0 0,1 1,-2 7,-2 5,0 1,2 0,2 1,0-1,0 12,5-20,1-1,0 1,2 0,0 0,2-1,0 1,0 0,6 17,-6-30,0 1,1 0,0-1,0 1,0-1,1 0,0 0,0 0,0-1,1 1,3 2,-4-5,0 0,0 0,0-1,0 1,0-1,1 0,-1 0,1-1,-1 1,1-1,0 0,-1 0,1-1,0 0,0 1,-1-1,1-1,2 1,2-2,-1 0,1-1,0 0,0 0,-1 0,0-1,0-1,0 1,0-1,-1-1,1 1,-1-1,-1-1,3-1,5-8,0 0,-1 0,0-1,-2 0,8-15,-8 5,0 0,-2 0,0-1,-2-1,-2 1,0-1,-2 0,-1 0,-2 0,0-1,-2 1,-3-15,6 214,2-132,1-1,2 0,2 0,5 10,-10-34,1-1,1 1,0-1,1 0,0-1,1 0,0 0,1 0,0-1,1 0,0 0,0-1,1 0,0-1,-5-5,0 0,-1 0,1-1,0 0,0 0,0 0,0-1,1 1,-1-1,0-1,1 1,-1-1,1 0,-1 0,0 0,1-1,-1 0,0 0,1 0,-1-1,0 1,0-1,0-1,0 1,0-1,-1 1,1-1,-1-1,1 0,12-9</inkml:trace>
  <inkml:trace contextRef="#ctx0" brushRef="#br0" timeOffset="-1744.001">2764 1081,'0'0,"0"0,0 0,0 0,0 0,0 1,1 1,4 1,5-1,3-1,3-2,-2-1,-3 0,2-2,-2-1</inkml:trace>
  <inkml:trace contextRef="#ctx0" brushRef="#br1" timeOffset="62552.079">263 474,'20'-1,"0"-1,-1-2,0 1,17-7,50-8,102 4,66 8,-24 1,547-46,-89 22,-316 19,609-23,-533 16,560-37,348 3,-237 18,1034-59,-1919 84,1001-16,-999 19,101 1,-333 4,0 1,0-1,0 1,-1 0,1 0,0 0,-1 1,1-1,-1 1,1 0,-1 0,0 0,1 0,-1 0,0 1,-1 0,1-1,0 1,-1 0,0 1,1-1,-1 0,0 0,-1 1,1 0,-1-1,1 1,-1 0,0-1,0 4,3 15,-1-1,-1 1,-1 0,0 0,-2 4,0 1,-1 162,2 133,5-193,6 183,35 173,-2-232,-17-114,-6 0,-2 65,-19-198,0 1,0-1,-1 0,1 1,-2-1,1 0,-1 1,1-1,-2 0,1 0,-1 0,0-1,0 1,0-1,-1 1,0-1,0 0,-3 2,0 0,-1-1,0 0,1-1,-2 0,1 0,-1 0,1-1,-1-1,-7 3,-18 3,0-2,0-1,-1-2,0-1,-27-2,-796-5,169-3,-323 7,236 2,155-4,-216 23,-508 5,256-7,20-37,512 4,229 7,-354-4,1 34,380 9,138-12,0-7,-46-7,203-6,0 0,0 0,0-1,-1 0,1 0,0 0,0-1,1 0,-1 0,0 0,1-1,-1 0,1 0,0-1,-5-3,6 2,-1 0,1 0,0-1,1 1,0-1,0 0,0 0,0 0,1 0,0-1,0 1,1-1,0 1,-1-7,-228-1321,183 1076,18 89,-8 0,-13-20,46 179,0-1,0 0,-1 1,-1 0,1 0,-2 1,1 0,-2 0,0-1,-1 1</inkml:trace>
  <inkml:trace contextRef="#ctx0" brushRef="#br0" timeOffset="67297.302">8218 684,'2'4,"0"0,1 0,-1 0,1 0,0-1,0 1,0-1,0 0,1 0,-1 0,1 0,0 0,8 8,-13-27,-10-11,7 21,-1-1,0 1,-1 0,1 1,-1-1,0 1,-1 0,1 1,-1-1,0 1,0 1,0-1,-1 1,1 0,-1 1,1 0,-3 0,-1 0,-1 1,1 1,0 0,0 0,0 1,0 1,0 0,0 0,0 1,0 1,-6 3,-2 1,0 1,1 1,1 0,-1 2,2 0,0 1,0 0,1 2,1-1,1 2,0 0,0 0,-2 8,11-17,0 0,0 1,1-1,0 1,0 0,1 0,0 0,1 0,0 0,0 1,0-1,1 0,0 0,1 1,0-1,0 0,1 0,0 0,0 0,1 0,0 0,1-1,-1 1,1-1,1 0,4 6,0-3,0 0,0 0,1-1,0 0,1-1,0 0,0-1,1 0,0-1,0 0,0-1,1 0,0-1,0 0,0-1,7 0,6 0,-1-2,1 0,0-2,-1-1,1-1,-1-1,0-1,0-1,18-7,-9 0</inkml:trace>
  <inkml:trace contextRef="#ctx0" brushRef="#br0" timeOffset="67536.873">8732 1092,'0'0,"0"0,0 0,0 0,0 0,0 0,1 0,0 0,1 0,1 0,3 2,0 0</inkml:trace>
  <inkml:trace contextRef="#ctx0" brushRef="#br0" timeOffset="68237.582">8274 1827,'-119'-8,"-17"1,119 7,0 1,0 0,0 2,1 0,-1 1,-11 4,24-7,0 1,-1 0,1-1,0 1,0 1,0-1,0 1,0-1,1 1,-1 0,1 1,0-1,0 0,0 1,0 0,1 0,-1 0,1 0,0 0,0 0,0 0,1 1,0-1,0 1,0-1,0 1,0 0,1-1,0 1,0 2,1 0,1 1,-1-1,1 1,0-1,1 1,0-1,0 0,1 0,-1-1,1 1,1-1,-1 0,1 0,1 0,-1 0,1-1,-1 0,2 0,2 2,1 0,1-1,-1 0,1 0,0-1,1-1,-1 0,1 0,0-1,0-1,0 0,0 0,0-2,7 1,-12-2,0 1,0-1,0 0,0-1,0 0,0 0,0 0,-1-1,1 0,-1 0,1-1,-1 1,-1-2,1 1,0 0,-1-1,0 0,0 0,-1-1,1 0,-1 1,0-1,-1-1,1 1,0-3,3-10,-1 0,-1 0,0-1,-1 1,-2-1,0 0,-1 0,-1 0,0 0,-3-7,-4-36,-3 1,-12-39,16 74,3 13,0 0,0 0,-2 0,1 0,-2 1,0-1,-5-6,11 19,0 1,0 0,0 0,0 0,0 0,0-1,0 1,0 0,-1 0,1 0,0 0,0 0,0 0,0-1,0 1,0 0,-1 0,1 0,0 0,0 0,0 0,0 0,-1 0,1 0,0 0,0 0,0 0,-1 0,1 0,0 0,0 0,0 0,0 0,-1 0,1 0,0 0,0 0,0 0,0 0,-1 0,1 0,0 0,0 0,0 0,0 0,-1 1,1-1,0 0,-4 12,0 18,4-29,-8 112,5 0,5-1,11 68,-13-176,13 64,-12-64,0 0,1-1,-1 1,1 0,-1 0,1-1,0 0,1 1,-1-1,1 0,-1 0,1 0,0 0,0 0,2 1,-3-4,-1 1,1-1,0 1,-1-1,1 0,0 1,0-1,-1 0,1 0,0 0,-1-1,1 1,0 0,-1-1,1 1,0-1,-1 1,1-1,-1 0,1 0,-1 1,1-1,-1 0,1 0,-1-1,0 1,1 0,11-11</inkml:trace>
  <inkml:trace contextRef="#ctx0" brushRef="#br0" timeOffset="68485.103">8550 1915,'0'0,"0"1,0 0,0 0,0 0,0 0,0-1,0 0,0 0,1 1,0-1,3 0,1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55.105"/>
    </inkml:context>
    <inkml:brush xml:id="br0">
      <inkml:brushProperty name="width" value="0.05" units="cm"/>
      <inkml:brushProperty name="height" value="0.05" units="cm"/>
      <inkml:brushProperty name="color" value="#004F8B"/>
      <inkml:brushProperty name="ignorePressure" value="1"/>
    </inkml:brush>
  </inkml:definitions>
  <inkml:trace contextRef="#ctx0" brushRef="#br0">2 1,'-1'106,"5"169,-4-275,5 32,-5-31,0-1,0 1,0-1,0 1,0-1,0 1,0-1,0 1,0-1,1 0,-1 1,0-1,0 1,0-1,1 1,-1-1,0 0,0 1,1-1,-1 0,0 1,1-1,-1 0,1 0,-1 1,0-1,1 0,-1 0,1 1,-1-1,1 0,-1 0,0 0,1 0,-1 0,1 0,-1 0,1 0,-1 0,1 0,-1 0,1 0,-1 0,1 0,-1 0,0 0,1-1,-1 1,1 0,-1 0,1 0,-1-1,0 1,1 0,-1-1,1 1,8-10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55.64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244 0,'2'101,"-2"76,-2-149,-1 0,-1 0,-1 0,-1-1,-3 3,7-25,1 0,-1 0,-1 0,1 0,-1-1,1 1,-1-1,0 0,-1 0,1 0,-1 0,0 0,-1 0,3-3,0 0,1 0,-1 0,0 0,0-1,0 1,0 0,0-1,-1 0,1 1,0-1,0 0,0 0,0 0,0-1,0 1,0 0,0-1,0 1,0-1,0 0,0 0,0 0,0 0,0 0,1 0,-1 0,0 0,1-1,-1 1,1-1,-1 1,0-3,-12-11,1 0,0-2,1 0,1 0,1-1,1 0,0-1,1 0,-3-11,11 28,0 1,0 0,-1 0,1 0,0 0,0 0,0 0,0-1,0 1,0 0,1 0,-1 0,0 0,1 0,-1 0,0 0,1 0,-1 0,1 0,0 0,-1 0,1 0,0 0,-1 0,2 0,0-1,1 1,-1-1,1 1,-1-1,1 1,0 0,-1 0,1 1,0-1,3 0,11-1,0 1,0 0,14 3,-12-2,48 0,1-3,-1-3,11-5,10-7</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57.55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1043,'3'3,"1"0,0 0,0 0,0-1,0 1,0-1,0 0,1 0,-1-1,1 1,2 0,53 10,-56-12,55 8,0-2,1-3,30-3,-56-2,0-1,0-2,-1-1,1-2,-1-1,26-11,-31 8</inkml:trace>
  <inkml:trace contextRef="#ctx0" brushRef="#br0" timeOffset="221.197">906 910,'-2'31,"-1"0,-2 0,-5 20,-5 27,8-32,-1-7,3 0,1 1,2 0,2 0,2 7,-2-47,0 1,0 0,0 0,0 0,0-1,0 1,0 0,0 0,0 0,1-1,-1 1,0 0,1-1,-1 1,0 0,1 0,-1-1,1 1,-1-1,1 1,-1 0,1-1,0 1,-1-1,1 1,0-1,-1 0,1 1,0-1,-1 0,1 1,9-3</inkml:trace>
  <inkml:trace contextRef="#ctx0" brushRef="#br0" timeOffset="571.297">1154 0,'1'5,"0"-1,1 1,-1 0,1-1,0 0,0 1,1-1,-1 0,1 0,0 0,0 0,2 1,7 11,46 78,-4 2,-4 2,-4 2,-5 3,-4 0,-5 3,0 22,-22-79,-3 0,-2 0,-2 1,-2-1,-2 1,-3-1,-1 1,-3-2,-7 24,5-34,-2-1,-2 0,-1-1,-1 0,-3-1,0-1,-3-1,0 0,-2-2,-1-1,-2-1,-4 1,-38 31,6-11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56.77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170 1,'-2'1,"1"1,0 0,-1 0,1-1,0 1,0 0,0 0,0 1,0-1,0 0,1 0,-1 0,1 0,-1 1,1-1,0 2,-1 1,-118 589,103-480,5 0,5 1,5 0,7 30,-3-109,2 0,2 0,5 16,-7-36,0 0,1 0,1 0,0-1,2 0,-1 0,2-1,2 3,-8-13,-1 0,0 0,1 0,0-1,0 1,0-1,0 0,1 0,-1-1,1 1,-1-1,1 0,0 0,0-1,0 1,0-1,0 0,1-1,1 1,-1-2,1 1,-1-1,1 0,-1-1,0 1,1-1,-1 0,0-1,0 1,0-1,-1-1,1 1,12-10,0-1,-1-1,0 0,-1-1,-1 0,-1-2,11-15,13-26,-6 1</inkml:trace>
  <inkml:trace contextRef="#ctx0" brushRef="#br0" timeOffset="550.554">716 658,'0'680,"2"-704,1 0,1 1,1-1,2-2,4-22,8-43,31-87,-40 147,2 0,2 0,1 1,1 1,1 1,1 0,10-8,-25 31,1 0,0 1,1-1,-1 1,1 0,0 0,0 0,1 1,-1 0,0 0,1 0,0 1,0 0,5-2,-8 4,1 0,-1 0,1 0,0 1,-1-1,1 1,-1 0,1 0,-1 0,0 0,1 0,-1 1,0 0,0 0,0-1,0 2,0-1,0 0,-1 1,1-1,-1 1,0 0,1 0,-1 0,-1 0,2 0,5 11,0 0,-1 0,0 1,-1 0,-1 0,-1 0,0 1,0 0,0 15,1 28,-2 1,-4 6,3 58,-1-111,1 0,0-1,0 1,1-1,1 0,4 10,-8-20,1 0,0 0,0-1,0 1,0 0,1-1,-1 1,0 0,1-1,-1 0,1 1,-1-1,1 0,0 0,-1 0,1 0,0 0,0 0,0 0,0-1,0 0,1 0,-1 0,0-1,0 1,1 0,-1-1,0 1,0-1,0 0,0 0,0 0,0 0,0 0,0 0,0-1,0 1,0-1,-1 1,1-1,0 0,16-17,-2-1</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56.110"/>
    </inkml:context>
    <inkml:brush xml:id="br0">
      <inkml:brushProperty name="width" value="0.05" units="cm"/>
      <inkml:brushProperty name="height" value="0.05" units="cm"/>
      <inkml:brushProperty name="color" value="#004F8B"/>
      <inkml:brushProperty name="ignorePressure" value="1"/>
    </inkml:brush>
  </inkml:definitions>
  <inkml:trace contextRef="#ctx0" brushRef="#br0">456 880,'-1'-5,"0"0,0 0,0 0,-1 0,1 0,-1 0,0 1,-1-1,1 1,-1 0,0-1,0 1,0 0,-47-51,48 54,-9-11,-1 2,0-1,0 2,-1-1,-1 2,0 0,0 1,0 0,-1 1,0 0,-12-2,20 6,1 1,-1 0,0 1,0 0,1 0,-1 0,0 1,1-1,-1 2,0-1,1 1,-1 0,1 0,0 1,0 0,0 0,0 0,0 1,1 0,-1 0,1 0,0 1,1 0,-1 0,1 0,0 0,0 1,-3 4,3-2,-1 1,1-1,1 0,0 1,0 0,1 0,0 0,0 0,1 0,0 0,1 0,0 1,0-1,1 0,0 0,1 0,0 0,0 0,1 0,0-1,1 1,0-1,0 0,1 0,0 0,0 0,0-1,1 0,1 0,-1-1,1 0,0 0,0 0,1-1,0 0,0 0,0-1,0 0,1-1,-1 0,1 0,0-1,0 0,0 0,0-1,3 0,1 0,-1-1,1 0,0-1,0 0,0-1,0-1,-1 0,1 0,-1-2,0 1,0-1,-1-1,1 0,-1-1,-1 0,1-1,-1 0,0-1,-1 1,0-2,-1 1,0-2,0 1,-1-1,0 0,-1 0,0-1,-1 1,2-8,3-12,-1-1,-1 0,-2 0,-1-1,0-16,0-23</inkml:trace>
  <inkml:trace contextRef="#ctx0" brushRef="#br0" timeOffset="265.428">511 13,'-1'-1,"1"0,0 0,-1 1,1-1,-1 0,1 1,-1-1,0 0,1 1,-1-1,1 1,-1-1,0 1,0-1,1 1,-1-1,0 1,0 0,1-1,-1 1,0 0,0 0,0 0,0-1,1 1,-1 0,0 0,0 0,0 0,0 1,0-1,1 0,-1 0,0 0,0 1,0-1,0 1,-32 8,28-6,1 1,0 0,0 0,0 0,0 0,1 1,-1-1,1 1,0 0,1 0,-1 0,1 0,0 0,0 1,1-1,-1 1,0 4,-3 20,2-1,-1 30,3-33,-8 129,6 0,7 0,13 57,-16-202,14 66,-14-72,0 0,1 0,-1 0,1 0,0 0,0 0,0-1,0 1,1-1,-1 1,1-1,0 0,0 0,0 0,0-1,2 1,-4-2,1 0,-1-1,1 1,0-1,0 0,-1 1,1-1,0 0,0 0,-1 0,1 0,0-1,0 1,-1 0,1-1,0 1,-1-1,1 0,-1 1,1-1,0 0,-1 0,2-1,32-28,-32 27,20-21</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53.47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0,'0'0,"0"0,0 0,0 1,0 1,2 0,3 1,6 1,5 0,3-1,6 0,3-1,3-2,8-2,-2 1</inkml:trace>
  <inkml:trace contextRef="#ctx0" brushRef="#br0" timeOffset="246.677">12 216,'0'1,"0"2,0 1,0 3,0 0,3 1,5 0,3 0,8-2,6-1,19-5,10-3,2-5,-3-3,6-8,-9 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6:52.526"/>
    </inkml:context>
    <inkml:brush xml:id="br0">
      <inkml:brushProperty name="width" value="0.05" units="cm"/>
      <inkml:brushProperty name="height" value="0.05" units="cm"/>
      <inkml:brushProperty name="color" value="#004F8B"/>
      <inkml:brushProperty name="ignorePressure" value="1"/>
    </inkml:brush>
  </inkml:definitions>
  <inkml:trace contextRef="#ctx0" brushRef="#br0">875 162,'6'361,"-9"-383,-2-1,0 1,-2 0,-7-15,3 4,-4-10,-1-1,-3 2,-15-26,26 54,0 1,0 0,-2 0,1 1,-2 0,0 1,0 0,-1 1,0 0,0 1,-1 0,-10-4,14 10,0 0,0 0,0 1,-1 0,1 0,-1 1,1 1,-1-1,1 2,-1-1,1 1,-1 1,1 0,0 0,0 1,0 0,0 0,0 1,0 0,0 1,-14 8,1 0,0 2,1 1,0 0,2 2,-15 15,8-4,2 1,1 1,2 2,0 0,3 1,0 1,3 0,-10 34,11-26,2 2,2-1,2 1,2 1,2 0,2-1,2 20,2-38,1-1,1 1,2-1,0 0,2-1,1 0,0 0,2 0,2 0,-8-15,1-1,0 0,1 0,0-1,0 0,0 0,1-1,0 0,1 0,-1-1,2 1,-3-4,-1 0,1 0,0 0,0-1,0 0,0 0,1-1,-1 0,0 0,1-1,-1 0,0 0,1-1,-1 0,0 0,0 0,2-2,14-4,-1-1,0-2,0 0,-1-1,0-2,-1 0,0-1,-1 0,-1-2,-1 0,0-1,-1-1,0-1,-1-1,13-18,-2-1,-2-2,-2 0,-1-2,-2 0,9-35,-12 24,-3-1,-2 0,-3 0,-2-1,-3 0,-2-21,-20 277,15-136,-2 20,6 73,1-134,1 0,1-1,1 1,1 0,1-1,1 0,1-1,1 0,2 3,-8-18,0 0,1 0,0 0,0 0,1-1,0 0,0 0,0 0,0-1,1 1,-1-1,1-1,0 1,0-1,1 0,-1 0,1-1,-1 0,1 0,0 0,4 0,0-2,0 0,-1 0,1-1,0 0,-1-1,1 0,-1-1,0 0,0 0,0-1,0-1,-1 0,8-4,32-24,-7 1</inkml:trace>
  <inkml:trace contextRef="#ctx0" brushRef="#br0" timeOffset="681.748">1262 946,'4'-33,"1"30,2 20,3 26,-2 0,-3 1,-1 0,-2-1,-2 22,-8 54,-11 46,42-221,-5-2,59-175,-58 183,3 1,1 1,18-26,-37 69,-1 0,1 0,0 0,0 0,1 1,-1-1,1 1,4-3,-8 6,0 1,1-1,-1 0,0 1,1-1,-1 0,1 1,-1 0,1-1,-1 1,1 0,-1 0,1 0,-1 0,1 0,-1 0,1 0,-1 0,1 1,-1-1,1 0,-1 1,0 0,1-1,-1 1,0 0,1 0,-1-1,0 1,0 0,0 0,0 0,0 0,0 1,0-1,0 0,0 0,0 1,0 0,7 13,0 0,-1 1,0 0,-1 0,-1 1,-1 0,-1-1,1 5,2 23,-2 0,-2 29,-9 60,-1 5,30-215,-13 33</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7:12.18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84,'0'-2,"1"0,0 0,0 0,-1 0,1 0,1 0,-1 0,0 0,0 1,1-1,-1 0,1 1,0-1,-1 1,1 0,0-1,1 0,34-20,-27 17,0 1,-1 0,2 0,-1 1,0 1,1-1,-1 2,1-1,-1 1,1 1,0 0,0 1,9 1,-18-1,0 0,0 0,0 1,1-1,-2 1,1-1,0 1,0 0,0 0,-1-1,1 1,-1 1,1-1,-1 0,0 0,0 0,0 1,0-1,-1 0,1 1,0-1,-1 1,0-1,1 0,-1 1,0-1,0 1,-1-1,1 1,0-1,-1 1,0-1,0 3,-3 10,0-1,0 1,-2-1,-6 13,-15 25,-2-2,-3 0,-2 4,-13 29,46-82,0 1,0-1,0 1,0-1,1 1,-1 0,0-1,1 1,-1 0,1-1,0 1,0 0,0-1,-1 1,1 0,1 0,-1-1,0 1,0 0,1 0,-1-1,1 1,-1-1,1 1,0-1,1 0,-1 0,0 0,1 0,-1 0,1 0,-1-1,1 1,-1-1,1 1,0-1,-1 1,1-1,-1 0,1 0,0 0,-1 0,1 0,0 0,0-1,14-1,0-1,0 0,0-2,9-3,-21 6,8-2,0 0,0-1,-1 0,0-1,0-1,0 0,-1 0,7-6,1-5</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7:13.42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67,'471'-22,"-58"0,169 6,-510 14,-177-3,-388 24,215 4,-203 46,347-53,260-18,378-10,-302-2,96-21,-254 31,-33 3,0 1,0-1,0-1,0 0,0 0,-1-1,1-1,6-2,-13 2,-2 0</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7:11.523"/>
    </inkml:context>
    <inkml:brush xml:id="br0">
      <inkml:brushProperty name="width" value="0.05" units="cm"/>
      <inkml:brushProperty name="height" value="0.05" units="cm"/>
      <inkml:brushProperty name="color" value="#004F8B"/>
      <inkml:brushProperty name="ignorePressure" value="1"/>
    </inkml:brush>
  </inkml:definitions>
  <inkml:trace contextRef="#ctx0" brushRef="#br0">216 1,'1'71,"1"-24,-3 0,-1 0,-2 1,-2-1,-7 20,9-52</inkml:trace>
  <inkml:trace contextRef="#ctx0" brushRef="#br0" timeOffset="250.871">0 233,'105'-4,"11"-5,6-1,-80 7</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0:29.843"/>
    </inkml:context>
    <inkml:brush xml:id="br0">
      <inkml:brushProperty name="width" value="0.05" units="cm"/>
      <inkml:brushProperty name="height" value="0.05" units="cm"/>
      <inkml:brushProperty name="color" value="#004F8B"/>
      <inkml:brushProperty name="ignorePressure" value="1"/>
    </inkml:brush>
  </inkml:definitions>
  <inkml:trace contextRef="#ctx0" brushRef="#br0">4161 624,'-1'7,"0"0,0 0,-1 0,0 0,-1 0,1 0,-1-1,-1 0,1 1,-1-1,0-1,-4 6,-60 65,68-76,-80 75,-24 14,34-31,3 3,-15 22,80-82,0 1,0-1,1 1,-1 0,1 0,-1 0,1 0,0 0,0 0,0 0,0 0,0 0,0 0,1 1,-1-1,1 0,-1 1,1-1,0 0,0 1,0-1,0 0,0 1,1-1,-1 0,1 1,-1-1,1 0,0 0,0 0,0 0,0 0,0 0,1 0,-1 0,1 0,-1 0,1 0,0-1,-1 1,1-1,0 1,0-1,0 0,0 0,2 1,14 8,0-2,1 0,0-1,0 0,8 0,-4 0,204 56,-93-28,37 20,-154-48,-14-5,1 0,-1 0,0-1,1 1,0-1,-1 0,1 0,-1 0,1-1,1 1,-3-1</inkml:trace>
  <inkml:trace contextRef="#ctx0" brushRef="#br0" timeOffset="732.541">3576 1834,'74'11,"-26"-2,40 2,29 6,1-6,73-4,-188-8,1 1</inkml:trace>
  <inkml:trace contextRef="#ctx0" brushRef="#br0" timeOffset="2164.799">1053 2788,'-8'23,"3"-7,6-15,0 0,-1-1,1 1,0 0,-1 0,1-1,0 1,0 0,0-1,0 1,0-1,0 1,0-1,-1 1,1-1,0 0,1 1,-1-1,0 0,0 0,0 0,30 6,0-2,0-1,0-1,24-2,129-15,-84 6,1015-37,-1096 46,-6-1,0 1,0 1,0 0,0 0,0 2,8 2,-21-5,1 0,-1 0,0 0,0 0,1 0,-1 1,0-1,0 0,0 0,1 0,-1 0,0 1,0-1,0 0,1 0,-1 0,0 1,0-1,0 0,0 0,0 1,0-1,0 0,0 0,0 1,1-1,-1 0,0 0,0 1,0-1,0 0,-1 0,1 1,0-1,0 0,0 0,0 1,0-1,0 0,0 0,0 1,0-1,-1 0,1 0,0 1,0-1,0 0,-1 0,1 0,0 0,0 1,0-1,-1 0,-4 6</inkml:trace>
  <inkml:trace contextRef="#ctx0" brushRef="#br0" timeOffset="-10301.196">1313 983,'4'-65,"-2"49,0 0,-2 0,0 0,0 0,-4-14,-1 6,-1 2,-1-1,-1 1,-1 0,-1 0,-1 1,-1 1,-1 0,-1 1,0 0,-1 1,-1 0,-6-3,13 12,-1 1,0-1,0 2,-1-1,0 2,0-1,-1 1,0 1,0 0,0 1,0 0,-1 1,1 0,-1 1,0 1,0 0,0 0,0 2,0-1,1 2,-1-1,0 2,1 0,-10 3,5 1,1-1,0 2,0 1,1 0,0 0,0 2,1 0,1 0,0 1,-3 5,8-8,0 1,0 0,1 1,1 0,-1 0,2 0,0 1,0 0,1 0,1 0,-1 0,2 0,0 1,0 12,2 1,1 0,1 0,2 0,0-1,2 1,1-1,1 0,1-1,1 0,12 22,-12-28,0 0,2-1,-1 0,2-1,0 0,2-1,-1-1,1 0,1-1,1 0,0-2,0 0,1-1,5 2,-9-7,-1-1,0-1,1 0,0-1,0 0,-1-1,1-1,0 0,0-1,0 0,0-1,-1-1,1 0,-1-1,1 0,-1-1,-1 0,1-1,-1-1,0 0,6-5,2-1,0-2,-2 0,1-1,-2-1,0 0,-1-2,-1 1,-1-2,0 0,-2-1,11-22,-15 24,0-1,-2 0,0-1,-1 1,-1-1,-1 0,0-6,-26 294,-24 81,20-160,21-149,-11 85,5 0,4 46,13-124,-5-45,0 0,0-1,1 1,-1 0,0 0,0-1,1 1,-1 0,0-1,1 1,-1 0,0-1,1 1,-1 0,1-1,-1 1,1-1,0 1,-1-1,1 1,-1-1,1 0,0 1,-1-1,1 0,0 1,0-1,-1 0,1 0,0 1,0-1,-1 0,1 0,0 0,0 0,-1 0,1 0,0 0,0-1,-1 1,1 0,0 0,0-1,-1 1,1 0,0-1,-1 1,1 0,0-1,-1 1,1-1,-1 1,1-1,-1 0,1 1,-1-1,1 0,47-56,-22 23</inkml:trace>
  <inkml:trace contextRef="#ctx0" brushRef="#br0" timeOffset="-10001.645">2107 1187,'1'11,"0"0,1 0,0 0,1-1,0 1,1-1,0 0,4 8,47 81,-28-54,160 265,108 123,-285-418,3 4,0-1,2 0,1 0,-14-15,1 0,0-1,-1 1,1-1,0 1,0-1,0 0,0 0,1 0,-1-1,0 1,1-1,-1 0,1 0,0 0,-1 0,1 0,0-1,-1 0,1 0,0 0,17-6</inkml:trace>
  <inkml:trace contextRef="#ctx0" brushRef="#br0" timeOffset="-9751.052">2693 1359,'0'0,"-1"1,-2 2,-3 5,-4 7,-9 16,-4 10,-8 16,-1 6,1 3,2-2,4-4,5-2,5-5,4-6,5-5,6-3,3-8</inkml:trace>
  <inkml:trace contextRef="#ctx0" brushRef="#br0" timeOffset="1599.638">1048 2490,'199'1,"155"-24,-110 5,23 11,-98 15,38 12,-52-4,-145-15,1-1,0 0,0-1,0 0,8-2,-17 3,-1 0,1-1,-1 1,1-1,-1 1,0-1,1 1,-1-1,0 0,0 0,1 1,-1-1,0 0,0 0,0 0,0-1,0 1,0 0,0-1,-1 1,1-1,-1 1,0-1,0 1,0-1,-1 1,1-1,0 1,0-1,-1 1,1-1,-1 1,0 0,1-1,-1 1,0 0,1 0,-1-1,0 1,0 0,0 0,0 0,-1 0,1 0,-4-4,-1 0,0 1,1-1,-2 1,1 1,0-1,-1 1,1 0,-1 1,0-1,0 1,-1 1,-85-14,36 10</inkml:trace>
  <inkml:trace contextRef="#ctx0" brushRef="#br0" timeOffset="7699.398">186 11,'0'0,"0"-1,-1 1,1 0,0-1,-1 1,1 0,0-1,-1 1,1 0,0-1,-1 1,1 0,0 0,-1 0,1-1,-1 1,1 0,-1 0,1 0,-1 0,1 0,0 0,-1-1,1 1,-1 0,1 1,-1-1,1 0,-4 0,12 0,271 11,12-1,409-23,266 2,-856 10,-53 0,0 1,1 4,-1 1,10 5,-56-7,0-1,-1 1,0 0,1 1,-1 1,-1-1,1 1,-1 1,1 0,-2 0,1 1,-1 0,0 1,0-1,-1 2,0-1,-1 1,1 0,-2 0,1 1,-1-1,-1 1,0 0,0 1,-1-1,-1 1,1-1,-2 1,1 2,8 96,-5 0,-5 0,-4 0,-7 11,0 64,4 197,17 0,17-1,52 237,-73-578,8 52,-4 2,-8-67,-2 0,0 1,-2-1,0 0,-7 23,8-42,-1-1,0 1,-1 0,1-1,-2 1,1-1,0 0,-1 0,0 0,-1-1,1 1,-1-1,0 0,0-1,-4 4,1-3,0 0,-1-1,0 0,1 0,-1 0,-1-1,1-1,0 0,-1 0,-5 0,-22 0,0-2,0-2,0-1,0-2,-16-5,41 8,-374-76,-126-19,226 66,-63 10,-287 10,359 8,265 3,0 0,0-1,0-1,0 0,0 0,1-1,-1-1,1 0,-6-3,10 3,0 0,1 0,-1-1,1 0,0-1,0 1,1-1,-1 0,1 0,1-1,-1 1,1-1,0 0,1 0,0-1,-11-27,1-1,2-1,2 0,1-1,2 1,1-13,-3-83,5-21,3 97,30-699,-1-8,-51 439,7 164,7-24,8 182,0 3</inkml:trace>
  <inkml:trace contextRef="#ctx0" brushRef="#br0" timeOffset="21519.346">838 4019,'0'1,"0"0,0 0,0 0,0 0,1 0,-1 0,0 1,0-1,1-1,-1 1,1 0,-1 0,1 0,-1 0,1 0,-1 0,1 0,0-1,0 1,-1 0,1 0,0-1,0 1,0-1,0 1,31 5,-17-8,0 0,0-1,12-3,-22 4,82-23,-1-4,-2-4,48-28,241-139,-318 168,379-214,691-380,-1107 617,308-172,-302 162,-20 12</inkml:trace>
  <inkml:trace contextRef="#ctx0" brushRef="#br0" timeOffset="22183.016">2671 3848,'-2'0,"0"-1,0 1,0-1,0 0,0 0,1 1,-1-2,0 1,0 0,1 0,-1 0,1-1,-1 1,1-1,-1 1,1-1,0 0,-27-37,18 22,-4-1,1-2,-1 1,-1 1,-1 0,0 1,-13-11,25 25,0 0,1 1,-1-1,0 0,0 1,-1 0,1 0,0 0,-1 1,1-1,-1 1,1 0,-1 0,0 1,0 0,1-1,-1 1,0 1,1-1,-1 1,0 0,1 0,-1 0,1 1,-1-1,1 1,0 0,0 0,0 1,0-1,-1 2,-8 7,1 0,0 1,1 0,0 1,1 0,0 1,1 0,1 0,0 1,1 0,-2 10,1-6,1 2,2-1,0 1,1-1,1 1,0 0,2 0,1 1,0-1,1-12,0 0,0 0,1 0,0 0,1 0,0-1,0 1,1-1,0 1,1-1,-1-1,2 1,-1-1,1 1,-2-4,0-1,0 1,0-1,0 0,1 0,-1 0,1-1,0 1,-1-1,1 0,0-1,0 1,1-1,-1 0,0 0,0-1,1 1,-1-1,0 0,0-1,1 1,-1-1,0 0,5-2,11-3,0-1,0-1,-1-2,0 0,0 0,-1-2,0-1,-1 0,1-3,33-30,-2-3,10-16,3-4,-62 68,1-1,-1 1,0-1,1 1,-1-1,1 1,-1-1,1 1,-1 0,1 0,0 0,0 0,-1 0,1 1,0-1,0 0,0 1,0-1,0 1,0 0,0 0,0 0,1 0,-1 1,-1 0,1 1,-1-1,1 1,-1-1,0 1,1 0,-1-1,0 1,0 0,0 0,0 0,-1 0,1 0,0 0,-1 0,0 0,1 0,-1 0,0 0,0 0,0 2,6 87,-4 0,-5 23,0 14,3-83</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7:10.55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1,'4'0,"0"1,1 0,-1 0,0 0,0 1,0-1,0 1,0 0,0 0,0 1,-1-1,1 1,2 2,47 46,-35-33,47 50,-3 3,-3 3,-3 2,18 38,40 81,18 61,-116-229,-11-23,-10-18,-3-2</inkml:trace>
  <inkml:trace contextRef="#ctx0" brushRef="#br0" timeOffset="591.172">95 111,'1'16,"0"1,2 0,0-1,4 10,-3-12,-1 0,0 0,-1 1,-1-1,0 0,-1 6,0-20,0 0,0 1,0-1,0 0,1 0,-1 0,0 0,0 1,0-1,0 0,0 0,0 0,0 1,0-1,0 0,0 0,0 0,0 0,0 1,0-1,0 0,0 0,-1 0,1 1,0-1,0 0,0 0,0 0,0 0,0 1,0-1,-1 0,1 0,0 0,0 0,0 0,0 0,0 0,-1 1,1-1,0 0,0 0,0 0,-1 0,1 0,0 0,0 0,0 0,-1 0,1 0,0 0,0 0,0 0,0 0,-1 0,1 0,-9-13,-6-19,13 27,-12-30,1-1,1 1,3-2,0 1,-1-26,10 61,1 0,-1 0,0 1,0-1,0 0,0 0,1 0,-1 0,0 1,1-1,-1 0,0 0,1 1,-1-1,1 0,-1 0,1 1,0-1,-1 1,1-1,0 1,-1-1,1 1,0-1,0 1,-1-1,1 1,0 0,0-1,0 1,0 0,-1 0,1 0,0 0,0 0,0 0,0 0,0 0,0 0,0 0,47 6,-30-3,62 2,1-4,35-5,-50 1,-8 1</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7:18.49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 1,'-10'13,"14"-7,27-7,-10-1,-13 2,9 0,0 0,0 0,0 2,0 0,-1 1,7 3,-18-5,-1 1,0 0,0 0,1 0,-1 1,-1-1,1 1,0 0,-1 0,1 0,-1 0,0 1,0 0,0-1,-1 1,1 0,-1 0,0 0,0 1,0-1,-1 1,1-1,-1 1,0-1,0 4,0 4,-1 0,0 0,0 0,-1 0,-1 0,0 0,0-1,-2 1,1 0,-1-1,-5 8,2-2,-1-1,-1-1,0 1,-1-2,-1 1,0-2,-10 10,20-22,1-1,-1 1,0 0,0 0,1-1,-1 1,0-1,0 1,0-1,0 1,0-1,0 1,0-1,0 0,0 1,0-1,0 0,0 0,0 0,0 0,0 0,-1 0,2-1,-1 1,1-1,0 1,0-1,0 1,0-1,-1 1,1-1,0 1,0-1,0 1,0-1,0 1,0-1,0 1,0-1,0 1,0-1,1 1,-1-1,0 1,0-1,0 1,1-1,-1 1,0-1,1 1,-1 0,0-1,1 1,-1-1,0 1,1 0,-1-1,1 1,-1 0,1 0,-1-1,0 1,1 0,-1 0,1 0,0-1,10-7,1 0,0 0,0 1,0 0,1 1,0 1,1 0,-1 1,1 0,0 1,0 0,0 1,0 1,0 0,14 2,-20-1,0 0,0 1,-1 0,1 1,-1-1,1 1,-1 1,0-1,0 1,0 1,0-1,0 1,-1 0,0 1,0 0,0 0,0 0,-1 0,1 1,-2 0,1 0,-1 0,1 1,-2 0,1 0,-1 0,0 0,0 0,-1 0,0 1,0 0,-1 0,0 0,-1-1,1 1,-1 0,-1 0,0 0,0 0,0 0,-1 0,0 0,0-1,-1 1,-2 2,0 1,-1 0,-1-1,0 0,-1 0,0 0,0-1,-1 0,0-1,-1 1,-7 4,-1 0,0-1,0-1,-1-1,-1-1,0 0,0-2,-1 0,0-1,-13 2,17-6,-1-1,1-1,0 0,0-1,0 0,0-2,0 0,-17-6,0-1</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7:22.75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1950 829,'0'0,"0"0,1 2,2 0,3 0,1 0,5-1,2 1,5 0,4-1,4 0,1 0,3 0,-1-1,-3 1,-4 2,-5 0</inkml:trace>
  <inkml:trace contextRef="#ctx0" brushRef="#br0" timeOffset="250.535">1983 1060,'0'2,"0"2,2 4,0 0,4 1,3 0,5 0,6 0,6-1,5-1,4-2,13-1,-3-2</inkml:trace>
  <inkml:trace contextRef="#ctx0" brushRef="#br0" timeOffset="999.191">2994 564,'9'-7,"1"0,-1 0,1 2,1-1,-1 1,1 0,0 1,0 1,2-1,-5 1,18-5,0 1,0 1,0 1,17 0,-32 4,-1 0,1 1,0 1,0-1,0 2,-1-1,1 2,-1-1,1 1,-1 1,0 0,7 4,-14-6,0 0,0 0,0 0,0 0,-1 1,1-1,-1 1,0 0,1-1,-1 1,-1 0,1 1,0-1,-1 0,1 0,-1 1,0-1,0 0,-1 1,1-1,-1 1,1-1,-1 1,0 0,0-1,-1 1,1-1,-1 1,0-1,0 1,0-1,0 0,0 1,-1-1,-1 3,-5 9,-1 0,0 0,-1-1,0 0,-2-1,-10 11,1-4,-1-1,-1-1,0-1,-1 0,-1-2,-1-1,0-1,-1-2,0 0,0-2,-1 0,-1-2,-24 2,85-13,1 2,-1 0,1 3,-1 0,0 3,0 0,0 2,0 1,2 3,-16-5,0 2,0 0,-1 1,0 1,0 0,-1 1,0 1,-1 1,0 0,-1 1,0 0,-1 1,-1 1,0 0,-1 1,1 3,-8-12,0 0,-1 0,0 1,0-1,-1 1,0-1,0 1,-1 0,0 0,-1 0,1-1,-1 1,-1 0,0 0,-1 7,-1-3,0 0,-2-1,1 1,-1-1,-1 0,0 0,0-1,-1 0,-7 8,-4 2,0-1,-1-1,0-1,-2 0,0-2,-1 0,0-1,-1-2,-10 4,5-5,-1 0,0-2,0-1,-1-2,-27 3,40-7,0-1,0-1,0 0,0-1,0-1,1 0,-1-1,0-1,1-1,0 0,-4-3,16 6,0 0,0 0,0-1,1 1,-1-1,1 0,-1 0,1 0,0 0,0-1,0 1,1-1,-1 0,1 0,0 1,0-2,0 1,1 0,-1 0,1-1,0 1,0 0,1-1,-1-1,1-12</inkml:trace>
  <inkml:trace contextRef="#ctx0" brushRef="#br0" timeOffset="1334.571">3971 1110,'0'2,"1"1,0-1,-1 0,1 0,0 0,0 0,0 1,1-2,-1 1,0 0,1 0,0 0,-1-1,1 1,0 0,0-1,-1 0,1 1,0-1,1 0,-1 0,0 0,0 0,0-1,0 1,3 0,60 13,-64-14,26 5,0-2,1-1,0-1,0-1,-1-1,1-2,17-4,-41 6,-1 0,1 0,-1-1,0 1,1-1,-1 0,0 0,0 0,0 0,1-1,7-10</inkml:trace>
  <inkml:trace contextRef="#ctx0" brushRef="#br0" timeOffset="1628.945">4081 762,'4'50,"2"0,2-1,2 1,2-2,11 24,20 92,-39-146,-3-9,1 1,1 0,-1 0,2-1,-1 0,3 5,1-4</inkml:trace>
  <inkml:trace contextRef="#ctx0" brushRef="#br0" timeOffset="-1111.905">674 326,'4'50,"1"-1,2-1,14 46,-6-22,-6-31,-3-18,-1 0,-2 1,1 23,-4-124,-4 0,-9-39,9 87,-2 0,-1 1,-1 0,-1 1,-2 0,-1 0,-1 1,-9-13,18 32,0 1,-1-1,0 0,0 1,0 0,-1 0,0 1,-1 0,1 0,-1 0,0 1,0-1,0 2,0-1,-1 1,0 0,1 1,-1 0,0 0,0 1,0 0,-1 0,1 0,0 1,0 1,0 0,0 0,0 0,0 1,0 0,0 0,0 1,1 0,-5 3,-12 7,0 0,1 1,1 2,0 0,1 1,1 1,1 1,1 1,0 1,1 0,2 1,-5 8,1 2,2 0,0 1,3 1,0 0,3 1,0 1,3-1,-4 34,8-32,2 0,1-1,2 1,2 0,1-1,4 13,-4-30,0 0,2 0,0-1,1 1,1-1,0-1,1 0,1 0,1 0,1-2,0 1,11 9,-17-19,0 0,1-1,0 0,0 0,1 0,-1-1,1 0,0-1,0 0,0 0,1 0,-1-1,1-1,-1 1,3-1,1-1,-1 0,1-1,-1 0,0-1,0 0,1-1,-1 0,-1-1,1 0,8-5,2-2,-1-2,0 0,0-1,-1-1,-1-1,-1-1,0 0,-1-1,-1-1,7-12,-4 1,-1 0,-1 0,-2-2,-2 0,0 0,-3-1,0 0,-1-10,-1-1,-2 0,-2 0,-2-1,-2 1,-2 0,-3-10,6 53,0-1,0 0,-1 0,1 0,0 0,-1 0,1 0,-1 0,0 1,1-1,-1 0,0 0,0 1,0-1,-1 1,1-1,0 0,0 2,1 0,-1 0,0 0,1 0,-1 0,0 0,1 0,-1 1,0-1,1 0,-1 0,1 0,-1 1,0-1,1 0,-1 0,1 1,-1-1,1 1,-1-1,1 0,-1 1,1-1,0 1,-1-1,1 1,-1-1,1 1,0 0,-1 0,-4 7,1 1,-1-1,2 1,-1 0,-1 8,-4 16,2 1,2-1,1 1,1 0,2 0,1 0,2 0,1 0,2 0,1-1,2 0,-3-15,1-1,1 0,0 0,1 0,1-1,0 0,2-1,0 0,9 9,-10-13,1-1,1 0,-1-1,1 0,1-1,0 0,0-1,0-1,1 0,0-1,0 0,13 2,10 0</inkml:trace>
  <inkml:trace contextRef="#ctx0" brushRef="#br0" timeOffset="-285.215">1100 1552,'11'-129,"-10"98,-2 13,1 0,1 0,1-1,0 1,1 1,1-1,5-12,-9 30,0 1,0-1,0 0,0 0,0 0,0 0,0 0,0 0,0 1,0-1,0 0,0 0,0 0,0 0,0 0,0 0,0 1,0-1,0 0,0 0,0 0,0 0,0 0,0 0,0 0,0 0,0 1,1-1,-1 0,0 0,0 0,0 0,0 0,0 0,0 0,0 0,0 0,1 0,-1 0,0 0,0 0,0 0,0 0,0 0,0 0,1 0,-1 0,0 0,0 0,0 0,0 0,0 0,0 0,1 0,-1 0,0 0,0 0,0 0,0 0,0 0,0 0,0-1,0 1,1 0,-1 0,0 0,0 0,0 0,0 0,5 20,3 24,-4 67,-5 47,-1-43,6 27,-4-142,0 0,0 0,0 1,0-1,0 0,0 0,0 0,0 1,0-1,0 0,0 0,0 0,0 1,0-1,0 0,0 0,0 0,0 1,0-1,0 0,0 0,0 0,0 1,0-1,0 0,0 0,1 0,-1 1,0-1,0 0,0 0,0 0,0 0,1 0,-1 1,0-1,0 0,0 0,1 0,-1 0,0 0,0 0,0 0,1 0,-1 0,0 0,0 0,0 0,1 0,-1 0,8-11,6-19,26-97,24-65,-51 159,2 1,0 0,3 1,12-16,-27 41,1 1,0 0,0 1,1-1,-1 1,1 0,0 0,0 0,0 0,2 0,-5 4,0-1,0 0,0 1,-1-1,1 1,0-1,0 1,0 0,0 0,0 0,0 0,0 0,0 1,0-1,0 0,0 1,-1-1,1 1,0 0,0 0,-1 0,1 0,0 0,-1 0,1 0,-1 0,1 1,-1-1,0 1,1-1,-1 1,0-1,0 1,0 0,8 12,-1 0,-1 0,-1 1,0 0,-1 0,0 1,-1-1,-1 1,0 5,4 37,0 50,-5-30,-3-1,-5 20,22-162,-5 29</inkml:trace>
  <inkml:trace contextRef="#ctx0" brushRef="#br0" timeOffset="2326.569">5042 652,'1'-7,"0"-1,0 1,1 0,1 0,-1 0,1 0,0 0,0 0,1 1,0-1,0 1,1 0,0 1,0-1,0 1,0 0,1 0,0 0,0 1,0 0,7-3,-6 2,1 0,0 1,1 0,-1 1,1-1,-1 2,1-1,0 1,0 1,0-1,0 2,1-1,-1 1,0 1,0-1,0 2,8 1,-14-2,0 1,0-1,0 1,0 0,0 0,0 0,-1 1,1-1,-1 1,1-1,-1 1,0 0,0 0,0 0,-1 0,1 0,-1 0,1 1,-1-1,0 0,0 1,-1-1,1 1,-1-1,0 1,1-1,-2 1,1-1,0 1,-1-1,0 2,-1 13,-1 0,-1 0,-1-1,0 1,-5 7,-8 18,-2-2,-2 0,-2-2,-1 0,-24 26,-42 44,-27 17,62-67,46-49,1 0,1 1,-1-1,1 2,1-1,0 1,1 0,0 1,5-9,0-1,0 1,0-1,0 1,1-1,-1 1,1-1,0 1,0-1,1 1,-1-1,1 1,-1-1,1 1,0-1,0 0,1 1,-1-1,1 0,0 0,0 0,0 0,0 0,0 0,0-1,1 1,-1-1,1 1,0-1,0 0,0 0,0 0,1 0,21 12,1-1,1-1,0-1,0-1,1-1,0-2,1-1,0-1,26 0,8-1,0-3,0-3,0-3,4-3,-25 2</inkml:trace>
  <inkml:trace contextRef="#ctx0" brushRef="#br0" timeOffset="2734.071">6367 238,'-5'2,"1"0,0 1,0-1,0 1,1 0,-1 0,1 0,-1 0,1 1,0-1,0 1,0 0,1 0,-2 4,-2 0,-32 47,2 1,3 2,3 1,2 2,2 1,4 0,2 2,3 0,3 1,3 1,2 0,4 1,2-1,6 55,0-82,3-1,1 0,1 0,3 0,7 16,-13-39,1 1,1-1,1 0,0-1,1 0,0 0,1-1,1 0,0-1,1 0,0-1,0 0,15 9,-20-17,1 1,-1-1,1 0,0-1,0 0,0 0,0-1,1 0,-1 0,0-1,0 0,1 0,-1-1,0 0,0 0,0-1,0 0,0-1,0 0,-1 0,1 0,-1-1,0 0,0-1,0 0,-1 0,4-3,24-22</inkml:trace>
  <inkml:trace contextRef="#ctx0" brushRef="#br0" timeOffset="3363.384">6786 818,'-11'254,"9"-130,-6 0,-10 34,29-201,1 1,3 0,4-5,4-15,-6 14,61-154,-61 165,1 0,2 2,2 0,6-7,-21 33,-1 1,1 0,1 1,-1-1,1 1,1 1,-1-1,1 2,0-1,2 1,-8 3,1 0,0 1,0 0,0 0,0 0,0 0,0 0,0 1,0 0,0 0,0 0,0 0,0 1,0-1,0 1,0 0,-1 0,1 1,0-1,0 1,-1 0,1 0,-1 0,0 0,1 1,-1-1,2 3,3 4,1 1,-1 0,-1 1,0 0,-1 0,0 0,0 1,-1 0,-1 0,0 0,0 1,-1 3,7 33,-3 0,1 25,-5-3,-4 1,-7 55,7-111,1-16,0 0,0 0,0-1,1 1,-1 0,0 0,0 0,1-1,-1 1,0 0,0 0,1 0,-1 0,0 0,1 0,-1 0,0 0,0 0,1 0,-1 0,0 0,1 0,-1 0,0 0,1 0,-1 0,0 0,0 0,1 0,-1 0,0 0,1 1,-1-1,0 0,0 0,1 0,-1 0,0 1,0-1,0 0,1 0,-1 1,0-1,0 0,0 0,0 1,0-1,1 0,-1 1,0-1,0 0,0 0,0 1,0-1,0 0,0 1,0-1,0 0,17-21,-8 7</inkml:trace>
  <inkml:trace contextRef="#ctx0" brushRef="#br0" timeOffset="3597.687">7879 1083,'0'1,"1"0,-1 0,1 0,-1 0,1-1,-1 1,1 0,0 0,-1 0,1 0,0-1,0 1,-1 0,1-1,0 1,0-1,0 1,0-1,0 1,0-1,0 1,0-1,0 0,0 0,1 1,30 6,-28-7,35 4,1-1,1-2,21-4,-13 1,0 3,6 2,-15 4,-3 5</inkml:trace>
  <inkml:trace contextRef="#ctx0" brushRef="#br0" timeOffset="3865.498">8641 1011,'-16'156,"13"-66,4 0,4 0,3 0,-5-141,-2 11</inkml:trace>
  <inkml:trace contextRef="#ctx0" brushRef="#br0" timeOffset="4219.123">8802 1,'5'3,"0"1,-1 0,0 0,1 0,-1 1,-1-1,1 1,-1 0,3 5,8 10,60 77,-5 3,-5 3,-4 3,45 109,-79-156,-3 1,-3 0,-2 2,-3 0,-3 1,0 19,-8-33,-2 0,-2 0,-2 1,-3-2,-1 1,-3 0,-1-2,-10 24,4-24,-1-1,-2-1,-3 0,-1-1,-3-2,-9 12,12-24,0-2,-2 0,0-2,-2 0,-1-2,-1-1,-1-2,-26 14,-5 0</inkml:trace>
  <inkml:trace contextRef="#ctx0" brushRef="#br0" timeOffset="27651.681">9884 2722,'-41'2,"1"3,0 1,0 1,-2 4,-42 6,-112 14,0-9,-2-9,-22-8,-118-13,-139-28,-572-94,-75-8,-400 18,-264 84,659 4,276 3,787 29,-29 6,69-3</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7:39.992"/>
    </inkml:context>
    <inkml:brush xml:id="br0">
      <inkml:brushProperty name="width" value="0.05" units="cm"/>
      <inkml:brushProperty name="height" value="0.05" units="cm"/>
      <inkml:brushProperty name="color" value="#004F8B"/>
      <inkml:brushProperty name="ignorePressure" value="1"/>
    </inkml:brush>
  </inkml:definitions>
  <inkml:trace contextRef="#ctx0" brushRef="#br0">556 148,'1'10,"1"-1,-1 1,2 0,-1-1,1 1,1-1,0 0,0 0,5 8,-3-8,-1 0,-1 1,0 0,0 0,-1 1,0-1,-1 1,0 0,-8-14,-1 0,1 0,0-1,0 0,0 0,-4-5,-25-20,1 0,-1 2,-1 1,-19-9,46 29,-1 1,1 0,-1 1,0 0,-1 1,1 0,0 0,-1 1,0 1,1-1,-1 2,0 0,0 0,1 1,-1 0,-6 2,8 0,1 0,0 1,0 0,0 0,1 1,0 0,0 1,0-1,0 1,1 1,0-1,0 1,1 0,0 0,0 1,1 0,0-1,0 1,1 1,-2 5,-8 23,2 1,2 0,1 1,2 0,6-36,-9 53,2 0,3 1,3 0,1 0,4 0,2-1,2 1,11 37,-16-85,0 1,1-1,0 0,0 0,1 0,0 0,0-1,7 7,-10-12,0-1,0 1,0-1,1 0,-1 0,1 0,0 0,-1-1,1 1,0-1,0 1,0-1,0 0,0 0,1-1,-1 1,0-1,0 1,0-1,1 0,-1 0,0 0,0-1,1 1,-1-1,0 0,0 0,0 0,1 0,7-5,0 1,-1-2,1 0,-1 0,0 0,-1-2,0 1,0-1,-1 0,5-7,8-12,-2-1,0-1,1-6,4-15,-3-2,-2 0,-2-1,-2-1,-3-1,-2 1,-3-2,-2 1,-3-1,-3-29,25 327,-17-195,2 0,3-1,1 0,5 7,-14-42,0 0,0 0,1-1,1 1,-1-1,2-1,-1 1,1-1,4 4,7 3</inkml:trace>
  <inkml:trace contextRef="#ctx0" brushRef="#br0" timeOffset="702.376">904 860,'16'218,"-15"181,0-481,3-1,6-17,-5 67,1 1,1 0,2 0,2 1,0 0,2 0,2 0,-12 26,-1 1,1 0,-1 0,1-1,0 1,1 1,-1-1,1 1,0-1,0 1,0 0,0 0,2 0,-4 2,0 0,0 1,0-1,0 1,0 0,0 0,0 0,0 0,0 0,0 0,-1 1,1-1,0 0,0 1,0 0,0-1,0 1,0 0,-1 0,1 0,0 0,-1 0,1 0,-1 1,1-1,-1 1,0-1,0 1,1-1,-1 1,0 0,0-1,0 1,0 1,6 10,0 0,-2 1,1-1,-2 1,1 0,-2 1,0-1,-1 0,0 4,2 35,-3 47,-2-61,2 1,0-19,0 0,-2 1,0-1,-1 0,-2 0,0 0,-1 0,-2 4,7-24,-1 0,1 0,0-1,0 1,0 0,-1 0,1-1,0 1,-1 0,1-1,-1 1,1 0,-1-1,1 1,-1-1,1 1,-1-1,0 1,1-1,-1 0,0 1,1-1,-1 1,0-1,1 0,-1 0,0 0,0 1,1-1,-1 0,0 0,0 0,0 0,1 0,-9-5</inkml:trace>
  <inkml:trace contextRef="#ctx0" brushRef="#br0" timeOffset="996.473">1517 424,'43'4,"15"-1,-43-5,20-1,0-2,7-4,-35 8,0-1,1 0,-1-1,0 1,0-1,-1-1,1 1,-1-1,1 0,-1-1,0 1,-1-1,2-2,7-14</inkml:trace>
  <inkml:trace contextRef="#ctx0" brushRef="#br0" timeOffset="1169.028">1622 695,'0'0,"0"1,0 0,0 0,1 1,0 0,2 0,4 1,5-1,5-1,5-1,6-4,3-3,3-3,1-2,5-3,-4 1</inkml:trace>
  <inkml:trace contextRef="#ctx0" brushRef="#br0" timeOffset="1849.257">2356 297,'8'-1,"1"-1,-1 0,1-1,-1 0,0 0,0 0,-1-1,1 0,2-2,17-8,-7 4,32-14,48-15,-84 34,-1 1,1 0,0 1,0 0,1 2,-1 0,0 1,16 1,-30-1,0 1,0-1,-1 0,1 1,0-1,0 1,-1-1,1 1,0 0,0 0,-1 0,1 0,-1 0,1 0,-1 0,0 0,1 1,-1-1,0 1,0-1,0 1,0-1,0 1,0 0,0-1,0 1,-1 0,1 0,-1-1,1 1,-1 0,0 0,0 0,0 0,0-1,0 1,0 0,0 0,-1 0,1 0,-1-1,1 1,-1 0,0 1,-3 11,-2 0,1-1,-2 1,1-1,-4 2,8-10,-40 61,-2-2,-17 15,4-4,-11 24,57-75,11-24,0 0,0 0,0 1,0-1,0 0,0 0,0 1,0-1,0 0,0 0,0 0,0 1,0-1,1 0,-1 0,0 0,0 1,0-1,0 0,0 0,1 0,-1 0,0 1,0-1,0 0,1 0,-1 0,0 0,0 0,1 0,-1 0,0 0,0 0,0 0,1 0,-1 1,0-1,0 0,1-1,-1 1,0 0,0 0,1 0,-1 0,0 0,0 0,42-18,-24 9,0 2,0 0,0 1,1 2,-1-1,1 2,0 1,0 0,1 1,-1 1,0 1,0 1,0 1,1 0,-13-1,0-1,0 1,0 0,0 0,0 1,0 0,-1 0,1 1,-1 0,0 0,0 0,-1 1,1 0,-1 0,0 0,0 1,-1 0,1 0,-1 0,-1 0,1 1,-1-1,0 1,-1 0,1 0,-1 0,-1 0,1 0,-1 0,-1 1,1-1,-1 0,0 1,-1-1,0 1,-2 14,-1 0,-1 0,-1 0,-1 0,-1-1,-1 0,-1-1,0 0,-2-1,0 0,-1 0,-11 10,12-14,-1-1,0 0,-1-1,-1-1,0 0,0-1,-1 0,-1-1,1-1,-2-1,1 0,-1-2,0 0,-1 0,-3-1,15-4,-1 0,1-1,-1 1,1-1,-1-1,1 0,-3 0,7 0,0 0,0 1,0-2,0 1,0 0,0 0,0-1,1 0,-1 1,0-1,1 0,0-1,-1 1,1 0,0 0,0-1,0 0,0 0,-6-12</inkml:trace>
  <inkml:trace contextRef="#ctx0" brushRef="#br0" timeOffset="2135.876">3538 358,'2'155,"1"-30,-11 85,8-205,-1 1,0 0,0-1,0 1,-1-1,0 1,-2 4,-5 5</inkml:trace>
  <inkml:trace contextRef="#ctx0" brushRef="#br0" timeOffset="2317.728">3427 673,'0'0,"0"0,1 0,2 0,4 0,4-1,7-2,6-1,5-3,6-2,3-3,3-1,8-7,-4 0</inkml:trace>
  <inkml:trace contextRef="#ctx0" brushRef="#br0" timeOffset="2933.052">4145 148,'6'-1,"-1"-1,1 0,0 0,-1 0,0 0,1-1,-1 0,4-3,14-6,10-3,32-14,28-8,-75 31,0 1,1 0,-1 2,1 0,0 0,-1 2,15 1,-29 0,-1 0,0 0,0 0,0 0,0 1,0 0,0-1,0 1,0 0,0 0,0 1,-1-1,1 1,0-1,-1 1,1 0,-1 0,0 0,1 0,-1 0,0 1,0-1,-1 1,1-1,0 1,-1 0,0 0,1-1,-1 1,0 0,-1 0,1 0,0 0,-1 0,0 0,1 1,-1-1,-1 0,1 2,-2 12,-1-1,0 0,-1 0,-1 0,0-1,-1 1,-1-1,-42 82,-3-1,-5-3,-47 57,-72 118,174-265,0 0,0 0,1 0,-1 0,1 1,0-1,0 0,0 0,0 1,0-1,1 2,0-4,0-1,0 1,0-1,0 1,0-1,1 1,-1-1,0 1,0-1,1 1,-1-1,0 0,0 1,1-1,-1 0,0 1,1-1,-1 0,1 1,-1-1,0 0,1 0,-1 1,1-1,-1 0,1 0,0 0,24-1,84-28,-68 17,1 2,38-5,-69 14,-1 0,1 0,-1-1,1 0,-1 0,0-2,0 1,0-1,0 0,-1-1,1 0,-1-1,-1 0,1 0,7-8,1-4</inkml:trace>
  <inkml:trace contextRef="#ctx0" brushRef="#br0" timeOffset="3498.2">4841 220,'2'33,"2"-1,1 0,1 0,4 8,11 58,-5 39,-5 60,-7-115,-3-74,-1-3,0 0,0 0,1 0,-1 0,1-1,1 1,-1 0,2 4,2-10,1-11,1-17,60-271,-48 236,1 1,4 1,21-39,-33 78,0 1,1 1,3-2,-14 19,1 0,1 0,-1 0,0 0,1 1,0-1,-1 1,2 0,-1 0,0 0,0 1,1-1,0 1,-1 0,1 0,0 1,0 0,3-1,-5 2,-1 1,1 0,0-1,0 1,-1 0,1 1,-1-1,1 0,-1 1,1-1,-1 1,0 0,0 0,1 0,-1 0,-1 0,1 0,0 0,-1 1,1-1,-1 1,1-1,-1 1,0 0,0-1,0 2,5 12,-1 1,0 0,2 13,0 16,-1 0,-3 0,-1 0,-5 35,-25 189,7-92,37-273,-9 61</inkml:trace>
  <inkml:trace contextRef="#ctx0" brushRef="#br0" timeOffset="3700.683">5536 463,'3'2,"0"0,0 0,0 0,1-1,-1 1,0-1,1 0,-1 0,1 0,-1 0,1 0,-1-1,1 1,0-1,58-1,-44 1,21-3,0-1,0-2,-1-2,0-1,0-2,29-13,-22 6</inkml:trace>
  <inkml:trace contextRef="#ctx0" brushRef="#br0" timeOffset="4250.816">6204 181,'1'-2,"0"0,-1 0,1 0,0 0,0 0,0 0,0 0,0 0,1 0,-1 0,1 1,-1-1,1 0,-1 1,1 0,1-2,34-22,-33 22,31-19,0 2,1 1,33-11,-53 24,0 0,0 2,0 0,1 0,0 2,0 0,0 1,-1 0,1 1,10 2,-22-1,-1-1,1 1,-1 0,1 1,-1-1,1 1,-1-1,0 1,0 1,0-1,0 0,0 1,-1 0,1 0,-1 0,1 0,-1 1,0-1,1 3,-1-1,-1 0,0 1,0-1,-1 0,1 0,-1 1,0-1,-1 1,1-1,-1 1,0-1,-1 1,1-1,-2 3,-3 17,-1-1,-2 0,0-1,-2 0,-1 0,-7 11,-31 50,-40 50,39-62,3 3,-5 16,51-88,-1 0,0 0,1 0,0 0,0 0,0 0,0 0,0 1,1-1,-1 0,1 1,0-1,0 1,0-1,0 0,1 1,0 1,0-3,0 0,1-1,-1 1,1 0,-1 0,1 0,0-1,0 1,0-1,0 0,0 1,0-1,0 0,0 0,0 0,0-1,1 1,-1 0,0-1,1 1,-1-1,1 0,-1 0,2 0,56 3,0-3,27-5,-16 1,34 4,-75 2,-1 1,1 1,-1 1,-1 2,3 2,23 10</inkml:trace>
  <inkml:trace contextRef="#ctx0" brushRef="#br0" timeOffset="5582.286">948 2036,'-1'0,"0"1,0 0,0-1,0 1,-1 0,1-1,0 1,0 0,0 0,1 0,-1 0,0 0,0 0,0 0,1 0,-1 1,0-1,1 0,-1 0,1 1,0-1,-1 0,1 0,0 1,0-1,0 0,0 1,0-1,0 0,0 1,-1 47,1-45,15 151,-15-155,0 0,-1 0,1 0,0 0,-1 1,1-1,-1 0,1 0,0 0,-1 0,1 0,-1 0,1 0,0 0,-1 0,1 0,0-1,-1 1,1 0,0 0,-1 0,1 0,-1 0,1-1,0 1,0 0,-1 0,1-1,0 1,-1 0,1-1,0 1,0 0,0 0,-1-1,1 1,0 0,0-1,0 1,0-1,0 1,-1-1,-15-17,-4-8,-21-28,-2 3,-19-17,48 54,0 1,0 1,-1 1,-1 0,0 1,0 0,-1 1,0 1,-1 1,-13-4,25 9,0 1,0 0,0 1,0-1,0 1,0 0,0 0,0 1,0 0,0 0,0 1,0-1,1 1,-1 0,-1 1,-2 2,1 0,-1 0,1 1,0 0,0 1,1 0,0 0,-6 7,-2 6,1 0,1 1,1 0,1 1,0 0,2 0,-2 9,-4 22,2 0,3 1,1 0,4 0,0 54,6-33,3 0,4 0,3 0,4 4,-8-45,2 0,1-1,2 0,1-1,13 22,-20-43,1 0,0 0,1-1,0 0,1-1,0 0,0 0,1-1,-4-3,0-1,1 0,0 0,-1 0,1-1,0 0,1-1,-1 0,0 0,1 0,-1-1,1 0,5 0,-5-2,0 1,0-2,0 1,0-1,-1 0,1-1,-1 0,1 0,-1-1,0 0,0 0,-1 0,1-1,-1 0,0 0,0-1,-1 0,14-13,-2-1,0-1,-1 0,4-11,6-13,-1-2,-3-1,-2 0,-2-2,-2 0,-2 0,3-31,1-32,-5-1,-2-107,-13 143,-5 155,7-45,-6 197,11 1,12 25,-15-237,0 0,2-1,0 1,1-1,0 1,2-1,3 5,-9-18,1-1,-1 0,1-1,0 1,0 0,0 0,0-1,1 1,-1-1,1 0,-1 1,1-1,0 0,0-1,0 1,0-1,0 1,0-1,0 0,0 0,1 0,-1 0,0-1,1 1,-1-1,1 0,-1 0,0 0,1-1,-1 1,1-1,-1 0,0 0,0 0,1 0,-1 0,0-1,0 1,0-1,-1 0,2-1,19-11,-3-1</inkml:trace>
  <inkml:trace contextRef="#ctx0" brushRef="#br0" timeOffset="6138.837">1396 2748,'2'54,"3"-1,9 40,5 36,-10 37,-8 93,3-330,4 0,3 1,2 0,4 1,3 0,3 2,2 0,5 0,-23 52,1 1,1-1,0 2,1-1,9-9,-17 20,1 1,-1 0,0 0,1 0,0 0,-1 0,1 0,0 1,0-1,0 1,0 0,0 0,0 0,0 0,0 1,0 0,-1 0,0 0,0 1,0-1,0 1,0-1,0 1,1 0,-2 0,1 0,0 0,0 0,0 0,0 1,-1-1,1 1,-1-1,1 1,-1-1,1 1,-1 0,0 0,0 0,1 1,6 12,-1 0,0 0,-1 1,0 0,-2 0,0 1,2 13,2 35,0 24,-8-80,6 75,-3-1,-4 1,-9 50,10-129,0-4,0 1,0-1,0 0,-1 0,1 0,0 1,0-1,-1 0,1 0,-1 0,1 0,-1 0,1 0,-1 0,0 0,0 1,-3-1</inkml:trace>
  <inkml:trace contextRef="#ctx0" brushRef="#br0" timeOffset="6381.154">2047 2367,'0'0,"1"0,0 0,2 0,4 0,3-1,6-2,5-1,6-3,4-2,2-3,0-2,0-1,0-1,-3-1,-2 1,-2 2,-4 4</inkml:trace>
  <inkml:trace contextRef="#ctx0" brushRef="#br0" timeOffset="6567.882">2191 2599,'0'0,"0"0,0 0,1 0,2 0,2 0,4 0,4-1,6-4,3-4,4-4,2-4,10-7,-2 0</inkml:trace>
  <inkml:trace contextRef="#ctx0" brushRef="#br0" timeOffset="6779.225">2931 2047,'0'0,"0"0,0 0</inkml:trace>
  <inkml:trace contextRef="#ctx0" brushRef="#br0" timeOffset="7566.447">3013 2174,'45'-52,"2"13,1 2,38-21,-60 42,0 2,0 0,2 2,-1 1,2 1,17-3,-39 12,0-1,0 1,0 1,1-1,-1 1,0 0,1 1,-6-1,0 0,0 1,-1-1,1 1,0-1,-1 1,1 0,0-1,-1 1,1 0,-1 0,1 0,-1 0,0 1,1-1,-1 0,0 0,0 1,0-1,0 1,0-1,0 1,0-1,0 1,-1 0,1-1,-1 1,1 0,-1 0,0-1,1 2,-1 9,0 1,0 0,-1 0,-1-1,0 1,0-1,-2 1,1-1,-4 7,-14 31,-17 30,29-61,-76 137,-95 130,47-80,128-197,-1 0,1 1,0-1,1 1,0 0,-1 4,5-12,0-1,-1 1,1-1,0 1,0-1,0 1,0-1,0 1,0-1,0 1,1-1,-1 1,0-1,1 1,-1-1,1 1,0-1,0 0,-1 1,1-1,0 0,0 0,0 1,0-1,0 0,0 0,1 0,-1 0,0-1,0 1,1 0,-1 0,1-1,-1 1,0-1,1 1,-1-1,1 0,-1 1,1-1,0 0,-1 0,1 0,-1 0,1 0,1-1,70 3,1-3,-1-3,1-4,32-8,-82 11,0-1,-1-1,0-1,0-1,17-11,-11 4</inkml:trace>
  <inkml:trace contextRef="#ctx0" brushRef="#br0" timeOffset="8066.4">3968 2240,'2'29,"1"0,2 0,0-1,3 2,7 43,11 127,-9 6,-1-18,-9-161,-7-27,0 0,1 0,-1 1,0-1,0 0,1 0,-1 0,0 1,0-1,1 0,-1 0,0 0,0 0,1 0,-1 0,0 1,1-1,-1 0,0 0,1 0,-1 0,0 0,1 0,-1 0,0 0,1 0,-1-1,0 1,0 0,1 0,-1 0,0 0,1 0,-1 0,0-1,0 1,1 0,-1 0,0 0,0-1,3-2,0 0,0-1,-1 0,0 0,1 1,-1-1,-1 0,1-1,-1 1,1 0,57-205,14-42,-58 209,2-1,2 2,2 0,17-24,-35 60,1-1,0 1,0 0,0 1,1-1,-1 1,1 0,0 0,1 0,-1 0,0 1,1 0,0 0,2 0,-5 2,-1 1,1-1,0 1,0 0,-1 0,1 0,0 0,0 0,0 1,-1-1,1 1,0 0,0 0,-1 0,1 0,-1 0,1 1,-1-1,0 1,1-1,-1 1,0 0,0 0,0 0,0 0,0 0,-1 1,1-1,-1 0,1 1,-1-1,0 1,0 0,8 15,-1 1,-1 0,-1 1,0-1,-2 1,0 0,0 16,2 37,-4 37,-2-68,-2 103,3-137</inkml:trace>
  <inkml:trace contextRef="#ctx0" brushRef="#br0" timeOffset="8313.708">5277 1959,'12'220,"-5"-150,-3 0,-4 0,-2 0,-4 6,6-73,0 0,-1 0,1 1,-1-1,0 0,1 0,-2 0,1 0,0 0,0 0,-1 0,0 0,0-1,0 1,-2 2,-10 2</inkml:trace>
  <inkml:trace contextRef="#ctx0" brushRef="#br0" timeOffset="8532.299">5133 2406,'0'0,"1"0,3 0,3 0,7 0,5 0,9-2,14-8,10-5,2-4,0-3,-2-2,-3-2,2-7,-9 2</inkml:trace>
  <inkml:trace contextRef="#ctx0" brushRef="#br0" timeOffset="8779.788">6232 1528,'0'1,"0"1,-1 4,-2 7,-2 12,1 21,-1 25,1 14,2 17,1 4,4 6,3-5,1-12,0-13,-2-14,1-13,2-2,-2-11</inkml:trace>
  <inkml:trace contextRef="#ctx0" brushRef="#br0" timeOffset="9485.684">6933 3168,'0'5,"-1"1,0-1,0 1,0-1,-1 0,0 1,0-1,0 0,0 0,-1 0,0-1,0 1,0-1,-1 1,1-1,-1 0,0 0,0-1,-1 1,1-1,-1 0,1 0,-2 0,-19 10,0-1,0-1,-1-1,-9 1,-1 1,-123 39,-2-7,-3-8,0-6,-123 4,-1687 93,1739-115,-19 0,-372 24,131-9,-168-23,544-7,0 6,0 5,-55 13,166-19,0-1,0 0,0-1,0 0,0 0,-5-2,7 1</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0:24.656"/>
    </inkml:context>
    <inkml:brush xml:id="br0">
      <inkml:brushProperty name="width" value="0.05" units="cm"/>
      <inkml:brushProperty name="height" value="0.05" units="cm"/>
      <inkml:brushProperty name="color" value="#004F8B"/>
      <inkml:brushProperty name="ignorePressure" value="1"/>
    </inkml:brush>
  </inkml:definitions>
  <inkml:trace contextRef="#ctx0" brushRef="#br0">911 709,'-14'-1,"0"-1,1-1,-1 1,1-2,-4-1,-43-10,43 12,-1 0,1 2,-1 0,1 1,-1 0,1 1,-1 2,1-1,0 2,0 0,0 2,1-1,-1 2,1 0,1 1,-1 1,1 0,1 1,-6 6,-15 13,2 2,1 1,1 2,2 1,2 2,1 0,2 1,2 2,1 1,2 0,1 4,-7 25,4 1,2 1,4 0,3 1,3 1,1 35,6-27,3 1,3-1,5 0,2-1,5 0,3 0,3-2,10 16,-8-32,3-1,3-2,2 0,3-3,3-1,2-1,2-2,3-3,1-1,16 10,-13-17,1-3,1-1,3-3,1-2,50 21,-65-36,1-3,0-1,1-1,0-3,1-2,0-1,0-2,1-2,3-2,31-4,0-3,-1-4,0-3,0-3,-2-4,0-2,-2-5,0-2,-2-3,51-34,-76 37,-2-2,-2-3,-1-1,-1-2,-3-2,0-1,-3-1,-2-3,-1 0,-3-2,-1-1,-3-1,-1-2,-3 0,-2-1,-3 0,-1-2,-3 0,-2 0,-3-1,-1 0,-4-39,-2 25,-4 0,-2 1,-4 0,-2 1,-3 0,-3 1,-3 1,-3 1,-2 1,-3 1,-3 2,-2 1,-3 2,-2 1,-2 2,-3 3,-2 1,-2 2,-2 2,-23-13,-2 3,-3 3,-2 3,-2 4,-64-23,78 40,-1 3,-1 4,-1 2,-1 4,0 2,-1 5,-41 0,45 11,1 3,0 3,1 3,0 3,-25 10,-4 1</inkml:trace>
  <inkml:trace contextRef="#ctx0" brushRef="#br0" timeOffset="13589.453">1369 41,'3'-5,"1"1,-1 0,1 0,0 0,0 0,0 1,1 0,-1 0,1 0,1 0,-5 8,1 0,-1 0,0 0,0 0,0 0,-1 1,1-1,-1 1,2 354,-2-87,5 212,-5-484,-1 0,1-1,0 1,-1 0,1 0,0 0,-1-1,1 1,-1 0,1-1,-1 1,1 0,-1-1,0 1,1-1,-1 1,0-1,1 1,-1-1,0 0,1 1,-1-1,0 0,0 1,0-1,1 0,-1 0,0 0,0 0,0 0,0 0,1 0,-1 0,0 0,-2 0,0 0,0 0,0 0,0 0,0-1,1 0,-1 1,0-1,0 0,0-1,-15-10,1-2,0 0,2 0,-1-2,2 0,0-1,1 0,1-1,0 0,2-1,-28-37,38 56,1 0,-1 0,0 0,0 0,0 0,0-1,1 1,-1 0,0 0,0 0,0 0,0 0,1 0,-1 0,0 0,0 0,0-1,0 1,0 0,0 0,1 0,-1 0,0 0,0-1,0 1,0 0,0 0,0 0,0 0,0-1,0 1,0 0,0 0,0 0,0-1,0 1,0 0,0 0,0 0,0 0,0-1,0 1,0 0,0 0,0 0,0 0,0-1,0 1,-1 0,1 0,0 0,0 0,0 0,0 0,0-1,0 1,-1 0,1 0,0 0,0 0,0 0,14 9,44 63,-2 2,-3 6,54 72,-107-152,1 1,-1-1,1 0,-1 1,1-1,0 1,-1-1,1 0,0 0,-1 1,1-1,0 0,0 0,-1 0,1 0,0 0,-1 0,1 0,0 0,0 0,-1 0,1 0,0 0,-1 0,1-1,0 1,-1 0,1-1,0 1,-1 0,1-1,0 1,-1-1,1 1,-1-1,1 1,-1-1,1 1,-1-1,0 1,1-1,-1 0,0 1,1-1,-1 0,0 0,20-33,14-63,21-99,-1 4,-39 129,-39 121,7-20,-33 99,20-53,-33 67,63-150,0-1,0 1,0 0,0 0,-1-1,1 1,0 0,-1-1,1 1,0 0,-1-1,1 1,-1 0,1-1,0 1,-1-1,0 1,1-1,-1 1,1-1,-1 1,0-1,1 0,-1 1,0-1,1 0,-1 0,0 1,1-1,-1 0,0 0,0 0,1 0,-1 0,0 0,0 0,1 0,-1 0,0 0,0-1,0 1,-4-6</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0:13.482"/>
    </inkml:context>
    <inkml:brush xml:id="br0">
      <inkml:brushProperty name="width" value="0.05" units="cm"/>
      <inkml:brushProperty name="height" value="0.05" units="cm"/>
      <inkml:brushProperty name="color" value="#004F8B"/>
      <inkml:brushProperty name="ignorePressure" value="1"/>
    </inkml:brush>
  </inkml:definitions>
  <inkml:trace contextRef="#ctx0" brushRef="#br0">642 1049,'-4'17,"3"-6,22-2,-9-7,0-1,0 0,0-1,1-1,-1 0,0 0,0-1,0-1,-1 0,1 0,10-5,24-12,0-1,9-8,-36 19,15-10,-25 14,0 0,1 1,-1-1,1 2,0 0,0 0,1 0,-1 1,1 1,7-1,-17 3,1 1,0-1,0 1,-1-1,1 1,0 0,-1 0,1-1,-1 1,1 0,-1 1,1-1,-1 0,0 0,1 1,-1-1,0 0,0 1,0-1,0 1,0 0,0-1,-1 1,1 0,-1-1,1 1,-1 0,1 0,-1 0,0-1,0 2,4 63,-4-57,-3 106,-5 0,-15 68,10-109,-4-1,-2 0,-4-1,-17 34,31-88,3-4</inkml:trace>
  <inkml:trace contextRef="#ctx0" brushRef="#br0" timeOffset="240.313">1471 1734,'0'2,"0"3,0 4,0 0,0 3,0 4,0 6,-1 7,-3 5,-3 6,-6 12,-3 5,-2-1,-2-3,0-8,1-8,-3-8,3-9</inkml:trace>
  <inkml:trace contextRef="#ctx0" brushRef="#br0" timeOffset="630.663">2177 828,'8'27,"-2"-1,-1 1,-1 0,-1 0,-1 0,-2 10,-2 57,-6 10,7-93,-53 550,53-556,0-11,1-5</inkml:trace>
  <inkml:trace contextRef="#ctx0" brushRef="#br0" timeOffset="1248.843">2481 939,'0'-3,"1"0,0 0,0 0,0 1,0-1,0 0,1 0,-1 1,1-1,0 1,0-1,-1 1,2 0,-1 0,0 0,0 0,1 0,-1 0,1 1,-1-1,1 1,1-1,7-4,0 1,1 0,-1 1,11-3,-7 4,-1 1,0 0,1 1,-1 0,1 1,-1 1,0 0,8 3,-18-4,0 1,0 0,0 1,0-1,0 1,0 0,-1 0,1 0,0 0,-1 0,0 1,1 0,-1 0,0 0,-1 0,0 0,-1-1,0 1,1 0,-1-1,0 1,0 0,0 0,-1 0,1 0,-1 0,0 0,0 0,0 0,0 0,0 0,0 0,-1 0,0 0,0 0,0 2,-5 13,-1-1,-1 0,0-1,-1 1,-1-1,0-1,-10 11,-23 25,-24 20,57-60,-184 170,203-188,1 1,-1 0,1 0,0 1,0 1,1-1,5 0,12-4,1 1,18-2,-37 8,0 1,0 0,1 0,-1 1,0 1,0 0,1 0,-1 1,0 0,0 0,-1 1,10 5,-13-5,0 0,0 1,0 0,-1 0,0 0,0 0,0 1,0 0,-1 0,0 1,0-1,0 1,-1 0,1 0,-1 0,-1 0,1 0,-1 1,0-1,-1 1,2 8,-1 0,0 1,-1-1,-1 0,-1 0,0 0,-1 1,0-1,-1 0,-1-1,0 1,-1-1,-4 8,4-11,0-1,0 1,-1-1,-1 0,1-1,-2 1,1-2,-1 1,0-1,-1 0,0 0,-1-1,1-1,-1 1,0-2,-1 1,-8 2,14-6,0-1,0 0,0 0,0 0,0 0,0-1,0 0,0 0,0-1,0 1,0-1,0 0,0 0,1-1,-1 0,-4-1,-12-8</inkml:trace>
  <inkml:trace contextRef="#ctx0" brushRef="#br0" timeOffset="1644.871">3127 0,'2'5,"0"0,0 0,0 0,1-1,-1 1,1-1,0 0,1 1,-1-2,1 1,-1 0,3 1,7 8,28 34,58 67,19 36,-88-106,-2 0,-1 2,-3 0,-2 2,9 27,-16-25,-1-1,-3 2,-2-1,-3 2,-1-1,-3 0,-2 1,-2-1,-3 1,-1-1,-3 0,-5 10,4-21,-2-2,-1 0,-2 0,-1-1,-2-1,-2-1,-1-1,-2 0,-1-2,-1 0,-2-2,-1-1,-1-2,-2 0,-28 18,42-34,0-1,-1-1,0 0,0-1,-1-1,-16 3,-8 0</inkml:trace>
  <inkml:trace contextRef="#ctx0" brushRef="#br0" timeOffset="2192.724">538 139,'-1'3,"0"-1,0 1,-1 0,1 0,-1-1,1 1,-1 0,0-1,0 0,0 1,0-1,0 0,-1 0,1 0,-3 1,-10 11,-33 42,3 3,2 1,4 2,2 2,2 1,4 2,-6 24,-5 25,6 2,5 1,5 2,6 2,10-54,3 0,3 1,3-1,4 1,2 0,7 25,-2-43,2-1,2 0,3-1,1-1,3-1,2 0,1-2,25 33,-4-15,4-1,2-3,29 24,-48-53</inkml:trace>
  <inkml:trace contextRef="#ctx0" brushRef="#br0" timeOffset="28060.01">924 2523,'-2'-3,"0"-1,0 1,0-1,-1 1,1 0,-1 0,0 0,0 0,0 1,-1-1,1 1,-1 0,1 0,-2-1,-4-3,-44-31,-2 3,-2 2,65 30,0 0,0 0,0 1,0 0,9 1,15 0,8 1,-1-2,1-2,0-1,-1-2,19-6,-57 12,1 0,0-1,-1 1,1-1,-1 1,1-1,-1 1,1-1,-1 0,0 0,1 0,-1 0,0 0,0 0,1-1,-2 1,0 1,0 0,0-1,0 1,-1-1,1 1,0-1,0 1,0 0,-1-1,1 1,0 0,-1-1,1 1,0 0,-1-1,1 1,-1 0,1 0,0-1,-1 1,1 0,-1 0,1 0,0 0,-1 0,1-1,-1 1,1 0,-1 0,1 0,-53-5,15 9,0 2,0 2,-9 5,-28 5,75-18,0 0,-1 0,1 0,-1 0,1 1,0-1,-1 0,1 0,-1 0,1 0,0 0,-1 0,1 0,-1 0,1 0,0 0,-1 0,1 0,-1 0,1-1,0 1,-1 0,1 0,0 0,-1-1,1 1,0 0,-1 0,1-1,0 1,-1 0,1 0,0-1,0 1,-1 0,1-1,0 1,0 0,0-1,0 1,-1-1,1 1,0 0,0-1,0 1,0-1,0 1,0 0,0-1,0 1,0-1,0 1,0 0,0-1,1 1,-1-1,0 1,0 0,0-1,12-27,-9 23,17-34</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9:43.040"/>
    </inkml:context>
    <inkml:brush xml:id="br0">
      <inkml:brushProperty name="width" value="0.05" units="cm"/>
      <inkml:brushProperty name="height" value="0.05" units="cm"/>
      <inkml:brushProperty name="color" value="#004F8B"/>
      <inkml:brushProperty name="ignorePressure" value="1"/>
    </inkml:brush>
  </inkml:definitions>
  <inkml:trace contextRef="#ctx0" brushRef="#br0">34 425,'26'24,"-19"-19,0 1,-1 1,1-1,-2 1,1 0,-1 0,0 1,3 5,2 12,0-1,-2 1,-1 1,-1-1,-1 1,-1 0,-1 0,-2 1,-1 2,-2 65,-14 85,9-117,-76 769,54-416,10-105,6-6,13-300,1-1,-1 1,1-1,0 0,0 1,1-1,-1 0,1 0,-1 0,1 0,0 0,0 0,0-1,1 1,-1 0,1-1,-1 0,2 2,3 1,0 0,-1 0,2-1,-1 0,0 0,1-1,1 1,13 2,1 0,0-1,1-2,-1 0,18-1,125-6,-92 1,1679-9,-701 37,-892-19,263 9,165-24,-269 1,68 17,18 0,-392-9,1593-37,-1462 27,425-36,-561 45,28-3,-1-1,12-5,-39 8,1 0,-1-1,1 0,-1 0,0-1,0 0,0-1,-1 0,0 0,0 0,0-1,0 0,-4 0,-1 0,0 1,0-1,0 0,-1 0,0 0,0 0,-1-1,0 1,0 0,0 0,-1 0,0-3,0-11,-10-273,-24-108,-4-30,29-229,11 383,-1 272,-1 0,0 0,0-1,-1 1,0 0,1 0,-2 0,1 0,0 1,-1-1,0 1,0-1,-1 1,1 0,-1 0,1 1,-1-1,-1 1,1-1,0 1,-1 1,1-1,-5-1,-10-6,-1 2,0 0,-1 0,1 2,-9-1,-64-11,-1 3,-71-1,-199 4,157 7,-836-53,68 2,70-22,68 3,-927 42,1538 42,2 10,-191 41,338-49,0-3,-14-3,57-4</inkml:trace>
  <inkml:trace contextRef="#ctx0" brushRef="#br0" timeOffset="56733.026">1752 0,'-1'1,"0"-1,0 1,0 0,0-1,1 1,-1 0,0 0,1 0,-1 0,1 0,-1 0,1-1,-1 1,1 0,0 0,-1 1,1-1,0 0,0 0,0 0,0 0,0 0,0 0,0 0,-3 39,3-38,-2 116,5 1,11 53,42 238,-45-342,-6-30,0 0,-3 1,-1 0,-2-1,-3 21,4-56,0 0,-1-1,1 1,-1 0,1-1,-1 1,0 0,0-1,0 1,-1-1,1 1,-1-1,1 0,-1 0,0 1,1-1,-1 0,0-1,0 1,-1 0,1 0,0-1,-1 0,1 1,-1-1,1 0,-2 0,1 0,-1-1,1 0,0 0,-1 0,1-1,0 1,-1-1,1 0,0 0,0 0,-1 0,1 0,0-1,0 1,0-1,1 0,-1 0,0 0,1 0,-1-1,1 1,-1-1,-15-17,1-1,1-1,1 0,0-1,-8-22,-6-15,-15-51,41 103,-3-5,2 0,-1 0,2-1,-1 0,2 1,0-1,1 0,0-7,28 62,57 142,-55-115,2-1,3-2,19 24,-50-85,0 0,0 1,0-1,1 0,-1-1,1 1,0-1,0 1,1-1,-4-2,1-1,-1 1,1-1,-1 1,1-1,-1 0,1 0,-1 1,1-1,-1 0,1 0,-1-1,1 1,-1 0,1 0,-1-1,1 1,-1-1,1 0,-1 1,1-1,-1 0,0 0,1 1,-1-1,0 0,0 0,0-1,0 1,0 0,0 0,0 0,0-1,0 1,45-61,-2-2,33-67,-43 72,4-7,-9 12</inkml:trace>
  <inkml:trace contextRef="#ctx0" brushRef="#br0" timeOffset="57668.997">5512 2479,'-13'11,"0"0,-1-1,0 0,-1-1,0 0,0-1,-1-1,0-1,0 0,-11 2,27-4,11 3,13 3,17-1,1-2,1-2,-1-2,1-1,-1-3,10-2,-36 2,-53 13,34-10,0-1,0 1,-1-1,1 1,0-1,0 0,-1-1,1 1,-1 0,1-1,-1 0,1 0,-1 0,1 0,-1 0,1-1,0 0,-1 0,-10-4</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49:59.861"/>
    </inkml:context>
    <inkml:brush xml:id="br0">
      <inkml:brushProperty name="width" value="0.05" units="cm"/>
      <inkml:brushProperty name="height" value="0.05" units="cm"/>
      <inkml:brushProperty name="color" value="#004F8B"/>
      <inkml:brushProperty name="ignorePressure" value="1"/>
    </inkml:brush>
  </inkml:definitions>
  <inkml:trace contextRef="#ctx0" brushRef="#br0">8689 1193,'1'0,"4"2,4 2,5 2,4 1,5 2,7 0,6-1,8-3,6 0,6-3,12-6,15-9,-7-2</inkml:trace>
  <inkml:trace contextRef="#ctx0" brushRef="#br0" timeOffset="267.164">9937 403,'-4'275,"-12"-1,-50 263,63-512,-2 0,-1 0,-1 0,-1 0,-1-1,-1-1,-1 0,-2 0,0-1,-1 0,-1-1,-9 9,-15 10</inkml:trace>
  <inkml:trace contextRef="#ctx0" brushRef="#br0" timeOffset="-3520.251">1169 503,'1'-1,"1"0,-1 0,1 0,-1 0,1 0,-1 0,0-1,1 1,-1 0,0-1,0 1,0-1,0 1,0-1,0 0,-1 0,1 1,-1-1,1 0,-1 0,1 1,-1-1,10-43,-9 33,-1 1,0-1,-1 1,-1-1,1 1,-2 0,0 0,0 0,-1 0,0 0,-1 1,0-1,0 1,-1 0,-1 1,-4-5,8 9,-1 0,0 0,-1 0,1 1,-1 0,0 0,0 0,0 1,0-1,-1 1,1 1,-1-1,0 1,0 0,0 0,0 0,0 1,0 0,0 0,-1 1,1 0,0 0,0 0,-1 1,1 0,0 0,0 0,0 1,0 0,0 0,-1 1,-5 4,1 0,0 1,0 0,0 0,1 1,1 1,0 0,0 0,1 0,0 1,0 1,2-1,-5 11,-2 4,1 2,2 0,0 0,2 0,-3 27,1 12,4-1,2 2,4-1,2 0,29 270,-14-206,-7 1,-6 129,-4-251,-1 0,0 0,-1 0,0-1,-1 1,0-1,0 1,-1-1,0 0,-1 1,3-8,0 1,0 0,0-1,0 0,0 1,0-1,-1 0,1 0,-1 0,1-1,-1 1,0 0,0-1,0 0,0 0,0 0,0 0,0 0,0 0,0-1,0 0,0 1,0-1,-1 0,1-1,0 1,0-1,0 1,0-1,0 0,0 0,-3-1,-16-7,0-1,1-1,1-1,-1-1,2 0,0-2,-4-4,-28-27,-40-47,79 80,5 7,1 0,0-1,1 1,-1-1,1 0,1-1,-1 1,1-1,-2-7,6 14,0 0,0 0,-1 0,1 0,0 0,1 0,-1 0,0 0,0 1,0-1,1 0,-1 0,0 0,1 0,-1 0,1 0,-1 0,1 0,-1 1,1-1,0 0,-1 0,1 1,0-1,0 0,-1 1,1-1,0 1,0-1,0 1,0-1,0 1,35-12,-27 10,151-32,40 0,-36 8,-95 14,-13 3</inkml:trace>
  <inkml:trace contextRef="#ctx0" brushRef="#br0" timeOffset="-3119.678">1964 39,'-3'3,"0"-1,1 1,-1 0,1 0,-1 0,1 0,0 1,0-1,1 0,-1 1,1 0,-1 1,-4 9,-63 134,6 3,7 3,7 3,6 1,8 2,-5 80,30-152,3-1,5 51,4-91,1 0,3-1,2 1,2-1,10 27,-17-61,2 0,0 0,0 0,1 0,1-1,0 0,0-1,1 1,8 8,-11-15,-1 0,1 0,0-1,0 0,0 1,0-2,0 1,1-1,-1 1,1-1,0-1,-1 1,1-1,0 0,0-1,0 1,0-1,0 0,0 0,0-1,0 0,1 0,13-4,-1-1,0-1,0-1,-1 0,2-2,38-21</inkml:trace>
  <inkml:trace contextRef="#ctx0" brushRef="#br0" timeOffset="-2665.208">2136 1005,'29'-2,"0"-1,0-2,-1-1,1-1,19-9,9-1,29-8,-36 9,1 2,0 2,11 2,-57 9,-1 1,0-1,1 1,-1 1,1-1,-1 0,0 1,0 0,1 0,-1 0,0 1,0 0,0-1,0 1,0 1,-1-1,1 0,0 1,-1 0,0 0,0 0,0 0,0 0,0 1,-1-1,1 1,-1 0,0 0,0 0,0 0,-1 0,0 0,1 0,-1 2,4 18,0 0,-2 0,0 0,-2 1,-1 16,0-33,-4 92,-4-2,-6 10,1-2,12-83,5-19,11-34,-5 0</inkml:trace>
  <inkml:trace contextRef="#ctx0" brushRef="#br0" timeOffset="-2316.033">2903 1,'63'55,"-3"2,-1 3,-4 2,-2 3,26 45,-53-69,-2 0,-2 2,-2 0,-2 1,-2 1,-1 1,-3 0,-2 1,-2 0,1 26,-5 5,-4 1,-3-1,-4 1,-3-1,-3-1,-4 0,-3-1,-4-1,-2-1,-4-1,-23 38,40-91,12-19,1-1,0 0,0 0,0 0,0 0,0 0,0 1,0-1,0 0,0 0,-1 0,1 0,0 0,0 0,0 0,0 1,0-1,-1 0,1 0,0 0,0 0,0 0,0 0,-1 0,1 0,0 0,0 0,0 0,0 0,-1 0,1 0,0 0,0 0,0 0,0 0,0 0,-1 0,1 0,0-1,0 1,0 0,0 0,0 0,-1 0,1 0,0 0,0 0,0 0,0-1,0 1,0-36,5 2</inkml:trace>
  <inkml:trace contextRef="#ctx0" brushRef="#br0" timeOffset="-2050.129">3963 945,'2'0,"2"0,1 0,3 1,3 3,2 0,6 3,6 1,5-1,8 0,6-2,1-2,0-4,-3-2,2-6,-6-1</inkml:trace>
  <inkml:trace contextRef="#ctx0" brushRef="#br0" timeOffset="-1796.358">4211 1127,'0'1,"0"2,0 1,0-1,0 1,2 0,3 3,6 1,5 0,9-2,17-5,8-4,14-7,5-6,6-10,-9-1</inkml:trace>
  <inkml:trace contextRef="#ctx0" brushRef="#br0" timeOffset="-1369.384">5216 674,'53'-16,"1"3,41-5,-77 16,1 0,-1 1,1 1,0 0,-1 2,1 0,-1 1,0 1,18 6,-33-8,1-1,0 0,-1 1,1 0,-1 0,1 0,-1 0,0 1,0-1,0 1,0 0,-1 0,1 0,-1 0,0 0,0 1,0-1,0 1,0-1,-1 1,1 0,-1-1,0 1,0 0,-1 0,1 0,-1 0,0 0,0 0,0 0,-1 1,-1 9,0 1,-2-1,0 0,0 0,-1-1,-1 1,0-1,-2 0,-15 29,-2-2,-2-1,-2-2,-1 0,-2-2,-32 28,-50 34,-68 43,-37 30,209-163,1 1,0 1,1 0,0 0,0 0,1 1,-4 6,10-13,-1 0,1 0,0 0,0 0,0 0,0 0,1 0,-1 0,1 0,-1 0,1 0,0 0,0 0,1 0,-1 1,1-1,-1 0,1 0,0 0,0 0,1-1,-1 1,0 0,1 0,0-1,0 1,-1-1,1 1,1-1,-1 0,3 2,7 7,1-2,0 0,1 0,0-1,1-1,0 0,0-1,0-1,4 1,30 7,1-2,17 0,-16-4,0-2,1-3,-1-2,1-2,-1-2,1-2,-1-3,-1-2,0-2,8-6,1-3</inkml:trace>
  <inkml:trace contextRef="#ctx0" brushRef="#br0" timeOffset="-989.714">6679 348,'-3'2,"1"-1,0 1,0 0,0-1,0 1,1 0,-1 0,0 0,1 0,-1 1,1-1,0 0,-1 2,-2 3,-33 54,3 2,3 1,-6 25,-16 53,5 12,18-50,4 1,6 1,0 27,15-84,2 0,2 0,2 0,3-1,1 1,3-1,1 0,8 17,-12-50,0 0,1-1,1 0,0 0,1-1,5 8,-10-17,1 1,-1-1,1 0,0 0,0-1,0 1,0-1,0 0,1 0,0 0,0 0,0-1,0 0,0 0,0 0,0-1,0 0,1 0,-1 0,5 0,1-2,-1 0,1-1,-1 0,0 0,0-1,0-1,0 1,0-2,-1 1,0-1,0-1,1 0,10-8,-1-1,-1 0,0-2,12-13,21-31</inkml:trace>
  <inkml:trace contextRef="#ctx0" brushRef="#br0" timeOffset="-587.941">6938 945,'121'-6,"-89"2,0 2,1 1,-1 1,1 2,-1 2,0 0,10 5,-36-7,1 1,-1-1,0 1,-1 1,1-1,0 1,-1 0,0 0,0 1,0-1,-1 1,1 0,-1 1,0-1,-1 1,1-1,-1 1,0 0,0 1,-1-1,0 0,0 1,-1-1,0 1,1 3,1 20,0 1,-3-1,0 1,-2 0,-1-1,1-9,-8 63,-10 34,-6 43,26-160,-1 0,1 0,0 0,-1 0,1 0,0 0,0 0,0 1,0-1,0 0,0 0,0 0,0 0,0 0,1 0,-1 0,0 0,1 0,-1 0,1 0,-1 0,1 1,15-28,26-90,-18 44</inkml:trace>
  <inkml:trace contextRef="#ctx0" brushRef="#br0" timeOffset="-251.21">7518 122,'4'1,"0"1,0 0,0 1,-1-1,1 1,-1-1,0 1,1 0,-1 0,0 0,1 4,8 4,47 45,-3 2,-3 2,-2 3,-3 2,9 20,-31-42,-2 1,-2 1,-2 1,-2 1,-1 0,-3 2,-2-1,-3 1,0 8,-3 16,-3 0,-3 0,-3 0,-3 0,-6 11,4-37,-2 0,-2 0,-2-1,-2-1,-3 0,-1-2,-2 0,-10 14,30-55,-2 6,0-1,-1 0,0 0,0 0,-1-1,1 0,-1 0,-1 0,1-1,-1 0,0 0,-7 3,14-7,-1-1,1 0,-1 0,1 0,-1 0,1 0,-1 1,0-1,1 0,-1 0,1-1,-1 1,0 0,1 0,-1 0,1 0,-1 0,1-1,-1 1,1 0,-1 0,1-1,-1 1,1 0,-1-1,1 1,-1-1,1 1,0 0,-1-1,1 1,0-1,-1 1,1-1,0 1,0-1,-1 0,1 1,0-1,0 1,0-1,0 1,-1-26,1 25,3-31</inkml:trace>
  <inkml:trace contextRef="#ctx0" brushRef="#br0" timeOffset="930.028">2046 2794,'-2'-12,"-1"1,0 0,-1 0,0 1,-1-1,0 1,0 0,-1 0,-5-5,0 0,0 1,-1 0,0 1,-1 0,-1 1,0 0,0 1,-1 1,-1 0,0 1,0 1,0 0,-6 0,11 3,0 1,-1 1,1 0,-1 1,1 0,-1 1,0 0,1 1,-1 0,0 1,0 0,1 1,-1 0,1 1,-1 0,1 1,0 0,1 1,-1 0,1 1,-2 1,4 0,-1 0,2 1,-1 0,1 0,0 0,0 1,1 0,1 1,-1-1,2 1,-1 0,1 0,-2 11,-3 13,1 0,1 1,0 24,3 1,2-1,3 1,8 50,35 176,-19-143,1 73,-24-198,-1 0,0 0,-1 0,-1 0,-1 0,-1 0,0-1,-6 18,9-35,-1 1,1 0,0 0,-1 0,1 0,-1 0,1 0,-1-1,1 1,-1 0,0-1,1 1,-1 0,0-1,0 1,1-1,-1 1,0-1,0 1,0-1,0 1,0-1,1 0,-1 0,0 1,0-1,0 0,0 0,-1 0,-24-12,2-7</inkml:trace>
  <inkml:trace contextRef="#ctx0" brushRef="#br0" timeOffset="1146.591">1025 3489,'57'3,"0"2,8 4,53 5,-7-6,1-4,0-6,-1-4,3-6,-33 0</inkml:trace>
  <inkml:trace contextRef="#ctx0" brushRef="#br0" timeOffset="1533.122">3085 2331,'-77'124,"5"3,6 4,-3 22,37-77,3 2,3 0,4 1,3 2,-3 40,16-77,2 1,2 0,2 0,1 0,3 0,2 0,1-1,3 0,1 0,15 32,-21-61,1-2,1 1,0-1,1 0,1 0,0-1,0 0,1-1,9 8,-15-15,1 0,1-1,-1 1,1-1,-1 0,1 0,0 0,0-1,0 0,0 0,0-1,1 0,-1 0,0 0,1-1,-1 1,1-2,-1 1,0-1,1 0,-1 0,0-1,0 0,1 0,4-2,-1-2,1 1,-1-1,0 0,-1-1,0-1,0 1,4-5,31-32</inkml:trace>
  <inkml:trace contextRef="#ctx0" brushRef="#br0" timeOffset="1948.383">3217 3009,'24'-2,"-1"-1,0 0,-1-2,1-1,14-6,45-12,-67 21,-1 0,1 1,0 1,0 0,-1 1,7 0,-17 1,0-1,-1 1,1 0,0 0,0 0,-1 0,1 1,0 0,-1-1,0 1,1 0,-1 1,0-1,0 1,0-1,0 1,-1 0,1 0,-1 0,0 0,1 0,-2 1,1-1,0 1,-1 0,1 1,3 12,-1 0,0 1,-2-1,0 1,-1-1,-1 1,0 0,-1 0,-6 47,-9 34,11-68,-2 9,-2 20,-3-2,-2 1,-10 20,19-98,2-15,2-4</inkml:trace>
  <inkml:trace contextRef="#ctx0" brushRef="#br0" timeOffset="2313.067">3654 2236,'68'70,"-2"2,-4 3,-3 3,-4 2,3 13,-33-49,-2 0,-3 2,-1 1,-2 0,-2 1,-3 1,-1 0,-3 1,-1-1,-2 39,-6-27,-3 0,-2-1,-3 0,-3 0,-2-1,-3 0,-2-2,-25 51,22-54,15-33,-1-1,0 0,-2-1,-1 0,-10 14,21-33,0 0,0 0,0 0,0 0,-1 0,1 1,0-1,0 0,0 0,0 0,-1 0,1 0,0 0,0 0,0 0,-1 0,1 0,0 0,0 0,0 0,-1 0,1 0,0 0,0 0,0-1,-1 1,1 0,0 0,0 0,0 0,0 0,-1 0,1 0,0-1,0 1,0 0,0 0,0 0,0 0,0-1,-1 1,1 0,0 0,0 0,0-1,0 1,0 0,0 0,0 0,0-1,0 1,0 0,0 0,0 0,0-1,0 1,0 0,0 0,0 0,0 0,0-1,1 1,-1 0,0 0,0 0,0 0,0-1,-1-18,1 18,1-26</inkml:trace>
  <inkml:trace contextRef="#ctx0" brushRef="#br0" timeOffset="2609.637">4686 3109,'1'0,"0"0,0 0,2 0,2 3,4 0,5 0,5 1,5 1,5-1,3 1,-4 0,-6-2,1 0,-2-2</inkml:trace>
  <inkml:trace contextRef="#ctx0" brushRef="#br0" timeOffset="2768.726">4786 3324,'0'0,"1"2,2 1,2 1,4 2,4 3,5 2,6 1,4-1,5-1,9-2,-2-1</inkml:trace>
  <inkml:trace contextRef="#ctx0" brushRef="#br0" timeOffset="7929.343">5878 2800,'1'7,"0"0,0 0,1 0,-1 0,2 0,-1 1,9 33,-4 37,-4-1,-2 1,-5 0,-12 73,-10 0,-7-1,-7 2,38-135,8-18,14-24,-5 1</inkml:trace>
  <inkml:trace contextRef="#ctx0" brushRef="#br0" timeOffset="8514.58">6182 2800,'77'-2,"-18"0,54 6,-96-2,0 0,-1 1,1 1,-1 0,0 1,0 1,-1 0,14 8,-26-12,1 0,0 0,-1 1,1-1,-1 1,0-1,0 1,0 0,0 1,0-1,-1 0,1 1,-1-1,0 1,0 0,0-1,-1 1,1 0,-1 0,0 1,0-1,0 0,-1 0,0 0,0 0,0 1,0-1,0 0,-1 0,0 0,-1 4,-1 3,-2 0,0 0,0-1,-1 0,0 0,-1 0,0-1,0 0,-1 0,0-1,-1 0,-29 24,0-2,-3-1,0-3,-1-1,-2-2,0-2,-26 7,70-28,0 0,0 0,1 0,-1 0,0 0,0 0,0 0,0 0,0 0,0 0,0 0,1 0,-1 0,0 0,0 0,0 0,0 0,0 0,0 0,0 0,1 0,-1 0,0 1,0-1,0 0,0 0,0 0,0 0,0 0,0 0,0 0,0 0,0 0,1 1,-1-1,0 0,0 0,0 0,0 0,0 0,0 0,0 1,0-1,0 0,0 0,0 0,0 0,0 0,0 0,0 0,0 1,0-1,-1 0,1 0,0 0,0 0,24 3,29 0,4-3,-1 3,0 3,35 8,-61-8,0 2,0 1,-1 1,0 1,-1 2,0 1,10 7,-31-17,-1 1,0-1,1 1,-2 0,1 0,-1 1,0-1,0 1,0 0,-1 1,0-1,0 1,0 0,1 5,-4-8,0 1,0 0,-1 0,1 0,-1 0,0 1,0-1,-1 0,1 0,-1 0,0-1,-1 1,1 0,-1 0,0 0,0-1,0 1,-1-1,0 0,0 0,0 0,-2 2,-8 10,-2-1,0 0,0-1,-2-1,1-1,-2 0,1-1,-13 5,16-9,-1 0,0-1,0-1,0 0,-1-1,1 0,-1-2,0 0,0 0,0-2,-9 0,22 0,1 0,-1-1,1 1,-1-1,0 1,1-1,-1 0,1 0,0 0,-1 0,1 0,0 0,-1-1,1 1,0-1,0 0,0 0,1 0,-1 0,0 0,0-1,-3-8</inkml:trace>
  <inkml:trace contextRef="#ctx0" brushRef="#br0" timeOffset="10165.999">7927 4041,'-1'3,"1"-1,-1 0,0 0,0 0,0 0,0 0,0 0,-1 0,1 0,-1-1,1 1,-1 0,0-1,1 1,-1-1,0 0,0 1,-2 0,-41 23,-11-1,-1-2,-2-3,0-2,0-3,-2-2,-44 2,-99 1,-74-8,209-6,-892 3,-247 5,1057-6,-856 29,554-1,-94 34,-857 201,1386-262,-25 5,-1-1,0-1,-1-3,-17-2,50-2,1 0,-1-1,0 0,1-1,0-1,-1 0,1 0,0-1,1-1,-1 0,1 0,0-1,0 0,0-1,1 0,0 0,0-1,1 0,-2-3,-7-12,1-1,1-1,0 0,2-1,2-1,0 0,-1-6,-16-63,-6-45,16 62,-74-275,-16 5,-56-101,152 420,-17-43,-2-19,24 70,2 0,0 0,2-1,0 0,2 0,0-12,2 31,-1 0,1 0,0 0,0 0,1 0,-1 0,1 1,0-1,0 0,0 1,0-1,1 1,-1 0,1 0,0 0,0 0,0 0,0 1,0-1,1 1,-1 0,1 0,0 0,-1 0,1 1,0-1,4 0,13-3,-1 0,1 1,1 1,17 0,-29 2,506-14,-133 9,502-63,-385 24,1156-45,354 64,-938 56,-899-25,-172-5,64 1,1 2,0 3,-1 4,0 2,17 7,-76-17,-1 0,1 0,-1 1,0 0,0 0,0 0,0 0,0 1,-1 0,1 0,-1 0,0 0,-1 1,1-1,-1 1,0 0,0 0,0 1,-1-1,1 0,-1 1,-1 0,1-1,-1 1,0 0,0 2,1 17,-1 1,-2-1,0 1,-2-1,-3 15,1-5,-8 89,5 1,5 0,11 90,3-114,3 0,5-1,5-1,28 75,-21-86,-4 0,-4 1,-4 5,-18-92,0 1,-1 0,1 0,-1-1,0 1,0 0,0 0,0 0,0-1,-1 1,1 0,-1 0,0-1,0 1,0-1,0 1,0-1,-1 1,1-1,-1 1,1-1,-1 0,0 0,0 0,0 0,0 0,0 0,0-1,-2 2,-5 0,0 0,1 0,-1 0,0-1,0-1,-1 0,1 0,-8 0,-276 2,-11-13,165 5,62 2</inkml:trace>
  <inkml:trace contextRef="#ctx0" brushRef="#br0" timeOffset="11581.574">8562 3163,'7'0,"0"-1,0 0,0-1,0 0,-1 0,1-1,4-2,35-10,61 0,0 4,1 5,82 7,-81-1,541 11,36-1,-470-12,1279 11,-832 20,161 47,-654-54,20 5,0-9,91-6,-221-15,-38 0</inkml:trace>
  <inkml:trace contextRef="#ctx0" brushRef="#br0" timeOffset="34376.305">1147 4163,'101'74,"-78"-63,1-1,0 0,0-2,1-1,0-1,0-1,1-1,22 1,42-2,81-8,-135 3,221-18,225-50,-3 0,2 21,118 18,-216 25,-381 5,0 1,0 0,0-1,0 1,0-1,-1 0,1 1,0-1,-1 0,1 0,0 0,-1 0,1-1,-1 1,0 0,1-1,-1 1,0-1,0 1,0-1,0 1,0-1,0 0,0 0,-1 1,1-1,0 0,-1 0,0 0,1 0,-1 0,0 0,0 1,0-1,0 0,-1 0,1 0,0 0,-1-16,-1 1,-1 0,-1 0,-1-4,1 1,-67-377,-11-285,78 632,-28-267,20 236,-3 1,-25-70,33 129,0 0,-2 1,0 1,-1-1,-1 1,-1 1,0 0,-2 1,-10-11,12 17,0 0,0 1,-1 0,-1 1,1 0,-1 1,-1 1,1 0,-1 1,-1 1,1 0,-1 1,-7 0,-26-3,-1 3,0 2,0 2,-1 2,1 2,-24 6,-43 13,0 4,-14 11,-90 30,-325 89,408-125,-2-5,-1-6,0-7,-86-4,-187-18,410 8,0 1,0-1,0 1,0-1,1 1,-1 1,0-1,1 0,-1 1,1 0,-1 0,1 0,0 0,0 0,0 1,0-1,0 1,1 0,-1 0,1 0,0 0,-1 0,1 0,1 1,-1-1,0 1,1 0,0-1,0 1,-1 3,-2 13,0 0,1 1,1-1,1 1,1 3,0-22,1 87,4 0,15 80,45 181,-9-64,-34-116,-6 0,-7 83,-9-219</inkml:trace>
  <inkml:trace contextRef="#ctx0" brushRef="#br0" timeOffset="45399.508">1936 2424,'-4'1,"-1"1,0-1,0 1,1 0,-1 0,1 1,-1 0,1-1,0 1,0 1,0-1,0 2,-9 5,-36 31,1 3,3 2,1 1,3 3,1 1,3 2,3 1,-21 44,-37 91,9 3,7 4,49-125</inkml:trace>
  <inkml:trace contextRef="#ctx0" brushRef="#br0" timeOffset="45647.818">3018 2827,'-14'-4,"0"1,-1 0,0 1,0 1,1 0,-1 1,0 1,0 0,-10 3,-26 5,0 3,-1 3,-2 0,-1 4,2 1,1 3,-25 16,50-24,1 2,1 0,1 2,1 1,0 0,2 2,0 0,1 2,-4 8,-16 29,2 3,4 1,0 6,-80 204,51-114,34-93</inkml:trace>
  <inkml:trace contextRef="#ctx0" brushRef="#br0" timeOffset="48901.762">1616 3594,'0'0,"0"0,0 0,0 0,0 0,0 0,0 0,0 0,-2 0,0 0,-1 1,1 2,1 1</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1:02.025"/>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479 0,'0'3,"0"0,1-1,-1 1,1 0,0-1,0 1,0-1,0 1,0-1,0 0,1 1,-1-1,1 0,0 0,0 0,-1 0,1 0,0 0,1-1,-1 1,0-1,0 1,1-1,-1 0,1 0,-1 0,1 0,-1 0,1-1,0 1,-1-1,1 0,16 3,-1 0,1-2,-1 0,10-2,-10 1,299 13,88-1,177-3,-103 2,692-35,205-1,-1270 25,181-1,106-20,-255 11,131 8,138 25,88 1,1041-67,-1372 33,159 12,-321-2,1 0,-1 1,0 0,1-1,-1 1,1 0,-1 0,0 0,0 1,1-1,-1 0,0 1,0-1,0 1,-1 0,1 0,0 0,-1 0,1 0,-1 0,0 0,1 0,-1 0,0 1,0-1,-1 0,1 1,0-1,-1 1,1-1,-1 2,2 13,0 0,-1 0,-1 0,-2 11,1 0,10 329,-2-268,4-1,4 0,5 1,-15-68,51 234,-49-209,-1 0,-3 0,-2 1,-3 26,2-69,-1 0,0 0,0 0,0 0,0 0,0 0,-1 0,0 0,1 0,-2-1,1 1,0-1,-1 0,1 1,-1-1,0 0,-2 1,-2 1,1-1,-1 1,0-1,0-1,0 1,-1-1,1-1,-1 1,-1-1,-21 4,0-2,0-1,0-1,-16-2,43 0,-494-15,201 3,108 7,-969-36,733 5,-15-1,-103 18,-428-25,80 7,-77 42,278 30,397-16,129-10,-490 44,482-32,0-7,-100-7,261-7,1 0,0-1,0 0,1-1,-1 0,0 0,0-1,1 0,0 0,-1-1,1 0,1-1,-1 0,1 0,-5-4,4 1,1 0,0 0,1-1,0 0,0 0,1 0,0-1,0 0,1 0,1 0,-1 0,2 0,-1-1,-9-66,3-1,3 0,3 0,6-43,-2 101,21-305,-8 174,-5-104,-9 254,0 0,0-1,0 1,0 0,1-1,-1 1,0 0,1-1,-1 1,1 0,-1 0,1-1,0 1,0 0,-1 0,1 0,0 0,0 0,0 0,0 0,0 0,0 1,1-1,-1 0,0 1,0-1,0 0,1 1,-1 0,0-1,1 1,0-1,51-2,-39 3,203 3,1 9,34 15,427 90,-647-110,9 1,0 1,0 2,-1 2,-1 2,14 7,-51-21,0 0,0-1,-1 1,1 0,-1 0,1 0,0 0,-1 0,0 0,1 1,-1-1,0 0,1 1,-1-1,0 1,0-1,0 1,-1 0,1-1,0 1,0 0,-2 0,0 0,0-1,0 1,0-1,0 1,0-1,-1 0,1 1,0-1,-1 0,1 0,-1 0,1 0,-1 0,0 0,1 0,-1-1,0 1,1-1,-1 1,0-1,0 0,-1 1,-48 12,0-1,-1-3,-30 1,-169 5,173-11,-173 6,-94 5,-114 28,428-36,74-6,823-53,-265 9,-544 40,-20-1,0 2,1 2,-1 2,0 1,27 5,-48 0,-23-1,-35 3,-458 45,3 0,147 1,263-38,1 4,1 4,-2 4,73-25,0 1,1 0,0 1,0 1,1 0,-2 1,13-8,0-1,0 1,0-1,0 1,0 0,0 0,0-1,1 1,-1 0,0 0,0 0,1 0,-1 0,1 0,-1 0,1 0,-1 0,1 0,-1 1,1-1,0 0,0 0,0 0,0 0,0 0,0 1,0-1,0 0,0 0,0 0,0 0,1 1,-1-1,1 0,-1 0,1 0,-1 0,1 0,-1 0,1 0,0 0,0 0,-1 0,1-1,0 1,0 0,0 0,0-1,0 1,0-1,7 5,0 0,1-1,-1 0,1 0,-1-1,6 1,38 10,1-3,1-2,-1-3,1-1,4-4,280-9,-294 6,86-5,401-18,90 26,-590 0,-5 0,0 1,0 0,20 6,-36-4,-11 1,-25 4,-71 9,-2-4,1-4,-11-3,-38 3,-449 60,447-43,1 6,-139 51,262-76,16-5,0-1,0 1,1 0,-1 1,1 0,0 0,0 1,0 0,1 0,-7 6,14-11,0 1,0-1,-1 0,1 0,0 1,0-1,0 0,0 1,-1-1,1 0,0 0,0 1,0-1,0 0,0 1,0-1,0 0,0 1,0-1,0 0,0 1,0-1,0 0,0 0,0 1,0-1,0 0,0 1,1-1,-1 0,0 1,0-1,0 0,0 0,1 1,-1-1,0 0,0 0,1 0,-1 1,0-1,0 0,1 0,-1 0,0 0,0 1,1-1,-1 0,0 0,1 0,-1 0,0 0,1 0,12 5,1-1,0-1,-1 0,1-1,1 0,-1-1,0-1,13-1,17 2,544-10,5-31,400-12,-668 54,0 14,162 34,-450-43,-70-6,-539-34,-73-2,364 30,-82 17,223-3,1 6,-73 20,207-34,0 0,0 0,1 0,-1 0,0 1,1 0,-1 0,1 0,-1 1,0 0,7 5,12-2,14 0,-1-2,1-1,5-1,371 5,49-20,-197 4,1524-16,-1153 44,521 86,-950-78,-194-27,-8-2,-22-5,-46-11,-233-55,-876-190,792 194,-3 17,-31 16,-482 22,580 31,-247 46,558-61,-51 7,0 3,1 2,-59 23,85-18,38-20,0 1,0 0,1 0,-1 0,0 0,1 0,-1 0,0 0,1 0,-1 0,0 0,1 0,-1 0,0 0,1 0,-1 0,0 1,0-1,1 0,-1 0,0 0,1 0,-1 1,0-1,0 0,1 0,-1 0,0 1,0-1,0 0,1 0,-1 1,0-1,0 0,0 1,0-1,0 0,0 1,1-1,-1 0,0 0,0 1,0-1,0 0,0 1,0-1,0 0,0 1,-1-1,1 0,0 1,0-1,0 0,0 1,0-1,0 0,-1 0,1 1,0-1,0 0,0 0,-1 1,1-1,0 0,0 0,-1 1,29-1,-1 0,1-1,0-2,-1-1,9-3,46-6,954-109,26 43,-523 63,0 23,493 72,-837-54,-2 9,55 22,-216-46,-32-10,0 0,0 0,0 1,-1-1,1 0,0 0,0 0,0 0,0 0,0 0,0 0,0 0,0 0,0 0,0 1,0-1,0 0,0 0,0 0,0 0,0 0,0 0,0 0,0 0,0 1,0-1,0 0,0 0,0 0,0 0,0 0,0 0,0 0,0 0,0 1,0-1,0 0,0 0,0 0,1 0,-1 0,0 0,-64-9,-509-136,145 32,-76-1,-4 21,-4 23,-38 19,120 31,-182 23,429 7,0 8,1 8,2 9,-110 37,257-63,12-4,1 1,1 0,-1 2,1 0,1 1,0 1,-16 11,34-21,-1 0,1 0,0 0,-1 0,1 1,0-1,0 0,-1 0,1 0,0 0,0 1,0-1,-1 0,1 0,0 1,0-1,0 0,-1 0,1 1,0-1,0 0,0 1,0-1,0 0,0 0,0 1,0-1,0 0,0 1,0-1,0 0,0 1,0-1,0 0,0 1,0-1,0 0,0 1,14 2,38-6,1027-157,-379 49,159 2,139 30,-475 62,1 23,291 48,-282 14,-352-35,161 50,-299-70,0 2,3 3,-22-4,-24-9,-19-4,-72-9,-83-18,37 4,40 9,-804-108,-9 46,426 66,323 13,-155 26,165-8,0 8,2 5,2 8,-54 26,174-59,-46 22,67-29,0 0,0 0,1 1,0 0,-1 0,2 0,-1 1,0 0,-3 4,8-9,0 1,-1-1,1 0,0 0,0 1,0-1,0 0,-1 0,1 1,0-1,0 0,0 1,0-1,0 0,0 1,0-1,0 0,0 1,0-1,0 0,0 1,0-1,0 0,0 1,0-1,0 0,0 1,0-1,0 0,0 0,1 1,-1-1,0 0,0 1,0-1,1 0,-1 0,0 1,0-1,0 0,1 0,-1 0,0 0,1 1,-1-1,0 0,0 0,1 0,-1 0,0 0,1 0,-1 0,0 0,1 0,-1 0,0 0,1 0,-1 0,0 0,1 0,-1 0,0 0,1 0,21 0,1-1,-1 0,0-2,0-1,0 0,8-5,29-4,1311-205,11 83,-886 105,2 21,295 40,-739-28,-30-2,0 0,0 1,0 1,-1 2,1 0,-1 1,5 3,-26-9,-1 0,0 0,1 0,-1 0,0 0,0 0,1 1,-1-1,0 0,0 0,1 0,-1 0,0 0,0 0,1 0,-1 0,0 1,0-1,0 0,1 0,-1 0,0 1,0-1,0 0,0 0,1 0,-1 1,0-1,0 0,0 0,0 1,0-1,0 0,0 0,0 1,0-1,0 0,0 0,0 1,0-1,0 0,0 0,0 1,0-1,0 0,0 0,0 1,0-1,0 0,0 0,-1 1,1-1,0 0,0 0,0 1,0-1,-1 0,1 0,0 0,0 0,0 1,-1-1,1 0,0 0,0 0,-1 0,1 0,0 0,0 0,-26 9,-22-1,0-2,0-1,-1-3,0-2,-7-3,-38 1,-621 13,-76 38,263 7,-437 108,709-106,-162 64,395-115,0 1,1 2,0 0,-10 7,31-17,0 0,1 1,-1-1,0 0,0 0,1 1,-1-1,0 1,1-1,-1 0,0 1,1-1,-1 1,1-1,-1 1,1 0,-1-1,1 1,-1 0,1-1,0 1,-1 0,1-1,0 1,-1 0,1 0,0-1,0 1,0 0,0 0,0-1,0 1,0 0,0 0,0 0,0-1,0 1,3 1,-1 0,1-1,0 1,0-1,0 0,-1 0,1 0,0 0,0 0,0-1,1 1,0-1,62 6,0-2,0-3,1-3,-41 1,1555-92,-1407 73,1 7,1 8,7 9,44 20,74 23,94 14,-294-51,1-4,88-6,36-25,-216 24,1 1,-1 0,1 0,-1 1,3 1,-11-2,1 0,-1 1,0-1,0 1,0-1,0 1,0 0,0 0,0 0,-1 0,1 0,0 0,0 0,-1 1,1-1,-1 1,1-1,-1 1,1 0,-1 0,0-1,0 1,0 0,0 0,0 0,0 1,-1-1,0-1,0 1,0-1,0 0,0 1,0-1,0 0,0 1,-1-1,1 1,-1-1,1 0,-1 0,1 1,-1-1,0 0,0 0,1 0,-1 0,0 1,0-1,0-1,0 1,0 0,-34 21,9-11,-1-2,0 0,-1-2,0-1,0-1,-23 1,-170 11,0-9,-78-13,-245 7,-51 64,245-20,-111-8,-68 8,506-43,-2-1,0 1,1 1,-1 2,1 0,0 2,-5 2,11 3,18-12,0 0,1 0,-1 0,1-1,-1 1,1 0,-1 0,1-1,-1 1,1 0,-1-1,1 1,0 0,0-1,-1 1,1-1,0 1,0-1,0 0,-1 1,1-1,0 0,0 1,0-1,0 0,0 0,0 0,0 0,0 0,0 0,45 10,0-2,1-2,37-1,-81-5,418 11,179-28,-280 5,199 3,447 52,-861-34,20 2,56 14,-122-5,-58-20,1 0,-1 1,0 0,0-1,0 1,0 0,0 0,0 0,0-1,0 1,0 0,0 0,0 0,0 1,-1-1,1 0,0 1,-1-1,0 0,0 0,-1 0,1 0,0 0,-1-1,1 1,-1 0,1 0,-1 0,1-1,-1 1,0 0,1 0,-1-1,0 1,0-1,1 1,-1-1,0 1,0-1,0 1,0-1,0 0,0 1,1-1,-1 0,0 0,-1 0,-18 6,0-1,-1-1,0-1,0-1,0 0,-12-2,10 1,-347-3,-274-39,218 9,-395-6,-4 51,949-17,661-44,391-16,-180 38,-447 24,-660-39,37 16,-145-48,-20 4,-403-71,399 89,-748-131,745 145</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1:02.674"/>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4545 8,'-156'10,"-399"32,311-13,-57 20,259-41,18-5,1 2,0 0,-1 1,2 2,-1 0,-20 12,43-20,0 0,1 0,-1 0,0 0,0 0,1 0,-1 0,0 0,0 0,0 0,1 0,-1 1,0-1,0 0,0 0,0 0,1 0,-1 1,0-1,0 0,0 0,0 0,0 1,1-1,-1 0,0 0,0 0,0 1,0-1,0 0,0 0,0 1,0-1,0 0,0 0,0 1,0-1,0 0,0 0,0 1,0-1,0 0,0 0,-1 0,1 1,0-1,0 0,0 0,0 0,0 1,0-1,-1 0,1 0,0 0,0 0,0 1,-1-1,1 0,0 0,0 0,18 3,1-2,0 0,0-1,0-1,0-1,0 0,3-3,30-2,1270-108,-1089 102,371-12,-442 25,-1 8,111 21,7 22,-222-37,0 2,-1 3,34 17,-80-32,-1 0,0 1,0 0,-1 0,0 1,1 0,-2 1,1 0,-8-7,1 0,-1 0,0 0,1 1,-1-1,0 0,0 1,1-1,-1 0,0 1,0-1,0 0,0 1,1-1,-1 0,0 1,0-1,0 0,0 1,0-1,0 1,0-1,0 0,0 1,0-1,0 0,0 1,0-1,0 1,0-1,0 0,-1 1,1-1,0 0,0 1,0-1,-1 0,1 1,0-1,0 0,-1 0,1 1,0-1,0 0,-1 0,1 1,0-1,-1 0,1 0,0 0,-1 0,1 0,-1 1,1-1,0 0,-1 0,1 0,0 0,-1 0,-32 3,32-3,-123-2,0-6,-17-7,52 6,-597-74,-322-29,240 66,-1 34,-188 44,659-9,1 13,2 13,2 13,-240 86,498-136,6-4,1 2,1 1,0 1,0 1,-9 7,36-20,-1 1,0-1,1 0,-1 0,0 1,1-1,-1 0,1 1,-1-1,1 1,-1-1,1 0,-1 1,1 0,-1-1,1 1,-1-1,1 1,0-1,-1 1,1 0,0-1,0 1,0 0,-1-1,1 1,0 0,0-1,0 1,0 0,0-1,0 2,2-1,0 0,0 0,0 0,0 0,0 0,0 0,0-1,0 1,0-1,0 1,1-1,-1 0,0 0,1 0,56 3,1-3,0-2,11-4,-35 3,578-54,296-19,-14 59,-624 29,0 11,69 23,-318-42,17 2,0 1,0 3,0 1,11 7,-49-18,-1 1,1 0,0-1,-1 1,1 0,-1 0,1 0,-1 0,0 0,1 0,-1 0,0 1,0-1,1 1,-2-2,0 0,0 1,0-1,0 1,0-1,0 0,0 1,0-1,0 1,0-1,0 1,0-1,0 0,0 1,-1-1,1 1,0-1,0 0,0 1,-1-1,1 1,0-1,0 0,-1 1,1-1,0 0,-1 0,1 1,0-1,-1 0,1 0,0 1,-1-1,-5 3,0 0,0-1,0 0,0 0,-1-1,1 1,-6-1,-70 9,-1-4,-66-5,-183-17,185 6,-1350-46,996 48,322 3</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0:55.259"/>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7967 2759,'-1'4,"1"1,-1-1,0 0,-1 0,1 0,-1-1,1 1,-1 0,0 0,-1-1,1 0,-1 1,0 0,-43 46,25-28,-102 113,22-26,-85 120,182-223,-1 1,1-1,1 1,-1-1,1 1,0 0,1 1,-2 3,4-10,0 1,0 0,0 0,0 0,0 0,0 0,0-1,0 1,1 0,-1 0,1 0,-1-1,1 1,0 0,0 0,0-1,0 1,0-1,0 1,0-1,0 0,1 1,-1-1,0 0,1 0,-1 0,1 0,0 0,-1 0,1 0,0 0,-1-1,1 1,0-1,0 1,0-1,12 4,0-1,0 0,0-1,1-1,-1 0,0-1,13-1,103-19,-96 13,1 1,0 2,25 1,-36 3,0 2,-1 1,1 1,15 5,-31-7,0 0,0 1,0 0,0 0,0 1,-1 0,1 0,-1 1,0 0,-1 0,1 1,-1 0,0 0,3 4,-2 2</inkml:trace>
  <inkml:trace contextRef="#ctx0" brushRef="#br0" timeOffset="332.304">7437 4013,'113'1,"-44"2,1-3,-1-3,1-4,36-9,-55 4</inkml:trace>
  <inkml:trace contextRef="#ctx0" brushRef="#br0" timeOffset="880.877">9160 2572,'-1'6,"0"1,-1-1,0 0,1 0,-2 0,1 0,-4 5,-6 21,-5 42,4 1,-4 69,8-57,-27 450,10-96,24-425,0-7</inkml:trace>
  <inkml:trace contextRef="#ctx0" brushRef="#br0" timeOffset="1514.482">9541 2726,'-1'15,"-1"0,0 0,-1 0,-4 9,-5 33,2 43,5 1,4 0,5 0,16 94,-14-148,1-1,3 0,15 40,-22-74,2 0,-1-1,1 0,1 1,0-1,1-1,0 0,1 0,-1 0,2-1,0 0,0 0,0-1,1 0,0-1,1 0,0-1,-6-4,-1 0,1 0,0 0,0-1,0 0,0 0,0 0,0-1,0 1,0-1,0-1,0 1,0-1,0 1,0-2,4 0,-1-1,-1 0,0-1,0 0,0 0,-1 0,0-1,1 0,-1 0,-1 0,2-3,10-12,-2 0,-1-1,0 0,-2-1,0-1,1-7,-3 6,-1 0,-1 0,-1-1,-2 0,2-12,-5 22,-1 0,0 0,-1 0,0 0,-2 0,1 1,-2-1,0 0,-5-13,7 25,0 0,0 0,0 0,-1 0,1 0,-1 0,0 1,0-1,0 1,0-1,0 1,0 0,-1 0,1 0,-1 0,1 0,-3-1,3 3,0-1,0 0,-1 1,1-1,-1 1,1 0,0 0,-1 0,1 0,0 0,-1 1,1-1,-1 1,1-1,0 1,0 0,-1 0,1 0,-7 4,0 1,0 0,1 0,-1 1,2 0,-1 1,1-1,0 1,-2 5,-6 7,1 2,1 0,1 0,1 1,1 1,1 0,1 0,1 1,2 0,0 0,1 0,2 1,1-1,0 1,4 20,-2-38,0 1,1-1,1-1,-1 1,1 0,0-1,1 1,0-1,4 6,6 5</inkml:trace>
  <inkml:trace contextRef="#ctx0" brushRef="#br0" timeOffset="1761.819">10419 3582,'0'0,"0"2,0 2,-2 4,0 0,-3 1,-2 0,-3 0,-1 0,0-3</inkml:trace>
  <inkml:trace contextRef="#ctx0" brushRef="#br0" timeOffset="-1087.088">5583 3521,'6'3,"0"-1,-1 1,1 0,-1 0,1 0,-1 1,0 0,0 0,-1 0,1 1,1 2,9 6,32 29,-1 2,-3 2,-1 2,-3 2,-1 1,-4 2,4 11,8 23,-3 3,-5 1,-4 2,3 25,5 36,-6 1,-6 9,-29-160,-1-16,0 10,0-17</inkml:trace>
  <inkml:trace contextRef="#ctx0" brushRef="#br0" timeOffset="-713.535">6598 3229,'-3'8,"-1"0,1 0,-2 0,1-1,-1 0,0 0,0 0,-5 4,-16 24,-142 252,-103 249,79-147,92-167,99-221,-2 6</inkml:trace>
  <inkml:trace contextRef="#ctx0" brushRef="#br0" timeOffset="-33114.713">1867 4343,'-3'51,"-2"0,-2-1,-3 6,0-7,3 1,2 0,2 14,3-28,2 0,2 0,1 0,2 0,1-1,2 0,1-1,2 0,6 9,-12-28,2 0,0-1,0 0,1-1,1 0,0-1,1 0,1-1,9 8,-11-12,0 0,1 0,0-1,0-1,0 0,1 0,-1-1,1-1,0 0,0-1,0-1,1 0,2 0,-2-2,-1 0,1-1,-1-1,0 0,0-1,0 0,0-1,-1 0,0-1,0 0,0-1,-1-1,0 0,0 0,-1-1,3-3,2-2,0-2,-1 0,-1-1,0 0,-1-1,-1 0,-1-1,0 0,-2 0,1-2,-4 2,-1 0,-1 1,0-1,-1-1,-1 1,-1 0,-1 0,0 0,-2 0,0 0,-1 0,-2-4,-7-20,-2 0,-2 0,-1 2,-16-24,18 37,-1 0,-1 1,-1 1,-1 1,-2 0,0 2,-2 0,-8-4,22 18,0 2,-1-1,-1 1,1 1,-1 0,0 1,0 0,0 0,-1 2,0-1,0 2,0 0,0 0,0 1,0 1,0 0,0 1,0 0,0 1,0 0,-9 4,1 1,1 2,0 1,0 0,1 1,0 2,1-1,-13 14,-14 13</inkml:trace>
  <inkml:trace contextRef="#ctx0" brushRef="#br0" timeOffset="-34520.694">23 3902,'-11'146,"1"-15,10-129,-1 821,1-798,4 61,-4-79,1 1,1-1,-1 0,1 0,1 0,-1 0,1 0,1 0,2 5,-5-11,-1-1,1 1,0 0,-1-1,1 1,-1 0,1-1,0 1,0-1,-1 1,1-1,0 1,0-1,0 0,0 1,-1-1,1 0,0 0,0 1,0-1,0 0,0 0,0 0,0 0,0 0,-1-1,1 1,0 0,0 0,0 0,0-1,0 1,-1-1,1 1,0 0,0-1,0 0,28-24,-26 21,28-30</inkml:trace>
  <inkml:trace contextRef="#ctx0" brushRef="#br0" timeOffset="-33652.455">630 3919,'113'2,"-51"1,1-3,-1-3,32-6,-88 8,0 0,0-1,0 1,0-1,-1-1,1 1,-1-1,1 0,-1 0,0-1,-4 3,0 0,0 1,0-1,0 0,-1 0,1 0,0 0,-1 0,1 0,-1 0,1 0,-1 0,1 0,-1 0,0 0,1 0,-1 0,0 0,0 0,0 0,0-1,0 1,0-1,-1 1,0-1,1 0,-1 0,0 0,0 1,0-1,-1 0,1 1,0-1,0 1,-1 0,1-1,-1 1,1 0,-1 0,-1-1,-6-4,0 0,0 1,-1 0,0 0,0 1,0 0,-1 1,1 0,-1 1,1 0,-1 1,0 0,0 0,-6 1,1 2,0 0,0 1,0 0,0 2,1 0,-1 0,1 1,1 1,-6 4,-9 6,0 2,2 2,0 0,1 2,1 1,1 0,2 2,-20 28,20-23,2 2,1 0,-7 21,19-38,0 0,2 0,0 1,1 0,0 0,2 0,0 0,0 17,2-31,0 0,0 0,1 0,-1-1,1 1,-1 0,1-1,0 1,0 0,0-1,1 1,-1-1,0 1,1-1,0 0,-1 0,1 0,0 0,0 0,0 0,1 0,-1-1,0 1,1-1,-1 1,1-1,-1 0,1 0,-1 0,1 0,0-1,0 1,-1-1,1 0,0 1,15 0,-1-1,1-1,-1 0,0-1,10-2,14-2,-5 3,0 2,-1 2,1 1,-1 1,0 2,0 2,0 1,-1 1,0 3,0 0,4 5,-20-8,0 0,-1 2,0 0,-1 0,0 2,-1 0,-1 1,0 0,-1 1,0 1,-1 0,-1 1,-1 0,0 0,-1 1,-1 1,-1-1,0 1,-2 0,3 12,-6-11,0 0,-1-1,0 1,-2 0,-1 0,0-1,-1 1,-1-1,-1 0,-1 0,-1 0,0-1,-1 0,-1 0,-1-1,0 0,-1-1,-1 0,-1-1,0 0,-1-1,0 0,-1-2,-1 1,0-2,0 0,-1-1,-10 4,18-11,0 0,0 0,1-1,-1 0,-1-1,1 0,0 0,0-1,0 0,0 0,-1-1,1-1,0 1,0-2,1 1,-1-1,-6-3,8 3,0-1,1 0,0 0,0 0,0 0,0-1,1 0,-1 0,1-1,1 1,-1-1,1 0,0-1,0 1,1-1,0 1,0-1,0 0,1 0,0 0,-1-7,-1-21</inkml:trace>
  <inkml:trace contextRef="#ctx0" brushRef="#br0" timeOffset="-20350.603">807 2599,'-4'-2,"1"-1,0 1,0-1,1 0,-1 0,1 0,-1-1,1 1,0 0,0-1,0 0,0-3,-7-8,0 5,0 0,-1 1,0 0,-1 0,0 1,0 1,0 0,-1 1,0 0,0 0,-1 1,0 1,0 0,0 1,0 1,0 0,0 0,-3 1,4 0,-1 0,1 1,-1 0,1 1,0 0,0 1,-1 1,1 0,1 0,-1 1,0 1,1 0,0 0,0 1,1 1,-1 0,1 0,1 1,-7 7,13-12,0 0,0 1,0-1,1 1,-1 0,1 0,0 0,0 0,0 0,1 0,0 0,0 1,0-1,0 0,0 1,1-1,0 1,0-1,0 1,1-1,-1 1,1-1,0 0,0 1,1-1,-1 0,1 0,0 0,0 0,1 0,-1 0,1 0,-1-1,1 1,0-1,1 0,-1 0,4 2,2 3,0-1,1 0,0 0,1-1,-1-1,1 1,0-2,1 0,-1 0,1-1,-1 0,1-1,0 0,6-1,2-2,0-1,0-1,0-1,0-1,0 0,-1-2,0 0,0-1,-1-1,0 0,0-2,-1 0,-1-1,0-1,0 0,-2-1,1-1,9-10,-2-1,0 0,-2-2,-1 0,-1-1,-2-1,-1-1,-1 0,8-30,-16 41,-1 0,-1-1,0 0,-2 0,-1 0,0 0,-2-15,1 35,0 0,0 0,0 0,0-1,0 1,0 0,0 0,-1 0,1 0,0 0,-1 0,1 0,0 1,-1-1,1 0,-1 0,0 0,1 0,-1 0,0 1,1-1,-1 0,0 1,0-1,1 0,-1 1,0-1,0 1,0-1,0 1,0 0,-1-1,0 1,0 0,-1 1,1-1,0 1,-1-1,1 1,0 0,0 0,-1 0,1 0,0 0,0 1,0-1,0 1,-10 7,0 1,1 1,0 0,0 1,-28 35,2 1,2 2,-12 26,33-52,1 0,2 1,0 1,2 0,1 0,1 1,1 0,-2 24,7-38,1 1,0 0,1-1,1 1,0 0,0-1,2 1,0-1,0 0,1 0,0-1,1 0,1 0,7 11,-8-16,-1 0,1-1,0 0,0 0,0 0,1-1,0 0,0 0,0-1,1 0,-1 0,1 0,0-1,0-1,1 1,-1-1,0-1,1 1,-1-1,1-1,-1 0,1 0,-1 0,4-2,6-1,0-1,1 0,-1-2,-1 0,1-1,-1 0,0-2,-1 0,0-1,5-4,0-2,-1-1,-1 0,0-1,-1-2,-1 1,-1-2,2-5,-12 14,-15 20,-15 19,17-16,1 0,0 1,1 0,1 0,0 0,1 1,0-1,0 1,2 0,-1-1,2 1,0 0,0 0,1 0,1 0,0-1,2 6,-2-10,0-1,1 1,0-1,1 1,-1-1,1 0,1 0,-1-1,1 1,0-1,1 0,0 0,0-1,0 1,0-2,1 1,0-1,0 1,0-2,0 1,1-1,-1 0,1-1,0 0,0 0,0-1,7 1,-3-2,0 0,-1 0,1-1,0-1,-1 0,0-1,1 0,-1-1,0 0,-1 0,1-1,8-6,-10 6,0-1,-1 1,1-1,-1-1,-1 0,1 0,-1 0,-1-1,1 0,-1-1,-1 1,1-1,-2 0,4-7,-7 14,0 0,-1 1,1-1,-1 0,1 1,-1-1,0 0,0 0,1 1,-1-1,0 0,-1 0,1 1,0-1,0 0,-1 0,1 1,-1-1,0 0,1 1,-1-1,0 0,0 1,-1-2,0 2,1-1,-1 1,-1-1,1 1,0 0,0 0,0 0,-1 0,1 0,-1 1,1-1,0 1,-1-1,1 1,-3 0,-4 0,0 0,0 0,1 1,-1 1,0-1,1 2,-1-1,1 1,-4 2,3 0,1 0,0 0,0 1,0 1,1-1,0 1,0 0,1 1,0-1,0 1,1 1,0-1,0 1,1 0,0 0,1 0,0 0,0 1,0 4,2-7,0-1,0 1,0 0,1 0,0 0,1 0,-1-1,1 1,1 0,-1 0,1-1,0 1,1-1,-1 1,1-1,1 0,-1 0,1-1,0 1,0-1,1 1,-1-1,1-1,0 1,1-1,-1 1,6 1,20 11,-2-6</inkml:trace>
  <inkml:trace contextRef="#ctx0" brushRef="#br0" timeOffset="-19868.871">2176 3024,'-17'-2,"0"0,0-2,0 0,1-1,0 0,0-1,-12-7,-46-16,37 18,20 4,-1 1,0 1,0 1,0 0,0 2,-1 0,1 1,-10 1,27 0,0 0,0 0,0 0,0 1,0-1,1 0,-1 1,0-1,0 1,0-1,0 1,1 0,-1-1,0 1,0 0,1-1,-1 1,1 0,-1 0,1 0,-1-1,1 1,-1 0,1 0,0 0,-1 0,1 0,0 0,0 0,0 0,0 0,0 0,0 0,0 0,0 0,0 0,0 0,0 0,1 0,-1-1,0 1,1 0,-1 0,1 0,-1 0,1 0,-1-1,1 2,30 48,-27-45,35 48,-13-18,0 1,-2 3,-18-29,0 1,-1 0,-1 0,0 0,0 0,-1 1,0-1,-1 1,1 9,-3-18,0 0,0 1,0-1,0 0,0 0,-1 1,0-1,1 0,-1 0,0 0,0 0,-1 0,1 0,-1 0,1-1,-1 1,0 0,0-1,0 1,-1-1,1 0,0 0,-1 0,0 0,1 0,-1 0,0-1,0 1,0-1,0 0,0 0,0 0,0 0,0-1,0 1,-1-1,1 0,-1 0,-4 1,1-1,-1 0,1-1,-1 0,0 0,1-1,0 0,-1 0,1-1,0 0,0 0,1 0,-1-1,0 0,1-1,-1 0,4 2,-1 0,1 0,-1-1,1 0,0 1,0-1,0 0,1 0,-1-1,1 1,0-1,1 1,-1-1,1 1,-1-1,2 0,-1 0,0 0,1-3,1 0,0 0,0 0,1 1,1-1,-1 0,1 1,0 0,1-1,0 2,0-1,3-4,15-22</inkml:trace>
  <inkml:trace contextRef="#ctx0" brushRef="#br0" timeOffset="-19416.028">2507 3223,'0'-3,"-1"-1,0 0,0 1,0-1,0 1,-1-1,0 1,1 0,-1-1,0 1,-1 0,1 0,0 0,-1 1,0-1,1 1,-1-1,0 1,0 0,-2-1,-12-8,-1 1,-1 0,-4-1,9 4,-8-3,5 1,0 0,0 2,-1 0,0 1,0 1,-12-2,28 7,1 0,-1-1,1 1,0 0,-1 0,1 0,-1 0,1 0,0 1,-1-1,1 0,0 1,-1-1,1 0,0 1,0 0,-1-1,1 1,0 0,0 0,0-1,0 1,0 0,0 0,0 0,0 1,0 0,0 0,0 0,1 0,-1 1,1-1,-1 0,1 0,0 1,0-1,0 0,0 0,0 1,1-1,0 2,2 10,1 0,1 0,1-1,4 9,-9-20,37 71,-23-49,-2 0,-1 1,-1 0,-1 1,-1 0,-2 0,1 9,-7-32,0 0,-1 1,0-1,0 0,0 1,0-1,0 1,-1-1,1 0,-1 1,0-1,0 0,0 1,-1-1,1 0,-1 0,0 0,1 0,-1-1,0 1,-1 0,1-1,0 1,-1-1,0 0,1 0,-1 0,0 0,0-1,0 1,0-1,0 1,-1-1,1 0,0 0,-1-1,1 1,0-1,-1 1,1-1,-2 0,-11 0,1 0,-1-1,1 0,-1-1,1-1,0-1,0 0,-9-4,-22-11</inkml:trace>
  <inkml:trace contextRef="#ctx0" brushRef="#br0" timeOffset="-2586.043">1006 6066,'9'-1,"0"0,-1-1,1 0,0 0,0-1,-1 0,0 0,5-3,17-6,390-169,-255 104,2 8,80-18,-133 49,-83 25</inkml:trace>
  <inkml:trace contextRef="#ctx0" brushRef="#br0" timeOffset="-1932.584">2176 6166,'-32'-2,"0"-1,-29-6,29 3,-1 2,-13 0,34 4,0 0,0 1,0 1,0 0,0 0,0 1,0 1,-5 2,5-1,0 2,1-1,-1 2,1-1,1 2,-1-1,1 1,1 1,0 0,0 0,1 1,0 0,-3 8,5-10,2-1,-1 1,1 0,1 0,-1 1,2-1,-1 1,1-1,1 1,0 0,0 0,1 0,0-1,1 1,0 0,0 0,1 0,3 8,-4-15,-1-1,1 1,0-1,0 0,0 0,0 1,1-1,-1 0,1 0,-1 0,1 0,0 0,0-1,-1 1,1 0,1-1,-1 0,0 1,0-1,0 0,1 0,-1 0,1 0,0-1,0 0,1 0,-1 0,1 0,-1 0,0-1,1 0,-1 1,0-1,0 0,0-1,1 1,-1-1,0 1,0-2,11-6,0-1,-1 0,-1-1,1-1,-2 0,4-5,9-15,-1-1,9-18,-10 14,2 1,3 0,-27 36,0-1,1 1,-1 0,0-1,0 1,1 0,-1-1,0 1,1 0,-1 0,0-1,1 1,-1 0,1 0,-1-1,0 1,1 0,-1 0,1 0,-1 0,1 0,-1 0,1 0,-1 0,0 0,1 0,-1 0,1 0,-1 0,1 0,-1 0,1 0,-1 0,0 0,1 1,11 14,-1 25,-4 21,-4-1,-2 1,-3 13,-1-26,3 0,1-1,3 1,2-1,9 39,-9-67,-4-15</inkml:trace>
  <inkml:trace contextRef="#ctx0" brushRef="#br0" timeOffset="4994.927">11059 2561,'-3'4,"0"-1,0 1,1 0,-1 0,1 0,0 0,0 1,0-1,0 1,1-1,0 1,0-1,0 1,1 0,-1 0,-2 84,3-59,1 70,3-1,8 23,-4-68,2 0,2 0,2-1,20 44,-28-82,1 0,0-1,1 0,1-1,0 0,1 0,0-1,1 0,0 0,1-1,0-1,1 0,13 7,-18-12,1-1,0 0,0 0,1-1,-1 0,1-1,-1 0,1 0,0-1,0 0,-1-1,1 0,0-1,0 0,0 0,-1-1,1 0,-1-1,1 0,-1 0,0-1,0 0,3-3,3-2,0-1,-1 0,0-2,-1 1,0-1,-1-1,0 0,-1-1,-1-1,0 1,-1-1,0-1,-1 0,-1 0,-1 0,3-12,-4 11,0-1,-2 0,0 0,-1-1,0 1,-2 0,0-1,-1 1,-1 0,-1 0,-1 0,0 0,-1 0,-1 1,0 0,-2-2,6 15,0 1,0-1,0 0,0 1,0 0,-1-1,1 1,-1 0,0 0,0 0,0 1,0-1,-1 1,1-1,-1 1,1 0,-1 0,0 1,0-1,0 1,0 0,0 1,0 0,0 0,0 0,1 1,-1-1,0 1,0 0,0 0,1 1,-1-1,0 1,1 0,0-1,-1 2,1-1,0 0,0 1,0-1,0 1,1 0,-1 0,0 1,-12 15,0 1,2 1,0 0,2 0,0 1,1 0,2 1,-1 2,-1 9,2-1,1 1,1 0,2 1,0 14,4-24,0 0,1-1,4 16,-4-34,-1-1,2 1,-1 0,1 0,0 0,0-1,1 1,-1-1,1 0,0 0,1 0,-1 0,1 0,0-1,0 0,0 1,3 0,9 4</inkml:trace>
  <inkml:trace contextRef="#ctx0" brushRef="#br0" timeOffset="5587.511">12042 2423,'-3'67,"-6"28,-2 31,8 25,8 54,0-131,4 1,3-2,17 55,-24-110,0-1,2 0,0-1,1 1,0-1,1-1,1 0,1 0,0-1,4 4,-10-13,0 0,0 0,1 0,0-1,0 0,0 0,0-1,1 1,0-1,-1-1,1 1,0-1,0 0,0-1,1 0,-1 0,0 0,0-1,1 0,-1-1,0 1,0-1,1-1,-1 0,0 0,3-1,1-2,0 0,0-1,-1 0,0-1,0 0,-1-1,0 0,0-1,0 1,-1-2,-1 1,0-1,0 0,-1 0,0-1,0 0,0 0,-1-1,0 1,-1-1,0 0,-1 0,0-1,-1 1,0-1,-1 1,0-1,-1 1,-1-1,0 1,0-1,-3-5,4 15,-1-1,1 1,-1 0,0 0,0 0,0 0,-1 0,1 0,-1 1,0-1,1 0,-1 1,0-1,-1 1,1 0,0 0,-1 0,1 0,-1 0,1 0,-1 0,0 1,0 0,0-1,0 1,0 0,0 0,0 1,0-1,0 1,-1-1,1 1,0 0,0 0,0 1,-1-1,1 1,0-1,0 1,0 0,0 0,0 0,0 1,0-1,0 1,-11 5,0 1,1 0,0 1,1 0,0 1,1 0,0 1,-9 11,-20 35,33-45,0-1,-1 1,0-1,-1 0,0-1,-1 0,0-1,-6 4,15-12,0 0,-1 0,1 0,-1-1,0 1,1-1,-1 1,1-1,-1 1,0-1,1 0,-1 0,0 0,0 0,1 0,-1 0,0-1,1 1,-1 0,0-1,1 1,-1-1,1 0,-1 1,1-1,-1 0,1 0,-2-1,-8-8</inkml:trace>
  <inkml:trace contextRef="#ctx0" brushRef="#br0" timeOffset="6030.234">10833 2224,'887'-34,"-305"6,-238 24,-317 4</inkml:trace>
  <inkml:trace contextRef="#ctx0" brushRef="#br0" timeOffset="27283.69">4462 5812,'2'23,"1"-1,1 1,1-1,1 1,1-1,5 7,9 35,165 710,-180-727,-6-36,1 0,0-1,1 1,0 0,1-1,0 0,0 0,1 0,4 7,-8-17,0 0,1 1,-1-1,0 0,1 1,-1-1,0 0,1 0,-1 0,0 1,1-1,-1 0,1 0,-1 0,0 0,1 0,-1 0,1 1,-1-1,1 0,-1 0,0 0,1-1,-1 1,1 0,-1 0,0 0,1 0,-1 0,1 0,-1-1,0 1,1 0,-1 0,0 0,1-1,-1 1,0 0,1-1,-1 1,0 0,0 0,1-1,-1 1,0-1,0 1,0 0,0-1,1 1,-1 0,0-1,0 1,0-1,0 1,0-1,0 1,0 0,9-27,10-61,-5-1,-4 0,-2-26,5-39,-6 71,15-109,-17 164,1 1,1-1,2 1,0 0,9-15,-17 40,0 0,0 0,0 0,0 0,0 0,0 0,1 0,-1 0,1 0,-1 0,1 1,0-1,0 1,-1-1,1 1,0 0,0 0,0 0,1 0,-1 0,0 0,1 0,-1 1,0 1,0-1,0 0,0 1,0-1,0 1,0 0,0 0,0-1,0 1,0 0,0 1,-1-1,1 0,0 1,-1-1,1 0,-1 1,1 0,8 11,0 0,-2 1,1 0,-2 0,4 10,29 68,-5 2,10 51,43 201,-69-270,-9-30,-2 1,0 19,-8-109,1 0,5-29,1-25,60-848,-63 888,-2 37</inkml:trace>
  <inkml:trace contextRef="#ctx0" brushRef="#br0" timeOffset="28266.016">5627 6464,'6'-2,"0"0,0-1,0 0,-1 0,1 0,-1 0,0-1,0 0,0 0,1-2,4-1,39-32,-2-2,-1-1,7-13,-33 32,0-1,-2 0,0-2,-2 0,-1-1,-1 0,5-18,-15 34,-1 0,0 0,-1-1,0 1,-1-1,0 1,-1-1,-1 0,1 1,-2-1,0 1,0-1,-3-6,4 14,-1-1,1 1,-1 0,0-1,0 1,-1 0,1 0,-1 0,0 1,0-1,0 1,0 0,-1-1,1 1,-1 1,0-1,0 0,0 1,0 0,0 0,-1 0,1 1,-1-1,1 1,-1 0,1 0,-1 1,0-1,1 1,-1 0,0 1,1-1,-1 1,-2 0,-3 1,1 1,-1 0,1 1,0 0,0 1,0-1,1 2,-1-1,1 1,1 0,-1 1,1 0,0 0,1 1,-1 0,1 0,-4 8,-4 7,1 1,1 0,1 0,2 1,0 1,1 3,-5 19,3 0,2 0,2 1,1 29,4-56,1 0,2-1,0 1,1 0,1 0,1-1,1 0,1 0,1-1,0 1,7 8,-11-22,1 1,0-1,0 1,0-1,1-1,0 1,1-1,0 0,-1 0,2-1,-1 0,1 0,-1-1,1 0,1-1,-1 1,0-1,1-1,0 0,-1 0,1-1,0 0,0 0,0-1,0 0,0 0,0-1,-1-1,1 1,2-2,7-2,1-2,-1 1,-1-2,0 0,0-2,0 1,-1-2,-1 0,0-1,0-1,-1 0,-1-1,8-10,-2-1</inkml:trace>
  <inkml:trace contextRef="#ctx0" brushRef="#br0" timeOffset="28817.34">6339 6364,'32'-14,"-7"0,-1-1,-1-1,-1-2,0 0,-1-1,-1-1,0-1,-2-1,-1 0,5-10,-7 9,-1 0,-1 0,-1-1,-2-1,0 0,-1-1,-2 1,-1-1,-1-1,-1 1,-1-2,-2 16,-2 0,1 0,-2 0,1 0,-2 1,1-1,-2 0,0 1,-4-9,7 17,0 1,0-1,0 1,-1-1,1 1,-1 0,1 0,-1-1,0 1,0 0,0 1,0-1,-1 0,1 0,0 1,-1 0,1-1,-1 1,1 0,-1 0,0 0,1 1,-1-1,0 1,0-1,1 1,-1 0,0 0,0 0,0 0,1 1,-1-1,0 1,0 0,1-1,-1 1,0 0,1 1,-1-1,1 0,0 1,-1 0,-1 1,-4 3,-1 1,1 1,0 0,1 0,0 0,0 1,1 0,0 0,0 0,1 1,0 0,1 0,-3 11,-5 17,2 1,1-1,1 9,1-1,3 1,1-1,3 1,1 0,7 38,-4-56,1-1,2 0,0 0,2-1,1 0,1 0,1-1,2-1,0 0,3 1,-12-19,1 0,0 0,0 0,1-1,0 1,0-2,1 1,0-1,-1 0,2-1,-1 0,0 0,1 0,1-1,-4-2,-1 0,0 0,0 0,1-1,-1 1,0-1,1-1,-1 1,0-1,1 0,-1 0,0-1,0 1,0-1,0 0,0 0,0-1,-1 0,1 0,-1 0,1 0,-1-1,0 1,-1-1,4-3,12-19,-1-1,-1-1,-1 0,-2-1,3-8,9-21</inkml:trace>
  <inkml:trace contextRef="#ctx0" brushRef="#br0" timeOffset="29201.619">7145 5381,'-1'266,"20"680,-18-921,0-10,0-1,0 0,1 0,1 0,0 0,4 8,-7-21,0-1,0 1,0-1,0 1,0-1,1 1,-1-1,0 0,0 1,0-1,1 1,-1-1,0 1,1-1,-1 0,0 1,1-1,-1 0,1 1,-1-1,0 0,1 1,-1-1,1 0,-1 0,1 0,-1 1,1-1,-1 0,7-12,0-31,-6 40,16-108,6-4,0 1,-11 46</inkml:trace>
  <inkml:trace contextRef="#ctx0" brushRef="#br0" timeOffset="29599.303">7448 5608,'1'0,"-1"0,1 0,-1 0,1 0,-1 0,1 1,-1-1,0 0,1 0,-1 0,1 1,-1-1,0 0,1 1,-1-1,0 0,1 1,-1-1,0 0,1 1,-1-1,0 1,0-1,1 1,-1-1,0 0,0 1,0-1,0 1,0-1,0 1,0 0,0 25,-11 26,10-49,-44 144,-6-2,-7-3,-6 0,63-139,-2 2,0 0,1 0,0 0,0 1,1-1,-1 1,1-1,0 4,1-8,1 0,-1 0,0 1,1-1,-1 0,1 0,-1 1,1-1,0 0,0 0,-1 0,1 0,0 0,0 0,0 0,0 0,0 0,0-1,0 1,0 0,1 0,-1-1,0 1,0-1,1 0,-1 1,0-1,1 0,-1 1,0-1,1 0,-1 0,0 0,1 0,-1-1,0 1,1 0,210 2,40 3,-75 3,-154-8</inkml:trace>
  <inkml:trace contextRef="#ctx0" brushRef="#br0" timeOffset="30567.033">2662 7225,'1048'17,"45"-42,51-54,-786 50,0 16,264 28,-502-3,111 28,-6-1,-198-35,1-1,-1-2,1 0,0-2,-24 1</inkml:trace>
  <inkml:trace contextRef="#ctx0" brushRef="#br0" timeOffset="31286.008">2916 6149,'-1'1,"1"-1,-1 0,1 1,-1-1,0 1,1-1,-1 1,1 0,-1-1,1 1,0 0,-1-1,1 1,0 0,-1-1,1 1,0 0,0-1,0 1,-1 0,1 0,0 0,0-1,0 1,0 0,-1 27,1-24,-4 531,6-279,-2-250,-3-8,2-1</inkml:trace>
  <inkml:trace contextRef="#ctx0" brushRef="#br0" timeOffset="31750.51">3137 6242,'9'0,"1"-1,-1-1,1 0,-1 0,0-1,0 0,0-1,0 0,-1 0,1-1,-1 0,0 0,6-6,16-14,-1-2,21-25,-10 10,-27 29,-7 6,0 0,1 1,0 0,0 0,0 0,1 1,-1 0,1 0,1 1,2-1,-10 5,0 0,0-1,0 1,0 0,0 0,0 0,0 0,0 0,0 0,0 0,0 1,0-1,0 0,0 1,0-1,0 0,-1 1,1-1,0 1,0-1,0 1,0 0,-1-1,1 1,0 0,0 0,-1-1,14 32,-7 39,-7-69,-4 111,-4 0,-14 58,8-74,3 1,5 1,6 73,1-162</inkml:trace>
  <inkml:trace contextRef="#ctx0" brushRef="#br0" timeOffset="33069.069">3943 5001,'-53'-2,"-1"4,1 1,0 3,0 2,-10 5,0 5,2 4,0 2,1 2,2 4,0 1,3 3,1 3,-34 30,29-15,1 2,3 3,2 2,3 3,3 1,3 3,2 2,-12 23,5 3,4 1,4 3,-10 43,34-85,2 2,4-1,1 2,3-1,3 1,2 1,3-1,7 42,0-42,3 0,2-1,2-1,3 0,9 15,-10-33,2-1,1-1,1 0,3-2,1-1,1-1,28 28,-3-15,1-2,2-2,2-3,2-2,1-3,1-2,2-3,1-3,41 11,106 24,3-9,72 2,-145-28,32 2,0-7,1-8,134-9,-15-18,236-43,-150 9,283-46,-531 67,-2-5,0-6,-3-5,2-7,-3-6,-4-6,-2-4,71-55,-114 66,-2-3,-2-3,-4-3,-2-2,42-59,-86 99,-2-1,-1-1,-1 0,-1-2,-2 1,-1-2,-1 0,-2 0,-1-1,-2-1,0 1,-3-1,0 0,-3 0,0-12,-6-11,-2 1,-3-1,-2 2,-3-1,-1 2,-3 0,-3 1,-1 1,-3 1,-10-11,-4 0,-3 1,-2 3,-3 1,-2 3,-2 2,-3 2,-40-26,-44-23,-5 6,-4 7,-3 7,-3 6,-4 7,-31-3,-105-23,-5 13,-297-38,406 93,0 7,-1 9,0 8,-56 13,31 10,1 9,1 10,3 9,-80 36,104-31,122-39</inkml:trace>
  <inkml:trace contextRef="#ctx0" brushRef="#br0" timeOffset="34479.318">8204 5790,'0'1,"-1"-1,1 1,-1 0,1-1,-1 1,1-1,-1 1,0-1,1 0,-1 1,0-1,0 0,1 1,-1-1,0 0,0 0,1 0,-1 1,0-1,0 0,0 0,1 0,-1 0,0-1,0 1,1 0,-1 0,0 0,0-1,1 1,-1 0,0-1,-32-6,31 6,-23-6,0 2,0 0,0 1,-1 2,0 1,-5 0,21 2,0 0,-1 0,1 1,0 0,0 1,1 0,-1 1,1 0,-1 0,1 1,0 0,1 1,-1-1,1 2,0-1,1 1,-1 1,7-6,-1-1,1 0,0 1,0-1,0 1,0 0,0-1,0 1,0 0,0-1,1 1,-1 0,1 0,-1 0,1 0,0-1,0 1,0 0,0 0,0 0,0 0,0 0,0 0,2 1,-1 0,0 0,1 0,-1-1,1 1,0 0,0-1,0 1,0-1,0 1,1-1,1 2,10 6,0-1,0 0,1-1,14 6,-25-13,100 39,-61-26,0 3,19 11,-51-22,-1-1,0 2,-1-1,1 1,-1 0,-1 1,1 0,-1 1,-1 0,0 0,6 9,-11-14,1 1,-1-1,1 1,-1 0,-1 0,1 0,-1 0,0 0,0 1,0-1,-1 0,0 0,0 0,0 1,-1-1,1 0,-1 0,-1 0,1 0,-1 0,0 0,0 0,0 0,0 0,-1-1,0 0,0 1,0-1,-1 0,1 0,-2 0,-3 4,-1-1,0 0,0-1,-1 1,1-2,-1 1,-1-1,1-1,-1 0,0-1,0 0,0 0,0-1,-1-1,-68 4,62-5</inkml:trace>
  <inkml:trace contextRef="#ctx0" brushRef="#br1" timeOffset="53501.717">13594 1556,'0'52,"0"177,-29 225,-1-306,25-127,34-169,5-105,-26 161</inkml:trace>
  <inkml:trace contextRef="#ctx0" brushRef="#br1" timeOffset="59583.842">14356 4725,'3'0,"1"1,0 0,0 0,-1 0,1 0,-1 1,1 0,-1-1,0 1,1 0,-1 1,0-1,0 0,0 1,-1 0,1 0,-1 0,1 0,-1 0,0 0,0 0,-1 1,2 3,7 12,-2 1,-1 0,4 17,-8-29,16 68,7 68,4 16,-30-157,0-1,1 1,0 0,0-1,0 1,0 0,0-1,0 1,1-1,-1 0,1 1,0-1,7-4,1-19,3-30,-3 0,-1-1,0-53,9-53,-17 153,0-1,0 1,1 0,-1 0,1 0,0 0,2-2,-4 7,0-1,1 1,-1-1,0 0,1 1,-1-1,1 1,-1 0,1-1,-1 1,1-1,-1 1,1 0,0-1,-1 1,1 0,-1 0,1-1,0 1,-1 0,1 0,0 0,-1 0,1 0,0 0,1 1,-1-1,0 1,1-1,-1 1,0 0,0-1,0 1,0 0,0 0,0 0,0 0,0 0,0 0,0 0,0 0,0 0,19 28,-2 1,0 0,-2 2,10 30,-12-29,1 0,1-2,2 0,16 21,-33-50,0 0,0-1,0 1,0-1,0 0,1 1,-1-1,0 0,1 0,-1 1,1-1,-1 0,1 0,-1-1,1 1,0 0,-1-1,1 1,0-1,0 1,0-1,-1 0,1 1,1-1,-2-1,1 0,0 0,-1-1,1 1,-1 0,1-1,-1 1,0 0,1-1,-1 0,0 1,0-1,0 0,0 1,0-1,-1 0,1 0,0 0,-1 0,1 0,-1 0,0-1,9-52,-2-1,-3 1,-2-1,-2 0,-4-12,1-16,2 58,0 14,0 0,1 0,0 0,1 0,0 0,1 0,1 0,0 1,0-1,1 1,5-11,15-20,-14 26</inkml:trace>
  <inkml:trace contextRef="#ctx0" brushRef="#br1" timeOffset="60562.641">15178 4244,'3'3,"0"-1,0 0,0 1,0 0,0 0,-1 0,1 0,-1 0,0 0,0 1,0-1,0 1,-1-1,1 1,-1 0,1 1,13 64,-15-68,18 163,-7 1,-7 81,-1-22,-3-206,0-5,0 0,1-1,0 1,1 0,0 0,1-1,3 7,-6-18,0-1,0 1,0-1,0 0,0 1,0-1,0 0,1 1,-1-1,0 0,0 1,0-1,0 0,1 1,-1-1,0 0,0 1,1-1,-1 0,0 0,1 1,-1-1,0 0,0 0,1 0,-1 1,1-1,-1 0,0 0,1 0,-1 0,0 0,1 0,-1 0,0 0,1 0,-1 0,1 0,-1 0,0 0,1 0,-1 0,0 0,1 0,-1-1,12-18,2-32,20-155,-14 73,14-34,-30 150,0 0,1 0,1 0,1 0,1 1,0 0,1 1,0 0,1 0,1 1,10-10,-28 33,0 1,0 1,1-1,0 1,-3 11,-7 10,-2 1,2 0,1 1,2 1,-6 25,16-50,0 1,1-1,0 1,1-1,0 1,1 0,0 0,1-1,0 1,0 0,1-1,1 1,-1-1,2 0,0 0,0 0,0 0,4 4,-5-10,0 1,0-1,0 0,1 0,0 0,0-1,0 1,0-1,0 0,1 0,-1-1,1 1,0-1,0 0,0 0,0-1,0 1,0-1,3 0,1-1,-1 0,0 0,0-1,0 0,0-1,0 0,0 0,-1 0,1-1,-1-1,8-3,11-8,-1-2,-1-1,-1 0,0-2,-1-1,6-9,0-2,-1-2,-2 0,-1-2,0-5,78-154,-93 177,-4 9,-1 0,-1 0,0 0,0 0,0-1,-1 1,-1-2,-1 10,1 0,-1 0,0 0,0 0,0 0,0 0,0 0,-1 0,1 1,0-1,0 0,-1 0,1 0,0 0,-1 0,1 0,-1 0,1 1,-1-1,0 0,1 0,-1 1,0-1,1 0,-1 1,-1-1,0 0,0 1,0 0,-1-1,1 1,0 0,-1 1,1-1,0 0,0 1,0-1,-1 1,1 0,0-1,0 1,0 0,0 1,-1 0,-12 5,1 1,0 0,1 1,0 1,1 0,0 1,0 0,1 1,1 0,0 1,7-9,0-1,0 1,1 0,0 1,0-1,0 0,0 1,0-1,1 1,0-1,0 1,0-1,1 1,-1 0,1 0,0-1,1 1,-1 0,1-1,0 1,0 0,0-1,1 1,0-1,0 0,0 1,0-1,0 0,1 0,0-1,0 1,0 0,0-1,0 0,2 1,15 13,1-1,1-1,21 11,-27-18,-1 1,0 1,0 0,-1 1,0 0,-1 1,-1 1,0 0,7 10,-17-21,0 1,-1-1,1 1,-1 0,0-1,0 1,0 0,0 0,0 0,-1-1,1 1,-1 0,0 0,0 0,0 0,0 0,0 0,-1 0,1 0,-1 0,-1 1,1 0,-1 0,-1-1,1 1,0-1,-1 0,0 0,0 0,0 0,0-1,0 1,0-1,-1 1,1-1,-2 0,-6 4,-1-1,0-1,0 0,0 0,-1-1,1-1,-1 0,1 0,-7-1,-14-3,4-1</inkml:trace>
  <inkml:trace contextRef="#ctx0" brushRef="#br1" timeOffset="58530.634">13279 4410,'23'461,"-2"-108,-20-314,-2-17,2 1,0-1,2 0,0 1,1-1,3 2,2-10,-1-20,5-27,-1-20,0-8</inkml:trace>
  <inkml:trace contextRef="#ctx0" brushRef="#br1" timeOffset="58914.044">13439 4592,'78'5,"-50"-2,0-1,21-3,25-9,-59 6,1 1,-1 1,0 0,1 1,-1 0,1 2,-1 0,1 1,8 2,-20-2,0 0,0 0,0 0,0 1,-1-1,1 1,-1 0,0 0,0 0,0 1,0-1,-1 1,0 0,1-1,-1 1,0 0,-1 0,1 1,-1-1,0 0,0 0,0 1,0 1,3 19,-2-1,0 0,-2 23,-1-21,-12 333,3-171,10-182,0 0,0 0,1 0,-1 0,1 0,1-1,-1 1,1 0,0 0,-2-6,0 1,0-1,0 0,1 1,-1-1,0 0,0 1,0-1,1 0,-1 1,0-1,1 0,-1 0,0 1,1-1,-1 0,0 0,1 1,-1-1,0 0,1 0,-1 0,0 0,1 0,-1 0,1 1,-1-1,0 0,1 0,-1 0,1 0,-1 0,0-1,1 1,-1 0,1 0,-1 0,0 0,1 0,-1-1,3-1,-1 0,0 0,0 0,0 0,-1-1,1 1,0-1,-1 1,0-1,1 0,-1-1,8-19,-1-1,5-20,-11 36,15-57</inkml:trace>
  <inkml:trace contextRef="#ctx0" brushRef="#br1" timeOffset="54033.508">13919 1507,'-17'84,"7"25,5 2,5-1,12 81,-10-162,2 1,2-1,1 0,5 15,-10-37,0-1,0 0,0 0,1-1,0 1,0 0,0-1,1 0,0 0,0 0,0 0,1 0,-1-1,1 0,0 0,1 0,-1-1,0 0,1 0,0 0,0 0,0-1,0 0,1 0,-1-2,-1 0,1 0,-1 0,0-1,1 0,-1 0,0-1,0 1,1-1,-1 0,-1 0,1-1,0 1,0-1,-1 0,0-1,1 1,-1-1,-1 1,1-1,0 0,-1-1,0 1,0-1,1-2,8-12,-2 0,0 0,-2 0,0-2,5-16,-6 12,-1-1,-2 1,0-1,-1-9,-2 22,-1 0,0 0,-1-1,-1 1,0 0,-1 0,0 0,-1 1,-2-6,5 16,0-1,1 1,-1 0,-1 0,1 0,0 0,0 0,-1 0,1 1,-1-1,1 0,-1 1,0-1,0 1,0 0,0-1,0 1,0 0,-1 0,1 0,0 1,0 0,1 0,-1 0,0 0,0 0,0 0,1 1,-1-1,0 1,0-1,0 1,1-1,-1 1,0 0,1 0,-1 0,1 0,-1 0,-5 5,0 0,1 1,0 0,0 0,0 0,1 0,0 1,-2 6,-12 22,2 1,2 1,2 1,-3 15,11-37,1 1,1-1,1 1,0 0,1 0,1 0,1 0,1 0,0 0,1-1,2 4,-4-17,0 0,0 0,1-1,0 1,0 0,0-1,0 0,0 1,1-1,-1 0,1 0,0 0,0-1,0 1,0-1,2 2,-2-3,0 0,-1 0,1 0,0 0,0 0,0-1,0 1,0-1,0 0,0 0,0 0,0 0,0 0,0-1,0 1,0-1,0 0,-1 0,1 0,0 0,2-2,14-7</inkml:trace>
  <inkml:trace contextRef="#ctx0" brushRef="#br1" timeOffset="54751.3">14648 1683,'-1'214,"2"219,5-390,-6-42,0-1,0 0,0 1,0-1,1 1,-1-1,0 1,0-1,0 1,1-1,-1 0,0 1,0-1,1 0,-1 1,0-1,1 0,-1 1,0-1,1 0,-1 1,1-1,-1 0,1 0,-1 0,0 1,1-1,0 0,0-1,0 1,0-1,0 0,0 1,0-1,0 0,0 0,-1 1,1-1,0 0,0 0,-1 0,1 0,0 0,-1 0,1 0,-1 0,1-1,28-62,-3-2,-2-1,8-46,-16 57,-5 13,-9 29,1 1,1 0,0 0,0 0,2 0,-1 1,2 0,3-6,-9 17,0 0,-1 0,1 1,0-1,-1 0,1 0,0 1,0-1,0 1,0-1,0 1,-1-1,1 1,0-1,0 1,0 0,0 0,0-1,0 1,0 0,1 0,-1 0,0 0,0 0,0 0,0 0,0 1,0-1,0 0,0 1,0-1,0 0,0 1,-1-1,1 1,0 0,0-1,0 1,0 0,-1-1,1 1,0 0,-1 0,1 0,-1-1,1 1,-1 0,1 0,-1 0,28 52,-26-48,28 73,5 30,-17-48,3 0,3-1,5 6,-28-63,0 0,-1-1,1 1,0 0,0-1,0 1,1-1,-1 1,0-1,1 1,-1-1,1 0,-1 1,1-1,-1 0,1 0,1 0,-2-1,0 0,0 0,-1 0,1 0,0 0,0 0,-1-1,1 1,0 0,0-1,-1 1,1 0,0-1,-1 1,1-1,0 1,-1-1,1 1,0-1,-1 1,1-1,-1 0,0 1,1-1,-1 0,1 0,-1 0,4-8,0 0,-1-1,0 1,0-1,1-8,11-80,-5-2,-2-25,9-97,-16 213,0 0,1 0,1 0,0 1,0-1,1 0,-3 6</inkml:trace>
  <inkml:trace contextRef="#ctx0" brushRef="#br1" timeOffset="55080.251">15432 1512,'1'0,"0"1,1-1,-1 1,0 0,1 0,-1 0,0 0,0 0,0 0,0 0,0 0,0 0,0 0,0 0,0 1,-1-1,1 0,0 1,-1-1,1 0,-1 1,0-1,1 1,-1 0,9 40,-8-39,14 130,-5 0,-8 111,1 12,-3-243,0-7,-1-1,1 1,1-1,-1 1,1-1,0 1,0-1,0 1,1-1,0 0,0 1,2 2,-3-8,-1 1,0-1,1 0,-1 0,0 0,1 0,-1 0,0 0,1 0,-1 0,0 0,1 0,-1 0,0 0,1 0,-1 0,0 0,1-1,-1 1,0 0,1 0,-1 0,0 0,1-1,-1 1,0 0,0 0,1-1,-1 1,0 0,0 0,0-1,1 1,-1 0,0-1,0 1,0 0,0-1,0 1,0 0,0-1,1 1,7-18,-7 17,18-57,-2 0,-2-1,1-27,-15 84,12-72</inkml:trace>
  <inkml:trace contextRef="#ctx0" brushRef="#br1" timeOffset="55379.735">15752 1700,'-34'47,"15"-21,1 1,1 1,1 1,1 0,2 1,-8 27,16-43,1 1,0 0,1 0,1 1,0-1,1 0,0 1,2-1,0 1,0-1,2 0,0 0,0 0,2 0,3 8,-7-19,1 0,0 0,0 0,0 0,1 0,-1 0,1-1,0 1,0-1,0 0,1 0,-1 0,1 0,0-1,-1 1,1-1,0 0,0 0,1 0,-1-1,0 1,1-1,-1 0,0-1,1 1,-1-1,1 1,-1-2,1 1,-1 0,1-1,-1 0,1 0,-1 0,0 0,1-1,8-3,-1 0,-1 0,1-2,-1 1,0-2,0 1,-1-1,0-1,0 0,-1 0,0-1,1-3,19-29,-2-2</inkml:trace>
  <inkml:trace contextRef="#ctx0" brushRef="#br1" timeOffset="55784.32">16233 1700,'-20'0,"1"0,-1 1,1 2,-1 0,-13 4,28-5,-1-1,0 2,1-1,-1 1,1-1,0 1,0 1,0-1,0 1,1 0,-1 0,1 0,0 1,0-1,1 1,-1 0,1 0,0 0,0 1,-1 4,2-5,1 0,0 0,0-1,1 1,-1 0,1 0,0 0,0 0,1 0,0 0,0 0,0 0,0-1,1 1,-1 0,1-1,0 1,1-1,-1 0,1 0,0 0,0 0,0 0,3 2,11 12,2 0,0-2,1 0,11 5,5 6,-26-19,1 1,-2 0,1 0,-1 1,-1 0,0 1,2 3,-9-12,1 0,-1 0,0 1,0-1,0 1,0-1,0 1,0-1,-1 1,1 0,-1-1,0 1,0 0,0-1,0 1,0 0,-1-1,1 1,-1 0,1-1,-1 1,0-1,0 1,0-1,-1 0,1 1,-1-1,1 0,-1 0,0 0,1 0,-1 0,0 0,0 0,-1-1,1 1,0-1,-2 1,-10 6,-1 0,0-1,0-1,0 0,-1-1,1-1,-7 1,-121 15,73-11,-71 8,76-11</inkml:trace>
  <inkml:trace contextRef="#ctx0" brushRef="#br1" timeOffset="56551.648">14736 2616,'-65'-1,"38"-1,1 1,-1 1,1 1,-1 2,1 1,0 1,-16 5,40-10,0 1,0-1,0 1,0 0,0 0,1 0,-1 0,0 0,0 0,1 0,-1 1,1-1,-1 0,1 1,0 0,-1-1,1 1,0 0,0-1,0 1,0 0,0 0,1 0,-1 0,1 0,-1 1,1 1,1-1,-1 1,1-1,0 0,0 1,0-1,0 0,0 0,1 0,0 0,-1 0,1 0,0 0,3 2,8 10,2 0,0-1,1 0,15 9,16 10,-27-21,0 1,-2 1,1 1,-2 0,0 1,-1 1,0 1,9 14,-24-31,0 1,0 0,-1-1,1 1,0-1,-1 1,1 0,-1 0,1 0,-1-1,0 1,1 0,-1 0,0 0,-1-1,1 1,0 0,0 0,-1 0,1-1,-1 1,1 0,-1-1,0 2,-2 0,1 0,0 0,-1 0,1-1,-1 1,0-1,0 1,0-1,0 0,0 0,-1-1,1 1,-14 5,-1 0,1-2,-1 0,-11 1,25-5,-4 1,0 0,0-1,1-1,-2 1,1-1,0 0,0-1,0 0,1 0,-1-1,0 0,-1-1,5 2,0-1,1 0,-1 0,1 0,0-1,-1 1,1-1,0 1,0-1,1 0,-1 0,1-1,-1 1,1 0,0-1,0 0,0 1,1-1,-1 0,1 0,0 0,0 0,1 0,-1-2,0-10,0 0,1-1,1 1,1 0,0 0,1-1,1 1,0 1,6-14,1 0,1 2,2-1,0 2,17-23,-27 43,1 0,-1 1,1-1,0 1,0 0,1 0,-1 1,1 0,5-3,-10 6,0 1,0-1,0 1,0 0,0-1,0 1,0 0,0 0,0 0,0-1,0 1,0 0,0 1,0-1,0 0,0 0,1 0,-1 1,0-1,0 0,0 1,0-1,0 1,0-1,0 1,0 1,1 0,0 0,-1 0,0 0,1 1,-1-1,0 0,0 1,0-1,0 1,-1-1,1 1,-1-1,1 1,-1-1,0 1,8 101,-5 0,-6 57,0-39,-1-42,1-49,2 0,1 0,1 0,2 1,1 1,0-23,-2-8</inkml:trace>
  <inkml:trace contextRef="#ctx0" brushRef="#br1" timeOffset="56798.898">14979 2660,'-30'1000,"28"-978,1-51,1-8</inkml:trace>
  <inkml:trace contextRef="#ctx0" brushRef="#br1" timeOffset="57168.846">15217 2754,'4'12,"0"-1,-1 1,0-1,-1 1,0 0,-1 0,0 0,-1 0,-5 101,3-86,-18 115,12-97,2 0,1 0,3 3,1-44,1-1,0 1,0-1,1 1,-1-1,1 1,0-1,0 1,0-1,0 1,1-1,-1 0,1 0,0 0,0 0,0 0,0 0,0 0,1-1,-1 1,1-1,0 1,2 0,0-1,-1 0,1 0,0 0,0-1,0 0,0 0,0 0,0 0,0-1,0 0,0 0,1 0,0-1,13-2,0 0,0-1,0-2,-1 0,1 0,-1-2,12-7,-21 10,-1 0,1-1,-1 0,0-1,-1 0,0 0,0 0,0-1,-1 0,0 0,2-6,10-17</inkml:trace>
  <inkml:trace contextRef="#ctx0" brushRef="#br1" timeOffset="57469.332">15476 2809,'-17'125,"24"389,-6-487,-1-10,0-1,1 1,1-1,0 1,1-1,1 0,1 0,4 9,-9-24,0-1,0 1,0-1,0 1,0-1,1 1,-1-1,0 1,0-1,1 1,-1-1,0 0,1 1,-1-1,0 0,1 1,-1-1,1 0,-1 1,0-1,1 0,-1 0,1 1,-1-1,1 0,-1 0,1 0,-1 0,1 0,-1 1,1-1,-1 0,1 0,-1-1,1 1,-1 0,1 0,-1 0,1 0,12-20,2-34,-5-10,-2-5</inkml:trace>
  <inkml:trace contextRef="#ctx0" brushRef="#br1" timeOffset="57820.205">15730 2709,'1'4,"1"0,-1 0,0-1,0 1,0 0,-1 0,1 0,-1 0,0 0,0 0,-1 0,1 0,-1 0,1 10,-8 423,8-427,0 0,1-1,-1 1,2-1,-1 1,2 0,-1-1,1 0,2 3,-3-8,-1-2,1 1,0 0,0 0,1 0,-1-1,0 0,1 1,0-1,-1 0,1 0,0 0,0-1,0 1,0-1,1 1,-1-1,0 0,0 0,1-1,-1 1,1-1,-1 1,1-1,-1 0,0-1,3 1,6-1,0-1,0 0,0 0,0-1,-1-1,1 0,-1 0,0-1,0-1,0 0,-1 0,0-1,0 0,-1-1,0 0,0-1,-1 1,0-2,-1 1,0-1,0 0,-1-1,0 1,-1-1,0-1,-1 1,0 0,-1-1,0 0,-1 0,0 0,4-33</inkml:trace>
  <inkml:trace contextRef="#ctx0" brushRef="#br1" timeOffset="58069.057">16017 2605,'1'268,"-3"310,1-550,0 0,-2 0,-2 0,0-1,-2 1,-1-1,-1 2,-6 6</inkml:trace>
  <inkml:trace contextRef="#ctx0" brushRef="#br1" timeOffset="62979.462">14421 5923,'0'0,"-1"1,1-1,-1 1,1-1,-1 1,0-1,1 1,-1-1,0 1,0-1,1 0,-1 1,0-1,0 0,0 0,1 0,-1 0,0 1,0-1,0 0,1 0,-1-1,0 1,0 0,-32 0,21 0,-16 1,1 1,-1 1,0 2,-19 5,37-7,0 0,-1 1,1 0,1 0,-1 1,1 1,-1-1,2 1,-1 1,1 0,0 0,0 0,-5 7,11-11,0 0,0 0,0 0,1 0,-1 0,1 0,-1 1,1-1,0 0,0 1,1-1,-1 1,1-1,0 1,0-1,0 1,0-1,0 1,1-1,0 1,1 2,0-1,0 1,1-1,-1 0,1 0,1 0,-1 0,1 0,0-1,0 1,2 1,14 11,1-1,0-1,1-1,1-1,1 0,-15-8,41 21,50 28,-91-48,0 1,0 0,0 1,0-1,-1 2,-1-1,1 1,2 5,-8-10,-1 0,1 0,-1 1,0-1,0 0,0 1,0-1,-1 1,0-1,0 1,0-1,-1 0,1 1,-1-1,0 1,0-1,0 0,-1 0,0 0,0 1,0-2,0 1,0 0,-1 0,0-1,-1 2,-2 4,-1-1,0 0,0 0,-1-1,0 0,0 0,0-1,-1 0,0-1,-8 4,14-7,-1-1,1 0,0 0,0 0,-1 0,1 0,-1-1,1 0,-1 1,1-1,-1-1,1 1,0 0,-1-1,1 0,-1 0,1 0,0 0,0 0,-2-1,1-1,0 0,1 0,-1 0,0 0,1-1,0 0,0 1,0-1,0 0,1-1,-1 1,1 0,0-2,-5-12,0-1,2-1,0 1,2-1,0 0,0-9,-2-47,3-51,3 99,1 0,1 0,2 0,1 0,1 1,2-4,-6 29,-1 8,2 21,-1 37,-2 206,1 91,-2-346,1 1,0-1,1 1,0-1,1 0,1 1,0-2,2 1,0 0,-1-7</inkml:trace>
  <inkml:trace contextRef="#ctx0" brushRef="#br1" timeOffset="63332.682">14758 5945,'-6'331,"-21"75,18-323,2-32,2 0,3 0,2 0,3 21,-3-70,0 0,1 1,-1-1,1 1,-1-1,1 0,0 1,0-1,0 0,0 0,0 0,0 0,1 0,-1 0,1 0,-1 0,1 0,0-1,1 2,-2-3,0 1,1-1,-1 0,0 0,0 0,0 0,1 0,-1 0,0-1,0 1,0 0,1 0,-1-1,0 1,0-1,0 1,0-1,0 0,0 1,0-1,0 0,0 0,0 0,0 1,0-1,-1 0,1 0,0 0,-1 0,1 0,-1-1,1 1,-1 0,1 0,-1 0,1-2,10-21</inkml:trace>
  <inkml:trace contextRef="#ctx0" brushRef="#br1" timeOffset="64121.036">15322 5928,'2'2,"-6"2,-18 9,-27 11,27-14,0 1,1 1,0 0,1 2,1 0,-14 14,22-18,1 2,0-1,1 1,0 1,1 0,0 0,1 0,0 1,1 0,1 1,-1 4,-1 8,1 0,1 1,2 0,1-1,1 1,1 0,2 4,-3-30,1 0,1 0,-1 0,0-1,0 1,1 0,-1 0,1 0,-1-1,1 1,0 0,0-1,0 1,0-1,0 1,0-1,0 1,0-1,1 0,-1 1,1-1,-1 0,2 1,-1-1,1-1,-1 1,1-1,-1 1,1-1,-1 0,1 0,-1 0,1 0,-1 0,1-1,-1 1,1-1,-1 0,3 0,11-6,-1-1,1 0,-1-1,13-10,-15 11,6-6,2 2,-1 0,1 2,1 0,0 1,15-3,-32 10,0 1,0 0,1 0,-1 0,0 1,1 0,-1 0,1 0,-1 1,0 0,1 0,-1 0,0 0,0 1,0 0,0 0,0 1,0-1,-1 1,1 0,-1 0,0 1,0-1,0 1,0 0,-1 0,1 0,-1 0,0 1,0-1,-1 1,1 1,2 5,0 1,-1 0,0 0,-1 0,0 0,-1 0,0 1,-1-1,-1 1,0-1,-1 1,0-1,-1 1,0-1,-1 0,0 1,-1-1,0-1,-4 7,-3 6,-1 0,0-1,-2-1,-1 0,-1-1,-1 0,-1-2,-16 16,26-28,-1 0,0 0,0-1,0 0,-1-1,0 0,0-1,0 1,0-2,-1 0,0 0,7-2,1 0,0-1,-1 1,1-1,0 0,-1 0,1 0,0-1,-1 1,1-1,0 0,-1 0,1 0,0 0,0-1,0 1,0-1,0 1,0-1,1 0,-1 0,1-1,-1 1,1-1,0 1,0-1,0 1,0-1,0 0,0 0,1 0,0 0,-1 0,1-1,0 1,1 0,-1-1,-4-15,3 2</inkml:trace>
  <inkml:trace contextRef="#ctx0" brushRef="#br1" timeOffset="64935.259">15603 5978,'1'-7,"0"1,1 0,0 0,0-1,0 1,1 1,0-1,0 0,0 1,1-1,-1 1,1 0,1 0,-1 1,1-1,0 1,0 0,0 0,0 1,1-1,1 0,2-2,1 1,0-1,1 1,-1 1,1 0,0 1,0 0,0 0,1 1,-1 1,8-1,-16 2,0 0,0 0,1 1,-1-1,0 1,0-1,0 1,0 0,0 1,0-1,0 0,-1 1,1-1,0 1,-1 0,1 0,-1 0,0 0,1 0,-1 1,0-1,0 1,0 2,1 0,-1 0,-1-1,1 1,-1 0,0 0,0 1,0-1,-1 0,1 0,-1 0,-1 5,-2 12,0 1,-2-1,-1 0,0 0,-8 14,-6 11,-3-1,-1-2,-5 4,-22 40,107-107,-35 12,0 0,0 1,0 1,21-1,-31 4,-1 1,0 1,1 0,-1 0,0 1,1 0,-1 1,0 0,0 0,0 1,5 3,-12-4,1-1,0 2,-1-1,0 0,0 1,0-1,0 1,0 0,0 0,0 0,-1 0,0 1,0-1,0 1,0-1,0 1,-1 0,1 0,-1 2,1 1,-1 1,0-1,-1 1,0 0,0-1,-1 1,0-1,0 1,-1-1,0 3,-6 14,-1 0,-1-1,-1 0,0-1,-15 20,11-20,0 0,-2-1,-1-1,-4 3,15-16,-1 0,0 0,0-1,0 0,-1 0,1-1,-1 0,-1-1,1 0,-1-1,1 0,-7 2,11-5,1 0,0 0,-1 0,1 0,-1 0,1-1,-1 0,1 0,0 0,-1-1,1 1,0-1,0 0,0 0,0-1,1 1,-1-1,1 0,-1 0,1 0,0 0,0 0,0-1,1 0,-3-3,-2-3</inkml:trace>
  <inkml:trace contextRef="#ctx0" brushRef="#br1" timeOffset="66299.738">15868 7159,'31'0,"0"-2,0-1,-1-2,1-1,-1-1,0-2,-1-1,0-1,-1-1,11-7,-3-3,0-1,-2-1,0-2,-2-1,-1-2,-1-1,4-7,13-20,-2-2,-3-2,28-55,-10 2,30-84,-24 27,-7-3,-9-2,-7-2,7-91,-14-14,-12-1,-12-153,-36-402,-3 518,-48-199,32 305,-10 2,-68-172,62 231,-6 3,-8 3,-5 3,-17-11,35 66,-3 3,-5 2,-3 4,-3 3,-4 3,-3 3,-3 5,-3 3,-5 2,29 23,-1 3,-2 3,-2 3,0 2,-2 4,-1 3,0 3,-2 3,0 3,0 4,-1 2,0 4,-46 5,50 5,1 2,0 4,0 2,2 4,0 2,2 4,0 2,2 3,1 2,2 3,1 3,2 3,2 2,2 2,2 2,2 3,-17 26,-19 34,5 5,5 3,5 3,5 3,6 3,-38 124,1 50,13 5,-16 163,32-65,18 3,5 353,39-260,32 150,-4-403,11-2,10-1,51 151,-38-206,8-3,47 85,-71-184,4-2,4-2,4-3,2-2,5-2,10 6,-11-21,3-4,2-2,2-3,15 6,-25-23,1-1,1-4,2-1,1-4,37 10,-57-24,1-1,0-3,0-2,0-1,1-2,0-2,8-2,7-4,-1-2,-1-2,1-3,-2-2,7-5,26-13,-2-4,-1-4,-2-4,-1-3,-3-3,34-32,-10-1,-5-4,-3-5,-4-3,-5-4,-4-4,4-17,-47 62,14-31,-23 31</inkml:trace>
  <inkml:trace contextRef="#ctx0" brushRef="#br1" timeOffset="97947.686">10253 5349,'1'1,"-1"1,1-1,0 1,0-1,-1 0,1 1,0-1,0 0,1 1,-1-1,0 0,0 0,0 0,1 0,-1 0,1-1,-1 1,0 0,1 0,0-1,-1 1,1-1,0 0,40 12,-1-5,1-1,-1-3,1-2,0-1,3-2,212-27,-195 20,245-37,-6 1,105 5,-47 16,68-4,-168 26,-133 2,-126 0,1 0,-1 0,0-1,1 1,-1 0,0 0,1 0,-1-1,0 1,0 0,1-1,-1 1,0 0,0-1,0 1,1 0,-1-1,0 1,0 0,0-1,0 1,0-1,0 1,0 0,0-1,0 1,0 0,0-1,0 1,0-1,0 1,0 0,0-1,0 1,-1 0,1-1,0 1,0 0,0-1,-1 1,1 0,0-1,0 1,-1 0,1 0,0-1,0 1,-1 0,-11-18,-7 4,-1 1,0 1,0 0,-2 2,-20-7,-10-7,-233-107,-141-70,418 197,11 4,24 10,42 18,278 144,-239-113,-3 5,14 16,-105-70,-6-6,-1 1,0 1,0-1,-1 1,0 1,3 3,-8-9,0 1,0-1,0 1,0-1,0 1,0 0,-1 0,1-1,-1 1,1 0,-1 0,0 0,0 0,1 0,-2-1,1 1,0 0,0 0,0 0,-1 0,1-1,-1 1,0 0,1 0,-1-1,0 1,0 0,0-1,0 1,0-1,0 1,-1-1,-28 33,-3-1,0-2,-2-1,-27 17,-36 30,-7 25,37-34,67-68,0 1,0-1,0 1,-1-1,1 0,0 0,0 0,0 0,0 0,0 0,0 0,0 0,-1 0,1 0,0 0,0-1,0 1,0 0,0-1,0 1,0-1,0 1,0-1,0 0,0 1,1-1,-2 0,-24-21,9 4,1-1,0-1,1-1,2 0,0-1,-5-13,-19-46,-3-18,25 58,-32-71,16 42,4-1,2-2,-2-23,23 47,4 32,0 16,0 1,1-1,-1 1,1-1,-1 1,0-1,1 1,-1-1,1 1,0 0,-1-1,1 1,-1 0,1-1,0 1,-1 0,1 0,-1-1,1 1,0 0,-1 0,1 0,0 0,-1 0,1 0,0 0,-1 0,1 0,21 0,30 10,-1 1,-1 3,0 1,40 20,-8-4,23 8,-247-80,34 7,-15-4,-20 0,135 37,9 5,20 10,37 16,104 37,-55-24,64 38,-170-80,1 0,0-1,0 1,-1 0,1 0,0 0,-1 0,1 0,-1 0,0 1,1-1,-1 1,0-1,0 1,0-1,1 1,-3-1,1 0,-1-1,1 1,-1-1,1 0,-1 1,0-1,1 1,-1-1,0 0,1 1,-1-1,0 0,1 0,-1 0,0 0,0 1,1-1,-1 0,0 0,0 0,1-1,-1 1,0 0,0 0,-67-8,44 4,-429-84,457 89,169 39,-2 7,108 48,-269-91,-7-3,1 0,-1 0,0 0,0 0,0 1,0 0,0-1,0 1,0 0,0 1,-1-1,1 0,0 2,-3-4,-1 1,1-1,0 1,0-1,-1 1,1-1,-1 1,1-1,0 1,-1-1,1 1,-1-1,1 0,-1 1,1-1,-1 0,1 0,-1 1,0-1,1 0,-1 0,1 0,-1 0,1 0,-1 1,0-1,1 0,-1 0,1-1,-1 1,0 0,1 0,-28 2,27-2,-134-1,-1-6,-114-2,225 13,25-3,0-1,0 1,0-1,0 0,0 1,0-1,0 0,0 1,0-1,0 0,0 0,0 1,1-1,-1 0,0 1,0-1,0 0,1 0,-1 1,0-1,0 0,1 0,-1 1,0-1,0 0,1 0,-1 0,0 0,1 1,-1-1,0 0,1 0,-1 0,0 0,1 0,-1 0,49 17,49 2,1-4,0-4,1-5,55-5,-231 4,0 3,-19 7,-89 11,167-25,-34 7,51-8,0 0,-1 0,1 0,0 0,0 0,0 0,0 0,-1 0,1 0,0 0,0 1,0-1,0 0,0 0,-1 0,1 0,0 0,0 0,0 0,0 0,0 0,0 0,0 1,-1-1,1 0,0 0,0 0,0 0,0 0,0 0,0 1,0-1,0 0,0 0,0 0,0 0,0 0,0 1,0-1,0 0,0 0,0 0,0 0,0 1,0-1,0 0,0 0,0 0,0 0,0 0,0 0,0 1,0-1,0 0,1 0,-1 0,11 6,17 1,18-3,-1-3,0-2,0-2,1-1,-2-3,1-2,-1-1,18-8,-124 35,6-3,1 3,-30 15,55-18,17-7,-1-1,1 0,-2-1,1 0,-2 0,9-52,4-9,-9-91,9 126,-1 1,-1-1,-1 1,0 0,-9-17,14 36,1 1,0-1,0 0,0 1,0-1,-1 1,1-1,0 1,0-1,-1 1,1-1,0 1,-1-1,1 1,0 0,-1-1,1 1,-1-1,1 1,-1 0,1-1,-1 1,1 0,-1 0,1 0,-1-1,1 1,-1 0,0 0,1 0,-7 14,4 26,11 21,3-2,2 0,3 0,2-1,4 0,6 23,-4 2,-3 1,-27-137,2 0,2 0,2 0,7-41,-7 92,0 0,0 0,0 1,1-1,-1 0,1 0,-1 0,1 0,0 1,-1-1,1 0,0 0,0 1,0-1,1 1,-1-1,0 1,1-1,-1 1,0 0,1 0,0 0,-1 0,1 0,0 0,2-1,-1 1,1 0,0 1,0-1,0 1,0-1,0 1,0 0,0 1,0-1,0 1,0 0,12 3,1 0,-2 1,1 1,-1 1,7 3,21 14,50 24,-84-45,0 1,1-1,0-1,-1 0,1 0,0-1,0 0,0 0,2-2,6-2,-26-2,-36 0,0 11,-1 2,2 2,-1 2,1 1,1 3,1 1,-34 20,51-17,25-13,16-7,7-5,-1-1,0-2,0 0,-1-1,13-8,104-62,-136 77,30-17,-1-2,-1 0,-1-3,24-22,-51 37,-15 9,-16 9,-33 16,-34 21,36-16,-39 12,80-35</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1:17.678"/>
    </inkml:context>
    <inkml:brush xml:id="br0">
      <inkml:brushProperty name="width" value="0.05" units="cm"/>
      <inkml:brushProperty name="height" value="0.05" units="cm"/>
      <inkml:brushProperty name="color" value="#E71224"/>
      <inkml:brushProperty name="ignorePressure" value="1"/>
    </inkml:brush>
  </inkml:definitions>
  <inkml:trace contextRef="#ctx0" brushRef="#br0">51 45,'-1'11,"2"-6,11-6,-7 0,113-15,0 6,1 4,33 7,-92-1,-695 0,1041-16,-143 5,-411 13,-10 8,98-4,1 3,-1 3,2 2,-4 3,42-7,30-5,42-5,-41 0,-7 0,172-1,151-22,-471 18,-267 7,362-5,35 0</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1:19.03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108 1,'0'1,"1"0,0 0,-1 1,1-1,0 0,0 0,-1 0,1 0,0 0,0 0,0 0,0 0,0-1,0 1,1 0,-1 0,0-1,0 1,1-1,-1 1,0-1,1 0,38 13,-32-11,128 33,0-6,2-7,0-5,37-4,-1077-14,1113 2,96 0,23-14,-407 15,0-4,-49-7,-17-1,88 7,-83 0,128 6,22 3,23 4,-14-7,-3-1</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1:10.8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3973 1016,'0'0,"0"0,2 1,4 2,4 2,8 0,6 0,9-1,10 0,6 0,2-1,0 0,3-2,-7 0</inkml:trace>
  <inkml:trace contextRef="#ctx0" brushRef="#br0" timeOffset="249.094">3989 1341,'0'1,"0"1,0-1,0 2,3 2,4 2,6 1,9 0,20 0,13 2,6-3,1-1,10-2,-7-1</inkml:trace>
  <inkml:trace contextRef="#ctx0" brushRef="#br0" timeOffset="-1805.263">688 1232,'2'-1,"0"1,0-1,0 0,0 1,0-1,0 0,0 0,0 0,0 0,0-1,0 1,-1 0,1-1,0 1,-1-1,0 0,1 1,-1-1,0 0,0 0,0 0,0 0,0 0,0 0,-1 0,1 0,0 0,-1-1,0 1,0-1,3-8,-2-1,0 1,0 0,-1 0,-1-5,-1-3,-1 0,0 1,-2-1,0 1,-1 0,-1 0,0 1,-2 0,0 0,-1 1,-11-15,16 23,-1 1,-1-1,1 1,-1 0,-1 1,1 0,-1 0,0 0,0 1,-1 1,0-1,1 1,-2 1,1-1,0 2,-1-1,1 1,-1 1,1-1,-1 2,0-1,0 2,-8 0,5 1,-1 1,1 1,0 0,0 0,0 1,1 1,-1 0,1 1,1 0,-1 1,2 1,-1-1,1 1,0 1,1 0,0 1,0-1,1 2,1-1,0 1,-4 10,4-7,1 0,0 0,2 1,0-1,0 1,2 0,0 0,0 0,2 1,0-1,1 0,0 0,2 0,0 0,0 0,2-1,0 1,3 6,-3-10,1 0,0 0,1-1,0 0,1 0,0-1,1 0,0 0,0-1,1 0,0 0,1-2,-1 1,2-1,5 3,-6-6,1 1,-1-1,1-1,0 0,0-1,0 0,0-1,0 0,0-1,0 0,0-1,0-1,0 1,0-2,0 0,-1 0,1-1,9-3,-1-1,-1-1,1-1,-1 0,-1-2,0 0,-1-1,0 0,-1-2,-1 0,0 0,-1-2,-3 3,0-1,-1 0,-1-1,-1 0,0 0,-2 0,1-1,-2 0,0-1,-1 1,-1-1,-1 0,0 0,-1-10,-6-17,5 44,0 1,0 0,0 0,0 0,0 0,1 0,-1 0,0-1,0 1,0 0,0 0,0 0,0 0,0 0,0-1,0 1,0 0,0 0,0 0,-1 0,1 0,0-1,0 1,0 0,0 0,0 0,0 0,0 0,0 0,0 0,0-1,0 1,-1 0,1 0,0 0,0 0,0 0,0 0,0 0,0 0,-1 0,1 0,0 0,0 0,0 0,0 0,0 0,0 0,-1 0,1 0,0 0,0 0,0 0,0 0,0 0,-1 0,1 0,0 0,0 0,0 0,0 0,0 0,0 0,-1 0,1 0,-5 26,-5 107,6 48,2-33,-2 86,-11 203,7-354,-3-2,-3 1,-5-2,-8 18,18-69,-2-1,-1-1,-1 0,-1 0,-2-2,0 0,-2 0,0-2,-2 0,-1-1,-15 12,24-23,-2-1,1-1,-1 0,0 0,-1-2,0 0,0 0,-1-1,0-1,0-1,0 0,0-1,0-1,-1-1,0 0,1-1,-1 0,1-2,-1 0,1-1,-11-3,18 4,0-1,0-1,0 1,0-1,1-1,0 1,-1-2,2 1,-1-1,1 0,0 0,0-1,1 0,-3-4,2 0,-1 0,2-1,-1 0,2 0,0-1,0 1,1-1,1 0,-2-11,-3-25</inkml:trace>
  <inkml:trace contextRef="#ctx0" brushRef="#br0" timeOffset="-1353.917">1742 331,'-49'64,"4"2,2 1,-7 20,11-19,0-1,4 3,2 1,4 1,2 2,-3 26,17-47,2 2,3-1,2 1,2 0,3 1,2-1,8 53,-6-87,1 1,0-1,2 0,1 0,0 0,2-1,10 19,-16-32,1-1,0 0,0-1,0 1,1-1,0 1,0-1,0-1,1 1,0-1,0 0,0 0,0-1,0 1,1-2,-1 1,1-1,0 0,0 0,0 0,0-1,0 0,0-1,0 0,0 0,3 0,44-10,0-5</inkml:trace>
  <inkml:trace contextRef="#ctx0" brushRef="#br0" timeOffset="-1038.275">1991 1005,'2'27,"0"-1,2 1,1-1,1 0,1 0,2-1,0 0,1 0,14 21,6 7,2-2,2-2,36 40,-15-23,2-3,3-3,2-2,35 22,-87-73,0 0,1 0,0-1,0-1,8 3,0-2</inkml:trace>
  <inkml:trace contextRef="#ctx0" brushRef="#br0" timeOffset="-767.629">2344 1192,'-4'3,"-1"-1,1 1,0 0,0 0,0 1,0-1,0 1,1 0,-1 0,1 0,0 0,-1 3,-2 1,-55 76,3 2,-26 59,-22 33,97-164</inkml:trace>
  <inkml:trace contextRef="#ctx0" brushRef="#br0" timeOffset="-319.93">2962 1,'1'7,"0"0,1 0,-1 1,1-1,1 0,-1 0,1-1,1 1,3 6,8 18,4 12,72 173,27 115,-96-258,-3 1,-4 1,-2 0,-5 1,-2 1,-4 52,-7-50,-3-2,-4 1,-2-1,-5-1,-9 21,10-43,-3-1,-2-1,-2-1,-2-1,-3-1,-1-2,-27 29,55-73,1 0,-1 0,0 0,0 0,0-1,0 1,0-1,-4 2,7-4,-1 0,1 1,0-1,-1 0,1 0,0 0,-1 0,1 0,0 0,-1 0,1 0,-1 0,1 0,0 0,-1 0,1 0,0 0,-1 0,1 0,0-1,-1 1,1 0,0 0,-1 0,1-1,0 1,0 0,-1 0,1 0,0-1,0 1,-1 0,-2-21,6-6</inkml:trace>
  <inkml:trace contextRef="#ctx0" brushRef="#br0" timeOffset="14329.424">5143 398,'1'0,"-1"1,0-1,0 1,1-1,-1 1,1-1,-1 1,0-1,1 0,-1 1,1-1,-1 1,1-1,-1 0,1 0,-1 1,1-1,-1 0,1 0,-1 0,1 1,-1-1,1 0,0 0,-1 0,1 0,-1 0,1 0,-1 0,1 0,0 0,-1-1,1 1,-1 0,1 0,-1 0,1-1,-1 1,1 0,-1-1,1 1,32-12,-28 10,27-11,33-13,2 3,5 1,-52 17,1 1,0 0,0 2,1 0,-1 1,0 1,1 1,-1 1,2 2,-16-3,-1 0,1 1,-1 0,0 1,0-1,0 1,0 0,0 1,0-1,-1 1,1 0,-1 1,-2-2,-1-1,0 1,1 0,-1 0,0 1,0-1,-1 0,1 1,-1-1,1 1,-1-1,0 1,0-1,-1 1,1 0,-1 0,0-1,0 1,0 0,0-1,-1 1,0 1,-3 11,0 1,-2-1,0-1,-1 1,0-1,-2 0,1-1,-2 0,0 0,0-1,-9 8,-12 10,0-1,-3-1,-33 23,18-18,-1-1,-2-2,-1-3,-1-2,-1-3,-2-1,141-27,-11-3,1 3,0 3,-1 4,21 4,-73-3,-1 0,0 1,1 0,-1 2,-1 1,1 0,-1 1,-1 1,1 1,-2 1,1 0,-1 2,-1-1,0 2,-1 0,-1 1,9 12,-15-15,-1 1,0 0,-1 0,-1 1,0-1,0 1,-2 0,0 1,0-1,-1 1,-1-1,0 1,-1-1,-1 1,0 0,-1-1,-1 1,-2 5,-3 13,-1 0,-2-1,-1 0,-2-1,-1-1,-1 0,-9 10,5-12,-2-1,-1-1,0-2,-2 0,-1-1,-1-2,-1-1,0-1,-2-1,0-1,-26 9,3-3,-2-3,0-3,-1-1,0-4,-1-1,-36 0,69-9,1-1,-1-1,1-1,0-1,-6-1,21 1,-1 0,0 0,1-1,-1 0,1 0,0-1,0 0,1 0,-1-1,1 0,0 0,0-1,0 0,1 0,-1-1,-7-12</inkml:trace>
  <inkml:trace contextRef="#ctx0" brushRef="#br0" timeOffset="14644.853">6314 1287,'0'0,"0"0,0 0,0 0,1 1,4 3,4 0,5 1,7 0,8 1,8 1,7 0,6 0,2-2,1-2,-3-5,7-7,-8-4</inkml:trace>
  <inkml:trace contextRef="#ctx0" brushRef="#br0" timeOffset="15614.59">7623 414,'0'1,"0"0,1 0,-1 0,1-1,-1 1,1 0,-1-1,1 1,-1-1,1 1,-1 0,1-1,0 1,-1-1,1 0,0 1,0-1,-1 1,1-1,0 0,0 0,0 1,-1-1,1 0,0 0,0 0,0 0,0 0,0 0,31 1,-26-1,552 25,-512-29,-31-5,-15 8,0 0,0 0,0 1,-1-1,1 0,0 0,0 0,0 1,-1-1,1 0,0 0,-1 1,1-1,-1 0,1 1,-1-1,1 1,-1-1,1 0,-1 1,1-1,-1 1,0-1,1 1,-1 0,0-1,-6-3,0-1,0 1,-1 0,1 1,-1 0,0 0,0 1,0 0,0 0,-2 1,-89-8,76 8,-22-2,0 2,-1 2,1 3,0 1,1 2,-1 2,2 2,-13 6,51-15,-1 1,0 0,1 1,0-1,0 1,0 0,0 1,0-1,1 1,0 0,0 0,0 0,1 0,0 1,-1 1,-8 17,1 0,1 1,1 3,-2 2,-13 37,-13 61,30-95,1 0,1 0,2 0,1 0,2 5,1-35,-1-1,0 0,1 1,0-1,0 0,-1 1,2-1,-1 0,0 0,0 0,0 0,1 0,0 0,-1 0,1 0,0-1,0 1,-1-1,1 1,0-1,1 0,-1 1,0-1,0 0,0-1,1 1,-1 0,1-1,1 1,10 2,0 0,1-2,0 1,8-2,-11 1,157-1,-95-3,0 4,0 3,0 4,13 5,-68-10,0 2,0 0,-1 1,0 1,0 0,0 1,-1 2,-1-1,0 2,0 0,-1 1,0 1,-1 0,0 1,-1 0,-1 1,-1 1,2 1,-4 1,-1-1,-1 1,0 1,-1-1,-1 1,0 0,-2 0,0 1,-2-1,0 1,-1-1,0 1,-2-1,-1 1,0-1,-1 0,-2 4,-1 1,0 0,-2 0,0 0,-2-1,-1-1,0 0,-2-1,0 0,-2-1,0 0,-1-2,-1 0,-2 0,5-6,-2-1,1-1,-1-1,-1 0,0-2,0 0,0 0,-1-2,0 0,0-2,0 0,0-1,-1 0,1-2,-1 0,-7-2,11 0,0 1,1-2,-1 0,1-1,0-1,0 0,1 0,-1-2,1 0,0-1,1 0,0-1,0 0,1-1,0-1,1 0,0 0,1-1,0 0,-1-4,-5-12</inkml:trace>
  <inkml:trace contextRef="#ctx0" brushRef="#br0" timeOffset="15963.057">8914 1331,'2'5,"0"0,0 1,1-1,0 0,-1 0,2-1,-1 1,0 0,1-1,0 0,0 0,0 0,2 1,13 14,558 717,-479-608,-88-114,30 35,-38-47,0 1,0-1,0 0,0 0,1 0,-1 0,1-1,-1 1,1-1,0 0,0 1,-1-1,1 0,0-1,0 1,0 0,0-1,-1 0,0-1,0 1,-1-1,1 1,0-1,-1 0,1 0,0 0,-1 0,1 0,-1 0,1 0,-1-1,0 1,0 0,1-1,-1 1,0-1,0 1,13-19</inkml:trace>
  <inkml:trace contextRef="#ctx0" brushRef="#br0" timeOffset="16213.628">9709 1391,'-4'2,"0"0,0 1,1-1,-1 1,1-1,-1 1,1 0,0 0,0 1,1-1,-1 1,0 0,-11 12,-240 216,94-89,7 6,5 8,142-151,-21 30,26-35,0 0,0 0,1 0,-1 0,1 0,-1 0,1 1,-1-1,1 0,0 0,-1 0,1 0,0 1,0-1,0 0,0 0,0 0,0 1,0-1,1 0,-1 0,0 0,1 1,-1-1,0 0,1 0,0 0,-1 0,1 0,0 0,9 7</inkml:trace>
  <inkml:trace contextRef="#ctx0" brushRef="#br0" timeOffset="16781.176">10758 3108,'-8'6,"-1"-1,0 0,0 0,0-1,-1 0,1-1,-1 0,0 0,0-1,-6 0,-14 5,-100 22,-3-6,1-5,-131-1,-409-23,514 1,-3222-44,2164 66,-540 101,1339-78,-807 103,1000-98,-113 42,266-67</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3:40.780"/>
    </inkml:context>
    <inkml:brush xml:id="br0">
      <inkml:brushProperty name="width" value="0.05" units="cm"/>
      <inkml:brushProperty name="height" value="0.05" units="cm"/>
      <inkml:brushProperty name="color" value="#004F8B"/>
      <inkml:brushProperty name="ignorePressure" value="1"/>
    </inkml:brush>
  </inkml:definitions>
  <inkml:trace contextRef="#ctx0" brushRef="#br0">494 435,'-53'-80,"37"59,-2 1,-1 1,0 1,-1 0,-1 1,-1 2,0 0,-2 1,17 10,-1 1,1 0,0 0,-1 0,0 1,0 1,1-1,-1 1,0 0,0 1,0 0,-8 1,9 0,1 1,0 0,-1 0,1 0,0 1,1 0,-1 0,0 1,1-1,0 1,-1 0,2 1,-1-1,0 1,1 0,0 0,-3 5,0 2,0 0,1 1,0 0,1 0,0 1,1 0,0-1,1 1,1 1,1-1,0 0,0 0,1 1,1-1,1 0,0 0,2 6,-2-9,0-1,1 1,0 0,1-1,0 1,1-1,0 0,0-1,1 1,0-1,1 0,0-1,0 0,1 0,0 0,1-1,0 0,0-1,0 0,1 0,-1-1,7 2,-6-4,-1-1,1 0,1-1,-1 0,0-1,0 0,0 0,0-1,0-1,0 1,0-2,0 1,-1-1,1-1,-1 0,0 0,0-1,0 0,0-1,18-12,0 0,-2-2,-1-1,0-1,8-11,32-42,-3-3,17-32,5-7,-71 100,1 0,1 1,1 0,0 1,1 1,1 0,3-1,-15 12,-1 0,1 0,-1 1,1-1,0 1,0 0,0 1,0-1,1 1,-1 0,0 0,1 0,-1 1,0 0,1 0,-1 1,0-1,1 1,-1 0,0 0,0 1,0 0,0 0,0 0,0 0,0 1,-1 0,1 0,-1 0,3 3,1 1,0 0,-1 0,0 1,-1 0,1 1,-2-1,1 1,-1 1,-1-1,1 1,-1-1,-1 1,0 0,-1 0,1 3,-1 2,-1-1,0 1,-1 0,-1 0,0-1,-1 1,-1-1,0 1,0-1,-5 8,3-6,-1-1,-1 1,0-1,-1-1,-1 0,0 0,-1-1,-1 0,0 0,0-1,-1-1,-1 0,0-1,0 0,-1-1,0 0,-1-1,0-1,-10 4,4-6,0-1,0-1,0 0,0-2,0 0,0-1,0-1,0-2,0 0,0-1,0-1,-16-6,-2-3,1-1,1-2,0-2,2-1,0-2,-2-4,-14-12</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3:39.84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237 0,'12'299,"-3"-151,-10 132,1-275,0 1,0 0,-1 0,0 0,0-1,0 1,-1 0,0-1,0 1,-1-1,1 0,-2 1,-6 6</inkml:trace>
  <inkml:trace contextRef="#ctx0" brushRef="#br0" timeOffset="252.143">0 558,'0'0,"1"1,0 0,2 1,3 1,3 0,4 0,5-1,6 3,5-1,5 0,4-1,3-3,1 0,0-3,7-6,-6-2</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3:58.9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446 281,'-1'-14,"0"0,-1 0,-1 1,0-1,-1 1,0 0,-1 0,-1 0,0 0,-1 1,0 0,0 1,-2-1,1 2,-1-1,-5-4,8 9,0 0,0 1,-1-1,0 1,0 1,0-1,0 1,-1 0,1 1,-1 0,0 0,0 1,0 0,0 0,-1 1,1 0,0 0,-1 1,1 0,0 0,-1 1,1 0,0 1,-1 0,1 0,0 1,-5 2,5 0,-1 0,1 1,0 0,0 0,1 1,0 0,0 0,0 1,1 0,0 0,1 1,0-1,0 1,1 0,0 1,0-1,1 1,0-1,0 5,0 2,0 0,0 0,1 1,2-1,-1 0,2 1,0-1,1 0,0 1,2-1,2 9,-4-18,1-1,-1 1,1-1,0 0,1 0,0 0,-1 0,2-1,-1 1,1-1,0 0,0-1,0 1,0-1,1 0,0 0,0-1,5 3,-4-3,1-1,0 0,0 0,0-1,0 0,1-1,-1 1,0-1,0-1,0 0,0 0,0 0,0-1,0-1,5-1,12-5,-1-2,0 0,0-2,-1 0,-1-2,5-4,35-31,22-25,-43 37,1 2,2 1,44-25,-80 55,1 0,0 1,1 0,-1 0,1 1,-1 0,1 1,0 0,0 1,0 0,0 0,4 1,-10 1,0-1,0 1,0 0,1 0,-1 0,0 1,-1-1,1 1,0 0,0 0,-1 0,1 0,-1 1,0 0,0-1,1 1,-2 1,1-1,0 0,-1 0,0 1,1 0,-1-1,-1 1,1 0,-1 0,1 0,-1 0,0 0,0 2,1 3,-1-1,0 1,0 0,-1-1,0 1,0 0,-1-1,0 1,-1-1,0 1,0-1,-1 0,0 1,-3 5,0-3,0 0,-1-1,0 0,-1-1,0 1,0-1,-1-1,0 0,-1 0,-2 1,-1 0,0 0,-1-1,-1-1,1 0,-1-1,0 0,0-1,-1-1,0-1,0 0,0-1,0 0,0-1,0-1,0-1,-4-1,-5-3,1-1,0-2,0 0,1-1,0-2,0 0,1-2,-12-9,-5-6</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3:58.095"/>
    </inkml:context>
    <inkml:brush xml:id="br0">
      <inkml:brushProperty name="width" value="0.05" units="cm"/>
      <inkml:brushProperty name="height" value="0.05" units="cm"/>
      <inkml:brushProperty name="color" value="#004F8B"/>
      <inkml:brushProperty name="ignorePressure" value="1"/>
    </inkml:brush>
  </inkml:definitions>
  <inkml:trace contextRef="#ctx0" brushRef="#br0">277 0,'4'176,"-1"-33,-8 41,5-174,-1 0,1 1,-2-1,0 0,0 0,-1 0,0-1,0 1,-1-1,0 1,-1-1,0-1,-3 4,-10 6</inkml:trace>
  <inkml:trace contextRef="#ctx0" brushRef="#br0" timeOffset="199.48">1 326,'0'0,"0"0,0 0,2 0,2 1,5 1,5 1,5 0,6 0,8-1,5-1,5 0,4-1,1 0,9 0,-4 0</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3:56.94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0,'4'0,"0"1,0-1,0 1,-1-1,1 1,0 0,0 0,-1 1,1-1,-1 1,1 0,-1 0,0 0,1 0,-1 1,1 1,1 1,0 1,0 0,0 0,-1 0,0 0,0 1,-1 0,2 3,5 18,-1 0,-2 0,-1 0,0 8,-2-16,25 196,-17-112,15 58,-23-147,0 1,1-1,0 0,2-1,0 1,0-1,8 10,-13-21,-1-1,1 1,0 0,0-1,0 0,0 1,0-1,1 0,-1 0,1 0,-1 0,1-1,0 1,-1-1,1 0,0 0,0 1,0-2,0 1,0 0,1-1,-1 1,0-1,0 0,0 0,0 0,0-1,0 1,1-1,-1 1,0-1,0 0,0 0,-1-1,1 1,0-1,0 1,-1-1,1 0,-1 0,1 0,6-7,0 0,0-1,-1 0,0 0,-1 0,-1-1,1 0,-2-1,1 1,-2-1,1 0,-2 0,0-1,0 1,-1-1,0 0,-1 1,-1-11,-1-14</inkml:trace>
  <inkml:trace contextRef="#ctx0" brushRef="#br0" timeOffset="494.474">72 503,'4'2,"1"-1,0 1,0-1,-1 1,1-1,0-1,0 1,0-1,0 0,0 0,5-1,3 1,17-1,0-1,0-1,0-2,-1-1,0-2,16-6,72-17,-114 31,-1-1,0 1,1-1,-1 1,1 0,-1 0,1 0,-1 0,1 0,-1 0,1 1,-1-1,1 1,-1 0,0 0,0 0,1 0,-1 0,0 0,0 0,0 1,0-1,0 1,0 0,0 0,-1-1,1 1,-1 0,1 0,-1 0,0 1,0-1,0 0,0 0,0 1,0-1,0 1,-1-1,3 14,0 1,-2-1,0 0,0 1,-3 13,2 19,1-38,0 1,1-1,0 0,1 1,0-1,1 0,0-1,1 1,5 8,-9-17,1 1,0-1,-1 0,1 0,0 0,0 0,0 0,1 0,-1-1,0 1,1 0,-1-1,1 0,-1 0,1 0,0 0,1 0,0 0,-1-1,1 0,-1-1,1 1,-1-1,1 1,-1-1,1 0,-1 0,0 0,0-1,1 1,-1-1,0 0,0 0,0 0,2-2,3-3,-1 0,0 0,0-1,0 0,-1 0,0-1,-1 0,0 0,0 0,-1 0,0-1,-1 1,0-1,0 0,-1 0,0-1,-1 1,0 0,-1 0,0-1,-1-5,1 9,-1 0,0 1,0-1,-1 0,0 1,0-1,0 1,-1 0,0 0,0 0,-1 0,1 0,-1 1,0-1,-1 1,0 0,1 0,-2 1,1 0,0-1,-1 2,0-1,0 1,0 0,0 0,0 0,-1 1,1 0,-1 0,1 1,-1 0,-5 0,0 0,1 2,0-1,0 1,-1 1,1 0,0 1,0 0,1 0,-1 1,1 1,0-1,0 2,0 0,0 0,1 0,0 1,1 1,-7 6,9-6</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53:06.960"/>
    </inkml:context>
    <inkml:brush xml:id="br0">
      <inkml:brushProperty name="width" value="0.05" units="cm"/>
      <inkml:brushProperty name="height" value="0.05" units="cm"/>
      <inkml:brushProperty name="color" value="#004F8B"/>
      <inkml:brushProperty name="ignorePressure" value="1"/>
    </inkml:brush>
  </inkml:definitions>
  <inkml:trace contextRef="#ctx0" brushRef="#br0">624 570,'-1'23,"-1"1,-6 23,-1 18,-32 563,8-82,11-321,-26 91,43-289,2-10,0 0,0 0,-2-1,0 1,-1-1,0-1,-5 9,10-24,1 1,0-1,0 0,0 1,-1-1,1 0,0 1,0-1,-1 0,1 1,0-1,-1 0,1 0,0 1,-1-1,1 0,0 0,-1 0,1 1,0-1,-1 0,1 0,-1 0,1 0,-1 0,1 0,0 0,-1 0,1 0,-1 0,1 0,0 0,-1 0,1 0,-1 0,1-1,0 1,-1 0,1 0,0 0,-1-1,1 1,0 0,-16-21,-4-33,-2-29,4-6</inkml:trace>
  <inkml:trace contextRef="#ctx0" brushRef="#br0" timeOffset="413.706">0 277,'117'0,"0"5,0 5,45 12,-95-10,0 3,-1 3,0 3,-2 3,61 32,-104-44,0 0,0 2,-2 1,0 0,0 1,-1 1,-2 1,9 11,-15-15,0 1,-1 0,-1 0,0 1,-1 0,-1 0,-1 0,0 1,-1 0,0 0,-2 0,1 14,-3-3,0 1,-2-1,-1 0,-2-1,0 1,-2-1,-1 0,-1 0,-1-1,-1 0,-2-1,-1 0,0-1,-2-1,0 0,-2-2,-1 1,0-2,-2-1,0 0,-1-2,0 0,-2-2,0 0,-1-2,0 0,-1-2,0-1,0-1,-1-1,-1-1,1-2,-7 0,7-1,0-2,-1 0,1-2,-1-1,1-2,0 0,-1-2,2-1,-1-1,1-1,0-1,0-1,1-2,-4-3,24 13,1-1,0 1,-1-1,1 0,1 0,-1 0,0 0,1-1,-1 1,1-1,0 0,0 0,1 0,-1-1,1 1,0-1,0 1,0-1,1 0,0 1,0-1,0 0,0 0,1 0,0 0,0 0,0 0,0 0,1 0,0 1,0-1,0-1,28-76,9 0</inkml:trace>
  <inkml:trace contextRef="#ctx0" brushRef="#br0" timeOffset="1534.992">1944 1475,'3'29,"-2"1,0-1,-3 15,2 17,-8-98,-2 0,-1 0,-2 0,-3 1,10 21,-1 0,-1 1,-1 0,0 0,-1 1,0 0,-1 1,0 0,-1 1,-11-9,18 17,-1-1,0 0,0 1,0 0,0 1,0-1,0 1,-1 0,0 1,1 0,-1 0,0 0,1 1,-1 0,0 0,-1 0,-3 2,0 0,0 1,1 0,-1 1,1 0,0 1,0-1,1 2,-7 4,-8 8,0 1,1 1,1 1,1 1,1 1,-15 22,10-9,1 1,2 1,2 1,1 1,2 1,2 0,2 1,1 1,-3 33,11-49,0-1,2 1,2 0,0 0,1 0,2 0,1 0,1-1,1 1,1-1,2-1,0 1,2-1,1-1,1 0,8 11,-15-26,0-1,0 0,1-1,0 0,0 0,1 0,0-1,0 0,0 0,1-1,0 0,3 1,-5-3,-1-1,1-1,-1 1,1-1,0 0,-1 0,1-1,0 0,0 0,-1-1,1 0,0 0,0-1,-1 1,1-1,-1-1,0 1,5-3,8-6,0-1,-1-1,0 0,-1-1,0-1,-1 0,-1-2,-1 0,0 0,-1-1,3-7,7-13,-2 0,-2-2,-1 0,-2-1,2-13,-3-7,-2 0,-2 0,-4-1,-2 0,-3 0,-2 0,-6-35,8 146,-2 0,-2 3,0 47,2-9,4 0,5 1,3-2,18 63,-27-140,1 1,0-1,1 0,0-1,1 1,0-1,1 0,0 0,6 6,-10-14,0 0,0 0,0 0,1-1,-1 1,1-1,-1 0,1 0,0 0,0-1,0 1,-1-1,2 0,-1 0,0 0,0-1,0 0,0 1,0-1,1-1,-1 1,0 0,0-1,0 0,0 0,0 0,0-1,0 1,0-1,2-2,7-4,0 0,-1-1,0 0,-1-1,0 0,-1-1,0-1,0 1,-1-1,-1-1,0 0,4-8,10-24,-1 0,-3-1,1-8,1-12,-2 0,-4-1,-2 0,-3-1,-3-1,-4 1,-2-1,-4-17,47 421,-40-290,9 73,-6 0,-5 0,-9 63,7-164,-1 0,-1 0,-1 0,0-1,-1 1,-1-1,0 0,-3 1,9-16,0 0,-1 0,1 0,0 0,-1-1,0 1,1 0,-1 0,1-1,-1 1,0 0,1-1,-1 1,0-1,0 1,1-1,-1 1,0-1,0 0,0 1,0-1,-8-10,0-34,4-32,3 0,4 0,3 0,14-72,-9 89,3 1,3 1,2 1,3 0,2 1,21-35,-33 71,1 1,1 0,1 0,0 2,1-1,1 2,0 0,1 1,1 1,0 1,1 0,0 1,1 1,0 1,1 1,-1 0,1 2,1 0,-1 2,1 0,14 0,0 2</inkml:trace>
  <inkml:trace contextRef="#ctx0" brushRef="#br0" timeOffset="3234.07">3749 1812,'6'39,"-6"-34,-7-25,-1-11,-2 2,-1-1,-1 1,-1 1,-2 0,-1 1,-1 0,-19-23,33 47,0 0,0 0,-1 0,1 0,-1 1,1-1,-1 1,0 0,0 0,0 0,0 1,0-1,0 1,0 0,0 0,-1 1,1-1,0 1,-1 0,1 0,0 0,-1 1,1-1,0 1,-1 0,1 1,0-1,0 0,0 1,0 0,0 0,1 1,-1-1,0 1,-11 8,0 1,1 0,1 0,0 1,0 1,2 1,-7 9,-5 10,3 1,0 1,3 1,0 1,3 0,-8 34,7-15,3 1,3 0,2 1,2 28,4-60,2 1,1-1,1 0,5 18,-5-32,0 0,1 0,1 0,0-1,0 0,1 0,1 0,0-1,1 0,2 3,-7-11,-1-1,0 1,1 0,-1-1,1 0,0 1,0-1,0 0,0-1,0 1,0 0,1-1,-1 0,0 0,1 0,-1 0,1 0,-1-1,1 1,0-1,-1 0,1 0,-1-1,1 1,-1-1,1 1,-1-1,1 0,-1-1,0 1,1 0,2-3,5-3,0 0,-1-1,0 0,0-1,0 0,-1-1,-1 0,5-7,17-25,-3-1,0-1,-3-2,-2 0,5-20,6-26,-4-1,4-38,-26 107,-1 0,-2 0,0-1,-2 1,-1-1,0 1,-2-1,-1-4,-1 66,0-8,-2 106,9 92,0-181,1-1,2 1,2-2,3 1,1-1,17 39,-26-75,0 0,0 0,1 0,-1 0,2-1,-1 0,1 0,0 0,4 2,-8-7,1 0,-1 0,1-1,0 1,0-1,0 1,0-1,0 0,0 0,0-1,0 1,0-1,0 1,0-1,1 0,-1 0,0 0,0-1,0 1,0-1,0 1,1-1,-1 0,0-1,-1 1,1 0,0-1,12-6,-1-2,-1 1,1-2,-2 0,1 0,-2-1,1-1,-2 0,0 0,0-1,-1 0,4-10,13-28,-2-1,16-53,-9 18,-4-2,-3-1,-5-2,-3 1,-1-52,-16 127,-4 25,-5 30,-22 162,0 143,24-249,-14 277,42-586,9 1,48-172,-72 363,30-109,-29 115,0 1,1 0,1 0,0 0,1 1,7-8,-14 21,-1 0,0 0,1 0,0 0,-1 0,1 1,0-1,0 0,0 1,0-1,0 1,0 0,0 0,0 0,1 0,-1 0,0 0,1 1,-1-1,0 1,1 0,-1-1,2 1,-1 1,-1 0,1 0,0 0,-1 0,1 0,-1 1,1-1,-1 1,0 0,0 0,0 0,1 0,-2 0,1 0,0 0,0 1,-1-1,10 16,-2-1,0 1,-1 1,-1-1,1 6,-8-24,22 74,-4 1,-2 0,-4 2,-4 0,-3 0,-3 0,-3 0,-4 0,-3 0,-6 9,14-85,1 0,-1 1,-1-1,1 1,0-1,0 0,0 1,-1-1,1 0,-1 1,1-1,-1 0,0 1,1-1,-1 0,0 0,0 0,0 0,0 0,0 0,0 0,0 0,0 0,0 0,0-2,0-1,-1 1,1-1,0 1,0-1,0 1,1-1,-1 0,0 1,1-1,-1 0,1 1,-1-1,1 0,0 0,0 0,0 1,0-1,0 0,0 0,0 0,-1-86,3 1,5 0,3 0,4 0,3 2,5 0,12-28,-17 65,1 0,7-7,-16 37,1-1,1 2,1-1,0 2,1-1,11-9,-21 23,-1 1,1-1,0 1,-1 0,1 0,0 0,0 0,0 0,1 1,-1 0,0-1,1 1,-1 0,1 0,-1 1,1-1,2 1,-3 0,0 1,0 0,-1 0,1-1,0 2,-1-1,1 0,0 1,-1-1,0 1,1 0,-1-1,0 1,0 0,0 1,0-1,0 0,-1 0,1 1,-1-1,1 1,0 2,7 14,-1 1,0 0,-2 0,0 1,-2 0,0 0,-1 0,-1 1,3 60,-5 36,0-105,-7 122,-6 1,-14 43,2-13,23-129,6-27,7-24,34-85,4-28,-17 42,2 3,27-43,-55 115,0 0,1 0,0 0,0 1,1 0,0 0,1 1,0 0,0 0,3-1,-6 6,1-1,-1 1,0 0,1 1,0 0,-1 0,1 0,0 1,0 0,0 0,0 1,0 0,0 0,0 1,0 0,0 0,6 2,6 1,1 0,-1-1,1-1,0-1,0 0,0-2,18-3,-26 3,-1-2,0 0,0 0,-1-1,1 0,-1-1,0 0,0 0,0-1,-1-1,0 0,0 0,0 0,4-7,-9 9,0 0,0 0,0 0,-1-1,0 1,0-1,0 0,-1 0,0 0,0 0,-1 0,1 0,-1-1,-1 1,1 0,-1-1,0 1,0-1,-1 1,0 0,0 0,-1-1,0 1,0 0,0 0,0 0,-1 1,0-1,-1 0,1 1,-1 0,0 0,0 0,0 0,-1 1,0 0,0 0,0 0,0 0,-1 1,1 0,-1 0,0 0,0 1,0 0,0 0,0 1,0-1,-1 1,1 1,0-1,-1 1,1 0,-2 1,-6 1,0 1,1 1,-1 0,1 1,0 1,0-1,1 2,0 0,0 1,1 0,0 0,0 1,1 1,0 0,0 0,1 1,0 1,-5 7,1 0,0 1,1 1,2 0,0 0,1 1,1 0,1 1,-3 19,5-13,2 1,0 0,2-1,2 1,0 0,2-1,1 1,2-1,1 0,1 0,1-1,1 0,2-1,1 0,1-1,3 3,-12-22,0 1,1-1,0 0,1 0,-1-1,1 0,1 0,-1 0,1-1,0 0,0-1,0 0,1 0,-1-1,1 0,0 0,0-1,0 0,8 0,-4-1,-1-1,0-1,1 0,-1-1,0 0,0-1,0 0,0 0,-1-2,1 1,-1-2,0 1,0-2,7-5,11-10,-1-2,-1-1,-1-1,-2-2,0-1,38-50</inkml:trace>
  <inkml:trace contextRef="#ctx0" brushRef="#br0" timeOffset="3571.128">6459 713,'-2'47,"-2"1,-2 2,-5 42,-24 562,-2 26,36-666,0 4,0 1,-2-1,0 1,-1-1,-1 0,0 0,-6 11,11-28,-1 0,1 0,-1 0,1 1,-1-1,1 0,-1 0,0 0,1 0,-1 0,0-1,0 1,0 0,0 0,0 0,0-1,0 1,0 0,0-1,0 1,0-1,0 1,0-1,0 0,-1 0,1 1,0-1,0 0,0 0,-1 0,-1-1,1 0,0 0,0 0,0-1,1 1,-1 0,0-1,0 0,1 1,-1-1,1 0,-1 0,1 0,0 0,-1 0,-7-15,1 0,0 0,-5-18,-90-309,64 219</inkml:trace>
  <inkml:trace contextRef="#ctx0" brushRef="#br0" timeOffset="3818.701">5963 1508,'7'5,"0"-1,1 0,-1 0,1-1,-1 0,1 0,0-1,1 0,-1 0,8 0,7 3,48 9,0-2,1-4,0-2,1-4,-1-3,0-3,0-4,37-9,-78 10,0-1,0-2,16-8,-15 4</inkml:trace>
  <inkml:trace contextRef="#ctx0" brushRef="#br0" timeOffset="4528.873">6868 1641,'11'8,"0"0,0-1,1 0,-1-1,2 0,-1-1,0 0,1-1,0 0,0-1,0 0,1-2,-1 1,1-2,-1 1,0-2,1 0,-1 0,6-3,-5 2,0-2,-1 0,1 0,-1-1,0-1,0 0,0-1,-1 0,0-1,-1 0,1-1,-2-1,1 1,-1-2,-1 1,0-1,0-1,0-2,-5 7,-1 0,0 0,-1-1,1 1,-1 0,-1-1,0 1,0-1,0 0,-1 0,0 1,0-1,-1 0,0 1,-1-1,1 1,-2-1,-2-6,4 11,0-1,-1 1,1-1,-1 1,0 0,0-1,-1 1,1 0,-1 1,1-1,-1 0,0 1,0-1,0 1,0 0,-1 0,1 0,0 1,-1-1,1 1,-1 0,0 0,1 0,-1 0,0 0,0 1,0 0,1 0,-1 0,0 0,0 1,0-1,1 1,-1 0,0 0,1 0,-1 1,-2 0,-7 5,0 0,0 1,0 0,1 1,1 0,-1 1,1 0,1 1,0 0,1 1,0 0,-5 8,-3 7,1 1,2 1,0 0,2 0,-4 18,5-6,1 0,2 1,2 0,2 1,1-1,3 1,1 0,2-1,2 1,2-1,2 0,1-1,3 0,2 3,-9-30,1 1,0-1,1 0,0-1,1 0,1 0,0-1,0 0,5 3,-10-11,-1-1,0 0,1 0,-1 0,1 0,0-1,0 0,0 0,0 0,0-1,1 1,-1-1,0 0,1-1,-1 1,1-1,-1-1,1 1,-1 0,0-1,1 0,-1-1,0 1,0-1,0 0,0 0,0-1,4-1,9-8,0-1,-1 0,0-1,-1 0,0-2,-1 0,-1 0,-1-2,6-10,19-32,-2-1,7-24,14-44,34-115,-3 3,-88 241,0 0,0 0,0 0,0 0,0 0,0 0,0 0,0 0,0 0,0 1,0-1,0 0,0 0,1 0,-1 0,0 0,0 0,0 0,0 0,0 0,0 0,0 0,0 1,0-1,0 0,0 0,0 0,0 0,0 0,1 0,-1 0,0 0,0 0,0 0,0 0,0 0,0 0,0 0,0 0,0 0,0 0,1 0,-1 0,0 0,0 0,0 0,0 0,0 0,0 0,0 0,2 18,-2 27,-80 785,69-742,6-31,5-53,3-35,5-45,3 1,3 0,4 2,2-1,8-10,-16 55,0 1,2 0,1 1,1 0,1 1,1 1,2 1,0 1,1 0,2 2,0 0,1 2,1 1,4-1,39-17,1 3,2 4,1 2,72-16,-106 32</inkml:trace>
  <inkml:trace contextRef="#ctx0" brushRef="#br0" timeOffset="4953.506">8928 1315,'-128'-9,"-4"-1,115 10,1 1,0 1,0 0,0 1,0 1,1 0,-3 2,14-4,-1-1,0 1,1 0,0 1,-1-1,1 1,0 0,0 0,0 0,1 1,-1-1,1 1,0 0,0 0,0 0,1 0,-1 0,1 1,0-1,0 1,0 0,1-1,0 1,0 0,0 0,0 0,1 0,0 0,0 0,0 0,1-1,0 1,-1 0,2 0,0 2,4 14,0-1,2 0,0-1,2 1,0-2,1 1,9 11,26 29,2-2,12 8,-16-19,-3 1,-2 2,17 30,-51-71,0-1,-1 1,0 0,-1 0,1 1,-2-1,1 1,-1-1,0 1,-1 0,0 0,-1 0,0 0,0 0,0-1,-1 1,-1 0,0 0,0-1,0 1,-1-1,-1 1,1-1,-1 0,0 0,-1-1,0 1,0-1,-1 0,0-1,0 1,-1-1,1 0,-1-1,-1 0,1 0,-1 0,0-1,0 0,-5 2,-4 0,0 1,-1-2,0 0,-2-1,12-3,0 1,0-2,0 1,0-1,0 0,0-1,0 1,0-2,0 1,-5-2,14 2,-1 1,1 0,-1 0,0 0,1 0,-1-1,1 1,-1 0,0 0,1-1,-1 1,0 0,1 0,-1-1,0 1,0 0,1-1,-1 1,0-1,0 1,0 0,1-1,-1 1,0-1,0 1,0 0,0-1,0 1,0-1,0 1,0-1,0 1,0 0,0-1,0 1,0-1,0 1,0 0,-1-1,1 1,0-1,0 1,0 0,-1-1,1 1,0 0,0-1,-1 1,1 0,0-1,-1 1,1 0,0 0,-1-1,1 1,0 0,-1 0,1 0,-1-1,1 1,-1 0,1 0,0 0,-1 0,1 0,-1 0,1 0,-1 0,1 0,33-12,77-3,-42 8</inkml:trace>
  <inkml:trace contextRef="#ctx0" brushRef="#br0" timeOffset="5465.358">9911 3429,'-161'16,"38"-15,0-5,0-5,-7-7,-368-72,228 37,-901-127,-1043-17,354 171,1181 44,-595 98,1078-88,47-6,-95 1,190-23</inkml:trace>
  <inkml:trace contextRef="#ctx0" brushRef="#br0" timeOffset="31466.986">16944 1055,'0'-2,"0"-1,0 0,0 1,-1-1,1 0,-1 1,1-1,-1 1,0-1,0 1,0-1,0 1,-1 0,1-1,-1 1,1 0,-1 0,1 1,1 1,-1-1,1 1,-1-1,0 1,0 0,1 0,-1-1,0 1,1 0,-1 0,0 0,0-1,1 1,-1 0,0 0,0 0,0 0,1 1,-1-1,0 0,0 0,0 0,-1 1,0 0,0 0,0 1,0-1,0 0,0 1,0-1,1 1,-1 0,1 0,-2 1,-4 6,1 1,1-1,-1 1,2 1,-1-1,1 0,1 1,0 0,1 0,-2 9,-1 21,2-1,2 10,0 7,3 0,2-1,3 0,9 36,-10-66,1 0,1 0,1-1,1-1,1 0,1 0,2-1,0-1,1 0,18 19,-27-34,0-1,0 0,0-1,1 1,0-1,0-1,1 1,-1-1,1-1,0 1,0-1,0 0,0-1,0 0,1-1,-1 1,1-2,-1 1,1-1,-1 0,1-1,-1 0,1 0,-1-1,0 0,1-1,-1 1,0-2,2 0,4-4,1 0,-1 0,-1-1,0-1,0-1,-1 0,-1 0,1-1,-2 0,0-1,0 0,-1-1,-1 0,0-1,-1 0,7-21,-2 0,-1-1,-2 0,-1-1,-2 0,-2 0,-2 0,-1 0,-1-1,-3 1,-1 0,-6-24,4 38,0 1,-1 0,-1 0,-1 1,-1 0,-1 1,-1 0,-1 1,-1 0,-10-11,17 23,0 0,0 0,0 1,-1 1,-1-1,1 1,-1 0,0 1,0 0,0 1,-1 0,0 0,0 1,0 0,0 1,0 0,0 0,-1 1,1 1,0 0,-1 0,1 1,-1 0,1 1,-6 2,-5 2,1 1,0 1,0 1,1 1,0 1,1 0,0 1,-7 8,0 1,2 0,1 2,0 0,2 2,-7 11,5-3</inkml:trace>
  <inkml:trace contextRef="#ctx0" brushRef="#br0" timeOffset="31982.769">18374 807,'0'0,"0"0,0 1,0-1,1 0,-1 0,0 0,0 0,1 0,-1 0,0 0,0 0,0 1,1-1,-1 0,0 0,0 0,1 0,-1 0,0 0,0 0,1 0,-1-1,0 1,0 0,1 0,-1 0,0 0,0 0,0 0,1 0,-1 0,0-1,0 1,0 0,1 0,-1 0,0 0,0-1,0 1,0 0,1 0,-1 0,0-1,0 1,0 0,0 0,0-1,0 1,0 0,0 0,11 23,-1 44,-2 0,-4 1,-2 0,-5 21,2 10,2 15,0 26,-10 53,9-189,0 0,-1 0,0-1,1 1,-1 0,0-1,-1 1,1-1,-1 1,-1 1,3-5,0 1,-1-1,1 0,0 1,-1-1,1 0,0 1,-1-1,1 0,0 0,-1 0,1 1,0-1,-1 0,1 0,-1 0,1 0,0 0,-1 0,1 0,-1 0,1 0,0 0,-1 0,1 0,-1 0,1 0,-1 0,1 0,0 0,-1 0,-15-19,6 2</inkml:trace>
  <inkml:trace contextRef="#ctx0" brushRef="#br0" timeOffset="32532.797">18120 1348,'22'-1,"-1"-1,0-2,0 0,0-1,45-8,22-3,-1-5,13-7,81-19,-177 46,0 0,0 0,0 1,0-1,0 1,1 0,-1 0,0 0,0 1,0-1,0 1,1 0,-4 0,1 0,-1 0,1 0,-1 0,0 0,0 1,0-1,0 0,0 1,0-1,0 0,0 1,0-1,0 1,-1 0,1-1,-1 1,1-1,-1 1,0 0,1-1,-1 1,0 0,0 0,0-1,-1 1,1 0,0-1,0 1,-1 1,-7 42,-2 0,-5 13,2-9,2 0,2 2,7-36,0 0,2 0,0 0,0 0,1 0,1 0,1 0,4 13,-7-25,1 0,0 0,0 0,0 0,0 0,0 0,1 0,-1 0,1-1,0 1,0 0,0-1,0 1,0-1,1 0,-1 0,1 0,-1 0,1 0,0-1,0 1,0-1,0 0,0 1,0-1,0-1,0 1,0 0,0-1,1 0,-1 1,0-1,0-1,1 1,-1 0,0-1,0 0,0 1,0-1,0 0,1-1,6-2,0 0,-1-1,1-1,-1 1,-1-1,1-1,-1 1,0-2,-1 1,1-1,-1 0,0-1,5-9,-2 0,1-1,-2 0,-1-1,0 0,-1 0,-2 0,0-1,0-6,-3 18,0 0,-1 0,0-1,-1 1,0 0,-1-1,0 1,0 0,-1 0,0 0,0 0,-1 0,-1 0,1 1,-1 0,-1-1,1 1,-2 1,1-1,-1 1,0 0,-2-2,3 5,1 0,-1 1,0 0,-1-1,1 2,0-1,-1 0,0 1,0 0,1 1,-1-1,0 1,0 0,0 1,0-1,0 1,-2 1,4-1</inkml:trace>
  <inkml:trace contextRef="#ctx0" brushRef="#br0" timeOffset="27919.54">11236 465,'2'46,"3"0,2 0,10 34,2 18,16 169,-13 2,-11 1,-13 0,4-56,26-345,5 1,7 2,4 2,41-75,-70 165,2 1,1 1,2 0,1 1,1 2,18-19,-39 48,1 1,-1-1,1 0,-1 1,1 0,-1-1,1 1,0 0,-1 0,1 0,0 0,0 0,0 1,0-1,0 0,0 1,0 0,0-1,0 1,0 0,1 0,-2 0,1 1,0 0,-1-1,1 1,-1 0,1 0,-1 0,0 0,1 0,-1 0,0 1,0-1,0 0,0 1,0-1,0 1,0-1,0 1,-1-1,1 1,3 10,0 0,0 0,-1 0,-1 1,0-1,-1 2,5 96,-5 0,-4 0,-8 21,1 12,6 72,4-202,0-7,0-1,0 1,0 0,1 0,0 0,0-1,1 1,-1 0,1-1,2 4,-4-8,0-1,1 1,-1-1,0 1,1-1,-1 0,0 1,1-1,-1 0,1 1,-1-1,0 0,1 0,-1 1,1-1,-1 0,1 0,-1 0,1 0,-1 0,1 0,-1 1,1-1,-1 0,1 0,-1-1,1 1,-1 0,1 0,-1 0,1 0,-1 0,1 0,-1-1,0 1,1 0,-1 0,1-1,-1 1,1 0,-1-1,0 1,1 0,14-17,-15 16,13-18</inkml:trace>
  <inkml:trace contextRef="#ctx0" brushRef="#br0" timeOffset="28386.959">12252 1166,'-1'10,"-1"0,0 0,0 0,0 0,-4 7,-8 32,6 19,3 1,3-1,3 1,3-1,3 1,12 46,-17-101,2 1,0 0,0-1,1 0,1 0,0 0,1-1,6 8,-11-18,0 0,1 0,0 0,-1 0,1 0,0 0,1-1,-1 1,0-1,1 0,-1 0,1 0,0-1,-1 1,1-1,0 0,0 0,0 0,0-1,0 1,0-1,0 0,0 0,0 0,0-1,0 1,0-1,0 0,0 0,0-1,0 1,-1-1,2 0,11-6,-1 0,0-1,-1-1,0 0,-1-1,0 0,0-1,-1-1,-1 0,0 0,-1-1,-1-1,0 1,-1-2,5-11,-1 0,-2-1,-1 0,-1 0,-1-1,-2 0,-1 0,-1 0,-1-24,-2 27,0 1,-2 0,-1 0,-2 0,0 0,-8-22,11 40,0 1,-1-1,0 1,0 0,0 0,-1 0,0 1,0-1,0 1,-1 0,0 0,0 1,0-1,0 1,-1 0,1 1,-1-1,0 1,-1 0,1 1,0-1,-1 1,1 0,-1 1,0 0,1 0,-7 0,-3 2,0 0,0 2,0 0,0 0,0 2,1 0,0 1,0 0,0 1,1 1,0 0,0 1,1 0,0 2,1-1,0 1,0 1,2 0,-1 1,2 0,-1 0,2 1,-2 4,0 8</inkml:trace>
  <inkml:trace contextRef="#ctx0" brushRef="#br0" timeOffset="28950.08">12958 973,'-2'72,"1"48,3-90,7 102,6-1,5-1,15 37,-33-160,5 18,1 0,8 18,-14-38,0 0,0 0,1-1,-1 1,1-1,0 0,1 0,-1 0,1 0,-1 0,1-1,0 0,0 1,1-1,-1-1,4 3,-5-5,-1 1,0-1,1 0,-1 0,1 0,-1 0,0 0,1 0,-1-1,0 1,1-1,-1 0,0 0,0 0,1 0,-1 0,0 0,0 0,0-1,-1 1,1-1,0 1,0-1,-1 0,1 1,-1-1,1 0,-1 0,0 0,1-2,5-8,0 0,-1-1,-1 0,3-9,10-36,-3-1,-2-1,-3 0,-3-1,-1-6,-1-84,-9-72,4 209,0 2,-1 0,0 0,-1 0,-2-9,3 17</inkml:trace>
  <inkml:trace contextRef="#ctx0" brushRef="#br0" timeOffset="29365.75">13632 967,'7'197,"16"63,-3-57,-9 31,-11-199,0-33,0-6,0-15,9-68,3 1,4 0,3 1,5 1,8-15,-23 73,0 1,1 0,2 1,0 0,2 1,3-4,-10 19,-1-1,1 1,0 1,1-1,-1 1,2 0,-1 1,1 0,0 1,0-1,0 2,1-1,0 1,-1 1,2 0,-1 0,1 1,24-3</inkml:trace>
  <inkml:trace contextRef="#ctx0" brushRef="#br0" timeOffset="29933.427">14791 973,'-16'-1,"1"-1,-1-1,1 0,-1-1,-6-2,-60-13,61 17,-1 2,1 0,0 1,0 1,0 1,0 1,1 1,-6 2,17-4,-1 0,1 0,-1 1,1 1,0 0,1 0,-1 1,1 0,0 0,1 1,-1 0,1 0,1 1,-1-1,1 2,1-1,-1 1,0 2,4-5,0-1,1 1,0 0,0 0,0 0,0 0,1 0,0 0,0 0,1 0,0 0,0 0,0 0,1 0,-1 0,2-1,-1 1,0-1,1 1,0-1,0 0,1 0,0 0,0-1,0 1,1 0,16 16,0 0,2-2,1 0,17 10,-32-22,42 27,-11-8,32 29,-62-46,1 0,-2 1,0 0,0 1,0 0,-2 0,1 1,3 9,-8-16,-1 0,0 1,0-1,0 1,-1-1,0 1,0 0,0 0,-1-1,1 1,-2 0,1 0,-1 0,1-1,-2 1,1 0,-1-1,-1 6,-1-3,-1 0,0 0,0-1,0 1,-1-1,0 0,-1 0,0-1,0 0,0 0,-3 1,-16 9,0-1,-1-1,-1-1,0-2,0 0,-25 4,53-15,-23 6,0 0,0-2,-18 1,36-4,0-1,0 0,0 0,0 0,0 0,0-1,0 0,0 0,0 0,1-1,-1 1,0-1,1 0,-1-1,1 1,0-1,0 0,0 0,0 0,-3-3,1-4</inkml:trace>
  <inkml:trace contextRef="#ctx0" brushRef="#br0" timeOffset="30297.848">15017 1408,'595'-19,"-576"17,0 0,0-1,0-2,9-2,-26 6,-1 1,0-1,1 1,-1-1,0 1,1 0,-1 0,0 0,1 0,-1 0,0 0,1 0,-1 0,1 1,-1-1,0 0,0 1,1-1,0 1,8 7</inkml:trace>
  <inkml:trace contextRef="#ctx0" brushRef="#br0" timeOffset="30735.346">15570 1061,'0'2,"1"0,0 0,0-1,1 1,-1 0,0-1,0 1,1-1,-1 1,1-1,-1 0,1 0,0 1,0-1,0 0,34 20,-32-18,40 19,2-1,25 6,32 15,-100-41,-1 0,1 0,-1 0,0 0,0 1,0-1,1 1,-2 0,1-1,0 1,0 0,0 0,-1 0,1 0,-1 0,0 1,1-1,-1 0,0 1,0-1,-1 1,1-1,0 3,-1 0,0-1,0 1,-1 0,1-1,-1 1,0 0,-1-1,1 1,-1-1,0 0,0 1,-2 2,-7 11,-2 0,0-1,0 0,-2-1,-5 4,-3 3,-5 7,-3-1,0-1,-2-2,0-1,-8 2,35-24,2-3</inkml:trace>
  <inkml:trace contextRef="#ctx0" brushRef="#br0" timeOffset="49551.519">18463 2927,'0'72,"3"0,4 0,4 12,-6-58,1 0,0-1,2 0,1 0,1-1,2 0,0-1,1 0,1-1,7 8,-16-24,0-1,0 1,1-1,-1 0,1 0,1 0,-1-1,0 0,1 0,0-1,0 0,0 0,0 0,1-1,-1 0,1-1,-1 1,1-2,0 1,-1-1,1 0,0 0,-1-1,1 0,-1-1,1 0,-1 0,6-2,-3 0,0 0,-1-1,0 0,1-1,-2 0,1 0,-1-1,0 0,0-1,-1 1,0-1,0-1,-1 1,0-1,-1 0,0-1,0 1,-1-1,0 0,1-6,-1-2,-1 0,-1-1,-1 0,-1 0,0 1,-1-1,-1 0,-1 1,0-1,-2 1,-4-12,4 15,0 0,-1 0,-1 0,0 1,-1 0,-1 0,0 1,0 0,-2 1,1 0,-2 0,1 1,-11-7,10 11,-1 1,1 0,-1 1,0 0,0 1,-1 0,1 1,-1 1,0 0,1 1,-1 0,0 1,0 1,0 0,0 1,1 0,-1 1,1 1,-10 3,22-6,-1-1,1 1,-1 0,1-1,-1 1,1 0,0 0,-1 0,1 0,0 0,0 0,0 0,0 0,0 1,0-1,0 0,0 1,0-1,1 0,-1 1,0 0,2-1,-1 0,0 0,1 1,-1-1,1 0,-1 0,1 0,0 0,0 1,-1-1,1 0,0 0,0-1,0 1,0 0,0 0,0 0,0-1,0 1,0 0,1-1,-1 1,0-1,1 1,23 10</inkml:trace>
  <inkml:trace contextRef="#ctx0" brushRef="#br0" timeOffset="48696.37">16855 3159,'8'1,"-1"0,0 1,1-1,-1 1,6 3,23 6,32-3,1-4,0-2,-1-3,64-10,-110 9,-1-1,0 0,0-2,0 0,0-2,14-6,-30 11,0 0,0-1,-1 1,1-1,-1 0,0 0,0 0,0-1,0 1,0-1,-1 0,0 0,0 0,0-1,0 1,-1-1,1 0,-1 1,0-1,-1 0,1 0,-1 0,0 0,0-1,-1 1,1 0,-1 0,0-1,-1 1,0-1,-4-23,-2 0</inkml:trace>
  <inkml:trace contextRef="#ctx0" brushRef="#br0" timeOffset="49049.278">17325 2861,'1'3,"-1"0,1 1,0-1,0 0,0 0,0 0,1 0,-1 0,1 0,0 0,0-1,0 1,0-1,0 1,1-1,-1 0,1 0,-1 0,1 0,0 0,2 1,11 6,1 0,0-2,7 3,-13-5,26 7,0 0,4-2,-13-3,-1 0,0 2,-1 1,17 9,-40-18,-1 1,1-1,-1 1,1-1,-1 1,0 0,1 0,-1 0,0 1,-1-1,1 0,0 1,0-1,-1 1,0 0,1-1,-1 1,0 0,-1 0,1 0,0-1,-1 3,1 0,-2 1,1-1,-1 1,1-1,-2 1,1-1,0 1,-1-1,0 0,-1 0,-1 4,-9 13,-1 0,-1-1,-1-1,-15 15,29-33,-3 4,-2 3,0-1,-1 0,0 0,0-1,-1 0,1-1,-1 0,-1 0,0-1,10-4,-1-1,1 0,-1 0,1 0,-1 0,1 0,0 0,-1 0,1 0,-1 0,1 0,-1 0,1 0,0 0,-1-1,1 1,-1 0,1 0,-1 0,1-1,0 1,-1 0,1 0,0-1,-1 1,1 0,0-1,0 1,-1 0,1-1,0 1,0-1,-1 1,1 0,0-1,0 1,0-1,0 1,0 0,0-1,-1 1,1-1,0 1,0-1,1 1,-1-1,0 1,0 0,0-1,0 1,0-1,0 1,0-1,1 1,-1 0,0-1,2-12</inkml:trace>
  <inkml:trace contextRef="#ctx0" brushRef="#br0" timeOffset="44152.755">12235 3374,'-2'0,"1"1,-1-1,0 1,0 0,1 0,-1-1,1 1,-1 0,1 0,-1 0,1 1,0-1,-1 0,1 0,0 1,0-1,0 1,0-1,0 1,0-1,1 1,-1 0,0-1,1 1,-1 0,1-1,0 1,-1 0,1 0,-8 60,7-53,-2 29,2 1,2 0,1-1,4 13,-4-36,1 0,0 0,1 0,0-1,1 1,1-1,1-1,0 1,0-1,1 0,1 0,4 4,-10-14,0 0,-1 0,1 0,0 0,0 0,1-1,-1 1,0-1,1 0,0 0,-1 0,1-1,0 1,0-1,0 0,0 0,0 0,0-1,0 1,0-1,0 0,1 0,-1-1,0 1,0-1,0 0,0 0,0 0,0 0,-1-1,1 0,0 1,-1-1,1-1,-1 1,1 0,-1-1,0 0,0 0,1-1,5-6,0 0,-1-1,0 0,0 0,-2-1,1 0,-1 0,-1 0,0-1,-1 0,3-13,-4 7,0 0,-2-1,0 0,-1 1,-1-1,-1 1,-1-1,0 1,-1 0,-2 0,0 0,-1 0,3 7,-2 0,1 0,-2 1,1 0,-2 0,1 1,-2 0,1 0,-1 0,-1 2,1-1,-1 1,-1 0,0 1,0 0,0 1,-1 1,-6-3,-8-4,16 6</inkml:trace>
  <inkml:trace contextRef="#ctx0" brushRef="#br0" timeOffset="44633.547">13140 2496,'0'-3,"-1"0,0 1,0-1,0 0,0 0,0 1,0-1,-1 0,0 1,1 0,-1-1,0 1,0 0,0-1,-36-32,29 26,-5-3,1 0,-2 1,1 0,-2 1,1 1,-10-4,21 11,1 0,0 1,0 0,-1-1,1 1,-1 1,0-1,1 0,-1 1,1 0,-1 0,0 0,1 0,-1 0,1 1,-1 0,0-1,1 2,-1-1,1 0,0 0,0 1,-1 0,1 0,0 0,0 0,0 0,1 1,-1-1,1 1,-1 0,1-1,0 1,0 0,-2 3,-3 7,1 0,0 1,1-1,1 1,0 0,0 0,0 15,-1 20,1 35,2-45,-1 540,4-203,-1-367,0 0,0-1,0 1,-1-1,0 0,0 1,-1-1,-3 8,5-15,0-1,0 1,0-1,-1 1,1-1,0 1,0-1,-1 1,1-1,0 1,-1-1,1 0,0 1,-1-1,1 0,-1 1,1-1,-1 0,1 0,0 1,-1-1,1 0,-1 0,1 0,-1 1,1-1,-1 0,0 0,1 0,-1 0,1 0,-1 0,1 0,-1 0,1 0,-1 0,1-1,-1 1,1 0,-1 0,1 0,-1-1,1 1,-1 0,1-1,0 1,-1 0,1-1,-1 1,1 0,0-1,-1 1,1-1,0 1,0-1,-15-14</inkml:trace>
  <inkml:trace contextRef="#ctx0" brushRef="#br0" timeOffset="44890.207">12582 3385,'1'1,"1"0,2 1,0 1,4 0,5-1,2 0,8-2,12-7,7-5,3-2,1 0,-1-1,-1-2,7-9,-6-1</inkml:trace>
  <inkml:trace contextRef="#ctx0" brushRef="#br0" timeOffset="45335.312">13239 3506,'28'5,"-24"-4,0 0,1-1,-1 1,0-1,0 0,0 0,0 0,1 0,0-1,16-4,-1-1,-1 0,1-2,-1 0,-1-2,1 0,-2-1,14-10,-22 15,0-1,0 0,-1 0,0-1,0-1,-1 1,0-1,-1 0,0-1,0 1,-1-1,0 0,-1-1,0 1,0-1,1-11,-5 18,1 0,-1-1,0 1,-1 0,1-1,-1 1,0 0,0 0,0-1,0 1,-1 0,0 0,0 1,0-1,0 0,0 0,-1 1,0 0,1-1,-1 1,-1 0,1 0,0 1,-1-1,1 1,-1-1,0 1,0 0,0 1,0-1,0 1,0 0,0 0,0 0,-1 0,1 1,0-1,-1 1,1 0,0 1,-1-1,1 1,0 0,0 0,-1 0,1 0,0 1,0 0,0 0,1 0,-1 0,0 0,1 1,-1 0,1 0,0 0,-1 1,-7 10,1 1,0 0,1 1,0 0,2 1,0-1,1 1,0 1,2-1,-3 17,-1 12,3 1,1 0,3 30,2-31,2 0,3 13,-3-41,1 1,0-1,1 0,1 0,1-1,1 0,0 1,-6-14,-1-1,1 0,0 0,0 0,0 0,0 0,1 0,-1-1,1 1,-1-1,1 1,0-1,0 0,0 0,0 0,1-1,-1 1,0-1,1 0,-1 0,1 0,-1 0,1-1,-1 1,1-1,0 0,-1 0,1 0,0 0,-1-1,1 0,-1 1,1-1,-1-1,0 1,1 0,-1-1,0 0,0 1,0-1,0 0,0-1,0 1,0-1,-1 1,1-1,-1 0,1-1,8-11,-1 0,-1 0,-1-1,0-1,-1 1,0-1,1-11,4-15,-2-1,1-21,-2-5</inkml:trace>
  <inkml:trace contextRef="#ctx0" brushRef="#br0" timeOffset="45832.665">13692 3120,'1'0,"-1"-1,1 1,-1 0,0 0,1-1,-1 1,1 0,-1 0,1-1,-1 1,1 0,-1 0,0 0,1 0,-1 0,1 0,-1 0,1 0,-1 0,1 0,-1 0,1 0,-1 0,1 1,-1-1,1 0,-1 0,1 0,-1 1,0-1,1 0,-1 0,1 1,-1-1,0 0,1 1,-1-1,0 1,1-1,-1 0,0 1,0-1,0 1,1-1,-1 1,0-1,0 1,0-1,0 0,0 1,11 28,-11-26,18 69,-4 0,-3 1,1 57,-8 223,3-440,3 1,5 0,2 1,5 1,23-55,-35 109,2 2,10-19,-18 41,-1 0,1-1,0 2,0-1,0 0,1 1,0 0,0 0,0 0,1 1,-1 0,1 0,0 0,5-2,-9 6,0-1,-1 1,1-1,0 1,0 0,0 0,0 0,0 0,0 0,0 0,0 1,0-1,0 1,0-1,0 1,0 0,0-1,-1 1,1 0,0 0,-1 1,1-1,0 0,-1 0,0 1,1-1,-1 1,0-1,0 1,1 0,-1-1,-1 1,1 0,0 0,0 0,4 9,-1-1,0 1,-1 0,0 0,1 7,9 79,-5 1,-3 0,-5 1,-5 3,2 38,3-135,0-9,0-5</inkml:trace>
  <inkml:trace contextRef="#ctx0" brushRef="#br0" timeOffset="46671.641">14509 3308,'2'0,"-1"0,1 0,-1 0,0 0,1 0,-1-1,1 1,-1 0,0-1,1 0,-1 1,0-1,0 1,0-1,1 0,-1 0,0 0,0 0,0 0,0 0,0 0,0 0,-1 0,1 0,0-1,0-1,1 0,-1 0,0-1,-1 1,1 0,-1 0,1-1,-1 1,0 0,0 0,0-2,-1-2,0 1,0 0,0 0,-1-1,1 1,-1 0,-1 0,1 1,-1-1,0 0,-1 1,0-1,2 3,0 1,0-1,0 1,0 0,-1 0,1 0,-1 0,0 0,1 0,-1 1,0-1,0 1,0 0,0 0,0 0,0 0,-1 1,1-1,0 1,0 0,0 0,-1 0,1 0,0 0,0 1,0-1,-1 1,1 0,0 0,0 0,0 1,0-1,1 1,-1-1,0 1,1 0,-1 0,0 1,-4 4,0 0,1 0,-1 0,2 1,-1 0,1 1,0-1,1 1,0 0,0 0,1 0,0 3,-3 12,1 1,1 0,2 0,0 0,2 0,1 4,-1-17,1 0,0 0,1 0,1 0,0 0,0-1,1 1,1-1,0 0,1 0,-1-1,2 1,4 5,-9-13,0-1,1 1,-1-1,0 0,1 1,-1-1,1 0,0-1,0 1,0 0,0-1,0 0,0 1,0-1,0 0,0-1,1 1,-1 0,0-1,1 0,0 0,0-1,0 1,0-2,0 1,0 0,0-1,0 1,-1-1,1 0,0-1,-1 1,0-1,1 1,-1-1,2-3,6-6,-1 0,-1 0,0-2,-1 1,-1-1,0 0,0 0,1-6,1-15,-1 1,-1-1,-2 0,-1 0,-2-1,-2 1,-3-33,22 142,-12-43,73 386,-64-310,-6 1,-2 102,-9-169,-1-1,-2 1,-2-1,-1 0,-2-1,-2 0,-2 0,-1-1,-4 5,16-40,1 0,-1-1,0 1,0 0,0 0,0-1,0 1,0-1,-1 0,1 1,-1-1,1 0,-1-1,0 1,0 0,0-1,0 0,-3 1,4-1,0-1,0-1,0 1,0 0,0 0,0-1,0 1,0-1,1 0,-1 1,0-1,0 0,0 0,1 0,-1 0,0-1,1 1,-1 0,1-1,-1 1,1-1,0 0,0 1,0-1,0 0,0 1,0-1,0 0,0 0,0-2,-4-10,0-1,1 0,0 0,1-1,1 1,1-1,0 1,1-1,0 1,2-8,5-38,3 1,3 0,-10 42,30-106,4 1,47-98,13-43,-88 237</inkml:trace>
  <inkml:trace contextRef="#ctx0" brushRef="#br0" timeOffset="46912.743">14957 3103,'1'1,"1"-1,0 1,0-1,-1 1,1 0,0 0,-1-1,1 1,0 1,-1-1,0 0,1 0,-1 0,0 1,1-1,-1 1,0-1,0 1,0-1,0 1,0-1,-1 1,1 0,-1 0,1-1,0 3,11 50,-11-50,14 118,-4 1,-6 99,-5-208</inkml:trace>
  <inkml:trace contextRef="#ctx0" brushRef="#br0" timeOffset="47068.573">14902 2811,'0'0,"1"0,0 0,0 0,0 0,1 0,4 1,3 1,0 1,-1-1,1 0,2 1,3 0,5 1,-2-1</inkml:trace>
  <inkml:trace contextRef="#ctx0" brushRef="#br0" timeOffset="47930.394">15282 3010,'11'123,"9"177,-1-26,-18-315,1 1,2 0,2 0,4-12,8-24,25-68,-38 130,31-76,-34 84,1 1,0-1,0 1,1 0,0 0,-1 0,2 0,-1 1,0 0,1 0,0 0,0 0,4-1,-7 4,0 1,-1-1,1 1,0 0,0-1,0 1,0 0,-1 0,1 1,0-1,0 0,0 1,0-1,-1 1,1-1,0 1,0 0,-1 0,1 0,-1 0,1 0,-1 0,1 0,-1 0,1 1,-1-1,0 0,0 1,0-1,0 1,0 0,0-1,0 1,0 1,5 9,0 0,0 1,-2 0,2 4,-6-16,18 71,-3 0,-3 1,-3 0,-3 0,-4 1,-3 3,1-91,0-21,1 1,2-1,2 1,2-8,-4 31,0 0,0 0,1 0,0 1,1-1,0 1,1 0,0 1,1-1,0 1,0 1,1-1,0 1,0 1,1-1,0 1,83-48,-63 39,0-1,-2-1,12-11,-31 22,1-1,-2 0,1 0,-1-1,0 0,-1 0,0-1,0 0,-1 0,0 0,-1 0,1-3,-4 11,0 0,-1 0,1-1,0 1,-1 0,1 0,-1-1,0 1,0 0,0-1,0 1,0 0,0-1,-1 1,1 0,-1 0,1-1,-1 1,0 0,0 0,0 0,0 0,0 0,-1 0,1 0,-1 0,1 1,-1-1,0 0,1 1,-1 0,0-1,0 1,0 0,0 0,0 0,0 0,0 0,-1 0,-1 0,0 0,0 1,-1-1,1 1,-1 0,1 0,-1 0,1 0,-1 1,1 0,0 0,-1 0,1 0,0 1,0 0,0 0,0 0,0 0,0 0,1 1,-1 0,-1 1,-6 9,0 0,1 0,1 1,0 0,1 1,1 0,0 1,1-1,0 1,2 0,0 0,-1 7,0 8,1 1,1 0,2-1,1 1,1 0,2 4,0-20,-1 1,2-1,0-1,1 1,1 0,0-1,1 0,2 3,-6-14,-1 1,1 0,0-1,0 0,1 0,-1 0,1 0,0 0,0-1,0 0,1 0,-1 0,1 0,0 0,-1-1,1 0,0 0,0-1,1 1,-1-1,0 0,0 0,1-1,-1 0,0 0,4 0,4-2,0-1,0 0,-1-1,1-1,-1 0,0 0,-1-1,1-1,-1 0,0 0,-1-1,2-2,17-16</inkml:trace>
  <inkml:trace contextRef="#ctx0" brushRef="#br0" timeOffset="48370.629">16442 3120,'0'0,"1"-1,0 1,-1-1,1 0,0 1,-1-1,1 0,-1 1,1-1,-1 0,1 1,-1-1,0 0,1 0,-1 0,0 1,1-1,-1 0,0 0,0 0,0 0,0 0,0 1,0-1,0 0,0 0,0-1,-5-24,2 23,1 1,-1 0,-1 0,1 0,0 0,0 0,-1 1,1-1,-1 1,0 0,1 0,-1 0,0 0,1 1,-1 0,0 0,0 0,1 0,-1 0,0 1,0 0,1-1,-1 1,0 1,1-1,0-1,1 1,-1 0,0 1,1-1,-1 0,1 1,-1 0,1-1,0 1,0 0,-1 0,1 0,1 1,-1-1,0 0,0 1,1-1,0 1,-1-1,1 1,0 0,0 0,1-1,-1 1,0 0,1 0,0 0,-1 0,2 2,0 4,0 0,1 0,1 0,-1-1,1 1,1 0,0-1,0 0,2 3,53 71,-42-60,0 0,8 19,-19-30,-1 0,0 0,-1 1,-1 0,1 0,-2 0,0 0,0 0,-1 1,-1-1,0 1,-1 10,0-18,0 1,0 0,0 0,-1-1,0 1,0-1,0 1,-1-1,1 0,-1 0,-1 0,1 0,-1-1,1 1,-1-1,-1 0,1 0,-1-1,1 1,-1-1,0 0,0 0,0 0,-1-1,1 0,-1 0,1 0,-2 0,4-1,0-1,-1 1,1 0,0-1,0 1,-1-1,1 0,-1 0,1-1,0 1,-1-1,1 1,0-1,0 0,0 0,-1-1,1 1,0-1,1 1,-1-1,0 0,0 0,1 0,-1 0,1-1,0 1,-1-1,1 0,0 1,1-1,-1 0,0 0,1 0,0 0,-1-1,-1-4,1 0,0 0,0 0,1-1,0 1,1 0,0-1,0 1,0 0,1-1,0 1,1 0,2-6,10-28</inkml:trace>
  <inkml:trace contextRef="#ctx0" brushRef="#br0" timeOffset="43152.15">11191 2800,'-17'107,"13"553,9-319,-6-262,0-7,4 23,8-173,0 19,19-215,21-142,-34 323,3 1,4 0,17-33,-32 98,2 1,0 1,2 0,10-14,-23 38,0 1,0 0,0 0,0-1,0 1,0 0,0 0,0 0,0-1,0 1,0 0,1 0,-1 0,0-1,0 1,0 0,0 0,1 0,-1 0,0 0,0-1,0 1,1 0,-1 0,0 0,0 0,0 0,1 0,-1 0,0 0,0 0,1 0,-1 0,0 0,0 0,1 0,-1 0,0 0,0 0,0 0,1 0,-1 0,0 0,0 0,1 1,-1-1,0 0,0 0,0 0,0 0,1 0,-1 1,0-1,5 18,-3 33,-2-49,-8 959,8-948,-6 88,5-92,-1 0,0 0,0 0,-1 0,0 0,0 0,-1-1,0 0,-3 5,5-12,1 1,0 0,0 0,-1-1,1 1,-1-1,1 1,-1-1,1 0,-1 0,0 0,0 0,0 0,0 0,0 0,0 0,0-1,0 1,0-1,0 1,0-1,0 0,0 0,0 0,0 0,0 0,0-1,0 1,-1 0,1-1,0 0,0 1,1-1,-1 0,-1 0,-7-5,1 0,0 0,0-1,0 0,1-1,-1-1,1 2,-33-33,2-1,-2-6,10 8</inkml:trace>
  <inkml:trace contextRef="#ctx0" brushRef="#br0" timeOffset="43452.905">10805 3611,'12'-1,"0"-1,0 0,0-1,0 0,0-1,-1 0,0-1,8-5,20-7,369-136,-262 105,127-23,-332 91,28-11</inkml:trace>
  <inkml:trace contextRef="#ctx0" brushRef="#br0" timeOffset="43699.556">11003 3606,'-4'2,"0"1,0 0,0 0,1 1,-1-1,1 1,0 0,0 0,0 0,0 0,-1 3,0-1,3-4,0 0,-1 0,1 0,0 0,0 0,0 0,0 1,0-1,1 0,-1 1,1-1,0 0,-1 1,1-1,0 1,0-1,1 0,-1 1,0-1,1 2,0-3,0 1,0-1,-1 1,2-1,-1 1,0-1,0 1,0-1,0 0,1 0,-1 0,1 0,-1 0,1 0,-1 0,1 0,0-1,-1 1,1 0,0-1,-1 0,1 1,0-1,0 0,-1 0,1 0,0 0,0 0,0 0,40-5,1-2,-1-1,0-2,-1-2,36-16,-12 5,-49 18,68-22,0-5,17-11,-45 14</inkml:trace>
  <inkml:trace contextRef="#ctx0" brushRef="#br0" timeOffset="60420.202">10004 1,'1'11,"0"0,1 0,1 0,-1 0,2-1,0 1,0-1,0 0,2 0,-1-1,1 1,0-1,2 0,20 27,1-2,21 17,-37-38,315 285,-27-27,-257-228,2 1,21 28,-122-68,23-6,-1-2,1-1,-1-2,1-1,1-1,-20-9,-39-21,-47-28,18 7,51 35,126 36,84 42,-1 6,87 53,-93-31,-135-81,1 1,-1-1,1 0,-1 0,1 0,-1 0,1 1,0-1,-1 0,1 0,-1 0,1 0,0 0,-1 0,1-1,-1 1,1 0,-1 0,1 0,0-1,-1 1,1 0,-1 0,1-1,-1 1,1 0,-1-1,0 1,1-1,-1 1,1-1,-1 1,0 0,1-1,-1 1,0-1,0 0,1 1,-1-1,0 1,0-1,0 1,0-1,0 0,7-32,-7 26,14-139,-6 0,-7-1,-6 0,-8-11,12 151,2 6,-1-1,0 0,0 0,0 1,0-1,0 0,0 1,-1-1,1 0,-1 1,1-1,-1 0,1 1,-1-1,0 1,0-1,0 1,0-1,0 1,0 0,0-1,0 1,-1 0,1 0,-2-1,-1 2</inkml:trace>
  <inkml:trace contextRef="#ctx0" brushRef="#br0" timeOffset="67133.56">10230 5571,'0'0,"0"0,-1 0,1 0,-1 0,1 0,0 0,-1 0,1 0,0 0,-1 0,1 0,-1 0,1 0,0 0,-1 0,1 0,0-1,-1 1,1 0,0 0,-1-1,1 1,0 0,0 0,-1-1,1 1,0 0,0-1,-1 1,1 0,0-1,0 1,0 0,0-1,-1 1,1 0,0-1,0 1,0-1,0 1,0 0,0-1,0 1,0-1,0 1,11-23,23-19,203-182,80-78,-220 201,-37 37,3 2,3 3,7-2,-76 57,-13 2,-17 0,6 3,1 1,-1 1,1 1,0 2,0 0,1 2,-1 1,2 1,-13 7,-14 10,2 3,1 1,-38 35,93-63,20-2,28-5,-27-1,54-10,0 3,23 3,-102 9,-1 0,0 0,1 0,-1 0,0 1,1-1,-1 1,0-1,0 1,1 0,-1 0,0 0,0 0,0 0,0 1,0-1,-1 0,1 1,0 0,-1-1,2 3,0 0,0 0,-1 1,0-1,0 1,0-1,0 1,-1 0,0 0,0 0,0 2,0 10,0 0,-1-1,-1 1,0 0,-4 15,0-9</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4:41.160"/>
    </inkml:context>
    <inkml:brush xml:id="br0">
      <inkml:brushProperty name="width" value="0.05" units="cm"/>
      <inkml:brushProperty name="height" value="0.05" units="cm"/>
      <inkml:brushProperty name="color" value="#004F8B"/>
      <inkml:brushProperty name="ignorePressure" value="1"/>
    </inkml:brush>
  </inkml:definitions>
  <inkml:trace contextRef="#ctx0" brushRef="#br0">3021 0,'-525'17,"170"-2,-656-2,724-3,-48 17,-120 6,427-32,4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4:51.86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72,'3'2,"0"-1,0 0,0 0,0-1,0 1,0-1,0 1,0-1,0 0,0 0,2 0,7 0,75 12,-1 4,45 16,167 57,-296-88,202 72,166 86,-361-155,0 0,0 0,0-1,0 0,0-1,1 0,4 0,-12-1,0-1,0-1,0 1,0 0,0-1,0 1,0-1,0 1,0-1,0 0,0 0,-1 0,1 0,0 0,-1 0,1 0,0-1,-1 1,0 0,1-1,-1 1,0-1,0 0,0 0,0 1,0-1,0 0,0 0,0 0,-1 0,1 0,-1 0,0 0,1 0,-1 0,0 0,0-1,0-8,0-1,0 0,-1 0,0 0,-1 0,-1 0,0 1,0 0,-1-1,-1 1,0 0,0 1,-1-1,-2-1,-10-16,-1 1,-2 1,0 0,-14-11,-96-83,171 135,87 49,8 12,-83-43,-1 1,-3 3,42 39,-82-68,0-1,0 2,-1-1,-1 1,1 0,-1 0,-1 1,0-1,0 1,-1 0,2 6,-5-10,0 0,0 0,0 0,-1 0,0 0,0 0,-1 0,0 0,0 0,0 0,-1 0,1-1,-1 1,-1 0,1-1,-1 1,0-1,0 0,-1 0,1 0,-3 2,-12 12,0 0,-1-1,-1-1,-1-1,0-1,-1 0,-1-2,-1 0,-59 27,-54 18,134-57,-166 61,106-41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2:25.36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1,'0'1,"0"0,0 1,0 0,2 0,3 2,5 2,5 1,6 1,5 0,3-2,2-1,5-1,-4-1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5:00.9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1,'827'6,"-799"-6,-1 2,24 5,-45-6</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5:01.54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0,'1'2,"-1"0,0 0,1 0,0 0,-1-1,1 1,0 0,0-1,0 1,0 0,0-1,0 1,0-1,1 1,-1-1,0 0,1 0,-1 1,1-1,0 0,-1 0,1-1,0 1,0 0,-1 0,2-1,54 15,62 1,1-5,0-5,96-8,-142-4,46-11,-62 8,-33 6</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4:59.5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128 22,'89'-20,"-71"19,0 1,0 1,0 0,0 2,0 0,-1 1,17 6,-31-9,0 0,-1 0,1 0,0 0,-1 1,0-1,1 1,-1 0,0 0,0 0,0 0,0 0,0 0,0 0,-1 1,1-1,-1 1,0-1,0 1,1 0,-2-1,1 1,0 0,0 0,-1-1,0 1,1 0,-1 0,0 0,-1 0,1-1,0 1,-1 0,0 0,1 0,-1-1,0 1,-1 1,-2 6,0 0,-1-1,0 1,0-1,-1-1,0 1,0-1,-1 0,-7 7,-3-2,0 0,0-1,-1-1,-1 0,0-1,0-1,-1-1,0-1,0-1,-1 0,0-2,0 0,0-2,0 0,-1-1,-19-2,70 4,-8-2,-1 2,1 0,-1 2,0 0,0 1,5 3,0 2,0 2,-1 1,-1 0,0 2,-1 0,-1 2,0 1,-1 0,5 8,-18-18,-1 0,1 0,-1 1,-1 0,0 0,0 0,-1 1,0 0,-1 0,0 0,-1 0,-1-2,0 0,-1 0,0 0,-1 0,0 0,0 0,-1-1,0 1,0 0,-1-1,0 1,-1-1,0 0,0 0,-2 1,1-2,0 0,0-1,-1 0,0 0,0 0,-1-1,1 0,-1 0,0-1,0 0,-1 0,0 0,1-1,-1 0,0-1,0 0,-1 0,1-1,0 0,0 0,-1-1,1 0,-1 0,-2-2,3 2,0-1,1 0,-1 0,0-1,1 0,0-1,-1 0,1 0,0 0,0-1,1 0,-1 0,1-1,0 1,0-1,1-1,-1 1,1-1,0 0,0 0,1-1,0 1,0-1,1 0,0 0,-1-4,2 7,1 0,1 0,-1 0,1 0,-1 0,1-1,0 1,1 0,-1 0,1 0,-1-1,1 1,1 0,-1 0,0 0,1 0,0 1,0-1,0 0,1 1,1-2,1-2,1 1,0-1,1 2,0-1,0 1,0 0,0 0,1 1,7-3,16-7</inkml:trace>
  <inkml:trace contextRef="#ctx0" brushRef="#br0" timeOffset="494.001">885 386,'0'-1,"0"1,0 0,-1 0,1 0,0 0,0 0,0 0,0-1,0 1,0 0,0 0,0 0,0 0,0 0,0 0,0 0,-1 0,1-1,0 1,0 0,0 0,0 0,0 0,0 0,-1 0,1 0,0 0,0 0,0 0,0 0,0 0,0 0,-1 0,1 0,0 0,0 0,0 0,0 0,0 0,0 0,-1 0,1 0,0 0,0 0,0 0,0 0,0 1,0-1,0 0,-1 0,1 0,0 0,0 0,0 0,0 0,0 0,0 1,0-1,-13 10,-10 13,11-7,1 0,1 1,0 0,1 1,1 0,0 1,1-1,2 2,0-1,-2 17,5-28,1 0,0-1,1 1,0 0,0 0,1 0,0 0,0 0,1 0,0 0,0 0,1-1,0 0,0 1,1-1,0 0,0 0,1-1,0 1,0-1,0 0,1-1,0 1,0-1,0 0,1-1,6 5,-8-6,-1-1,1 1,1-1,-1 0,0 0,0 0,1-1,-1 1,1-1,-1-1,1 1,-1-1,1 0,-1 0,1-1,0 0,-1 1,0-2,1 1,-1-1,0 0,1 0,-1 0,0-1,-1 0,1 0,0 0,-1 0,3-3,0-2,0 0,0 0,0-1,-1 0,-1 0,1 0,-1-1,-1 0,0 0,0 0,-1 0,-1-1,1 0,0-9,-2-2,0 1,-1 0,-2 0,0 0,-1 0,-1 0,0 0,-2 1,-1-1,-7-14,8 21,0 0,-2 0,1 1,-2 0,0 0,0 1,-1 0,0 1,-1 0,-1 1,0 0,0 1,-1 0,0 1,-3-2,59 13,-14-2</inkml:trace>
  <inkml:trace contextRef="#ctx0" brushRef="#br0" timeOffset="897.726">1414 364,'-42'66,"1"-1,35-53,1 1,1 0,0 0,0 0,1 0,1 1,1-1,0 1,0-1,1 1,1-1,1 1,-1-1,2 0,0 1,3 4,-3-7,1-1,1 0,0 0,1 0,-1-1,2 0,-1 0,1 0,1-1,0 0,0 0,0-1,1 0,0-1,0 0,1 0,0-1,0 0,0-1,4 1,-7-2,-1-1,1 0,1 0,-1-1,0 0,0 0,0 0,1-1,-1-1,0 1,0-1,0 0,1 0,-1-1,0 0,-1-1,1 1,0-1,-1-1,1 1,-1-1,2-1,-1-2,1 0,-1 0,0-1,-1 0,1 0,-2 0,1-1,-1 0,-1 0,1-1,-2 1,1-1,-1 0,-1 1,1-7,-1 9,-1 0,0 0,0 0,-1-1,0 1,0 0,-1-1,0 1,0 0,-1 0,1 0,-2 0,1 0,-1 0,0 0,0 2,-1 0,1 0,-1 1,0-1,0 1,0 0,0 0,-1 0,0 1,0 0,0-1,0 2,0-1,-1 1,1-1,-1 1,1 1,-4-1,-25-5</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4:56.828"/>
    </inkml:context>
    <inkml:brush xml:id="br0">
      <inkml:brushProperty name="width" value="0.05" units="cm"/>
      <inkml:brushProperty name="height" value="0.05" units="cm"/>
      <inkml:brushProperty name="color" value="#004F8B"/>
      <inkml:brushProperty name="ignorePressure" value="1"/>
    </inkml:brush>
  </inkml:definitions>
  <inkml:trace contextRef="#ctx0" brushRef="#br0">199 227,'6'150,"0"-46,-5 1,-5 3,4-106,1 0,-1 0,0 0,0 0,0 0,0 0,-1 0,1 0,-1 0,1 0,-1-1,1 1,-1 0,0 0,0-1,0 1,0 0,0-1,0 1,-1-1,1 1,0-1,-1 0,1 1,-1-1,0 0,1 0,-1 0,0 0,1 0,-1-1,-12 1</inkml:trace>
  <inkml:trace contextRef="#ctx0" brushRef="#br0" timeOffset="247.246">0 426,'0'1,"1"1,-1 0,1-1,0 1,-1-1,1 1,0-1,0 0,0 1,0-1,0 0,0 0,0 0,1 1,-1-1,0 0,1-1,0 2,30 16,-30-16,17 6,0 0,0-1,1-2,-1 0,1 0,17 0,33 2,20-4,-86-2,43 0</inkml:trace>
  <inkml:trace contextRef="#ctx0" brushRef="#br0" timeOffset="605.03">889 94,'-3'14,"0"0,0 0,-2 0,1-1,-2 1,0-1,0-1,-1 1,-5 5,-5 12,-17 32,19-39,1 1,1 1,2 1,0-1,2 2,-3 14,11-37,0 0,1 0,-1 0,1 0,0 0,0 0,1 0,-1 0,1 0,0 0,0 0,0 0,1 0,-1 0,1-1,0 1,0-1,0 1,3 2,-1-1,1 0,1-1,-1 1,0-1,1 0,0-1,0 0,0 0,0 0,1 0,2 0,19 4,1-1,0-1,0-1,1-1,2-2,-29-1,64 3,1-2,0-4,-49 2,0-1,0-1,0-1,0-1,-1 0,1-1,-1-1,-1-1,9-5,-8 0,-5 1</inkml:trace>
  <inkml:trace contextRef="#ctx0" brushRef="#br0" timeOffset="902.118">1303 0,'-13'601,"11"-492,0-32,3 1,7 42,-8-118,0 1,0 0,1 0,-1 0,0 0,1-1,0 1,0 0,0-1,0 1,0 0,1-1,-1 1,1-1,-1 0,1 0,0 1,0-1,0 0,0-1,0 1,1 0,-1 0,2 0,-1-2,0 0,0 0,1 0,-1 0,0 0,0-1,0 1,0-1,0 0,0 0,0 0,0-1,0 1,-1-1,1 1,0-1,-1 0,1 0,-1 0,0 0,0 0,1-2,28-27,0-2</inkml:trace>
  <inkml:trace contextRef="#ctx0" brushRef="#br0" timeOffset="1422.221">1861 338,'-6'291,"-13"18,8-136,34-214,30-102,37-89,-72 192,3 0,1 2,1 0,18-19,-31 45,1 0,0 1,0 0,1 1,1 0,-1 1,2 1,-1 0,13-5,14-4,1 2,36-7,-33 9,-19 6</inkml:trace>
  <inkml:trace contextRef="#ctx0" brushRef="#br0" timeOffset="1698.452">2633 707,'0'0,"0"0,0 0,2 0,4 1,3 0,7 0,5 0,4 0,4-1,2 0,-5 1,-6-1,3 0,-3-1</inkml:trace>
  <inkml:trace contextRef="#ctx0" brushRef="#br0" timeOffset="1929.546">2827 889,'0'0,"0"1,0 0,2 1,4 1,3-1,5-1,3 0,4 0,4-2,3-2,0-3,8-3,-3-2</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4:55.940"/>
    </inkml:context>
    <inkml:brush xml:id="br0">
      <inkml:brushProperty name="width" value="0.05" units="cm"/>
      <inkml:brushProperty name="height" value="0.05" units="cm"/>
      <inkml:brushProperty name="color" value="#004F8B"/>
      <inkml:brushProperty name="ignorePressure" value="1"/>
    </inkml:brush>
  </inkml:definitions>
  <inkml:trace contextRef="#ctx0" brushRef="#br0">61 1,'-2'27,"-1"1,-1-1,-5 17,-5 29,12-57,-11 71,5 0,2 63,7-126,0 0,1 0,1 0,1-1,2 1,0-1,1 0,2-1,0 0,1 0,1-1,6 7,-12-20,1-1,0 0,0 0,1 0,0-1,0 0,1-1,-1 1,1-1,0-1,1 0,-1 0,1 0,0-1,7 1,-11-3,0 0,0 0,0-1,0 0,0 0,1 0,-1-1,0 1,0-1,0-1,0 1,0-1,0 1,-1-1,1-1,-1 1,1-1,-1 0,0 0,0 0,0 0,0-1,0 1,-1-1,0 0,0 0,0-1,0 1,0-1,2-6,0 1,-1 0,0-1,-1 0,0 0,0 0,-2 0,1-1,-1 1,-1 0,0-1,-1-8,0 11,0 1,0 0,0 0,-1 0,-1 0,1 0,-1 0,0 0,-1 1,0 0,0 0,-1 0,0 0,0 0,0 1,-1 0,-5-4,9 8,0 0,0 1,0-1,0 1,-1 0,1 0,-1-1,1 2,0-1,-1 0,0 0,1 1,-1-1,1 1,-1 0,0 0,1 0,-1 0,1 0,-1 1,0-1,1 1,-1 0,1 0,-1-1,1 2,0-1,-1 0,1 0,0 1,0-1,0 1,-2 1,0 2,0-1,0 0,1 1,0 0,0 0,0 0,0 0,1 1,0-1,0 1,0-1,1 1,0-1,-1 6,1 1,1 1,0-1,0 0,1 1,1-1,2 11,-4-21,1 0,-1 1,1-1,0 0,-1 1,1-1,0 0,1 0,-1 0,0 0,0 0,1 0,-1 0,1 0,0 0,0-1,0 1,-1-1,1 1,0-1,1 0,-1 0,0 0,0 0,0 0,1 0,-1 0,1-1,-1 0,0 1,1-1,-1 0,1 0,-1 0,0 0,1-1,0 1,45-17,-26 7</inkml:trace>
  <inkml:trace contextRef="#ctx0" brushRef="#br0" timeOffset="575.329">657 155,'-1'6,"0"0,-1 0,0-1,0 1,0-1,0 1,-1-1,-1 1,-11 30,5 12,3 0,2 0,2 1,2-1,2 1,2-1,2 0,2 0,10 30,-12-57,2 0,0 0,1-1,1 0,1 0,1-1,1-1,0 0,6 6,-14-18,1-1,0 0,0 0,0 0,0 0,1-1,0 0,0 0,0-1,0 1,1-1,-1-1,1 1,0-1,-1 0,1-1,0 0,0 0,0 0,0-1,0 0,0 0,1-1,-1 0,-1 0,1 0,0-1,0 0,0-1,3-1,-1-1,-1 0,-1 0,1-1,-1 0,0 0,0-1,0 0,-1 0,0 0,-1-1,0 0,0 0,-1 0,1-1,-2 1,1-1,-1 0,-1 0,0 0,0-1,0-6,2-14,-2 1,0-1,-2 1,-2-1,0 1,-4-10,1 8,-2 0,-1 1,-1 0,-2 0,-1 1,-1 0,-10-14,16 32,0-1,-1 2,-1-1,1 1,-2 0,0 1,0 0,-10-6,13 11,0-1,-1 1,0 1,1-1,-2 1,1 1,0-1,0 1,-1 1,1 0,-1 0,0 0,1 1,-3 1,8-1,1 0,-1 0,1 0,-1 0,1 1,0-1,-1 1,1 0,0-1,-1 1,1 0,0 0,0 1,0-1,0 0,0 1,0-1,0 1,0 0,1-1,-1 1,1 0,-1 0,1 0,0 0,-1 2,1-2,1 1,0-1,0 1,0 0,0-1,0 1,1-1,-1 1,1-1,-1 1,1-1,0 1,0-1,0 0,0 0,1 1,-1-1,1 0,-1 0,1 0,0 0,-1 0,1-1,0 1,1 0,9 8,1-1,0 0,0-1,1-1,13 5,7 3</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4:52.993"/>
    </inkml:context>
    <inkml:brush xml:id="br0">
      <inkml:brushProperty name="width" value="0.05" units="cm"/>
      <inkml:brushProperty name="height" value="0.05" units="cm"/>
      <inkml:brushProperty name="color" value="#004F8B"/>
      <inkml:brushProperty name="ignorePressure" value="1"/>
    </inkml:brush>
  </inkml:definitions>
  <inkml:trace contextRef="#ctx0" brushRef="#br0">45 56,'2'0,"-1"0,1 0,0 0,0 0,0 0,0 0,0 1,0-1,-1 0,1 1,0 0,0-1,-1 1,1 0,0 0,-1 0,1 0,-1 0,1 1,-1-1,1 0,-1 1,0-1,0 1,0-1,0 1,0-1,0 1,0 0,0 1,1 4,-1 0,0 0,-1 1,0-1,0 0,0 1,-1 4,-3 13,-2 1,0-1,-1-1,-1 1,-8 13,-21 71,34-98,0 1,1 0,1 0,0 0,1 0,0 0,1 0,1 4,-1-10,0-1,0 1,1-1,0 0,0 0,0 1,1-1,0-1,0 1,0 0,0-1,1 1,0-1,3 3,1-1,0 0,0 0,0-1,0-1,1 1,0-1,-1-1,6 2,20 3,-1-1,1-1,0-2,19-1,-38-2,348 21,-362-22,0 1,1-1,-1 0,1 0,-1 0,1 0,-1 0,0 0,1 0,-1-1,1 1,-1 0,0-1,1 1,-1-1,0 1,1-1,-1 0,0 0,0 0,0 1,0-1,0 0,0 0,0-1,0 1,0 0,0 0,0-1,0-2,1 0,-1-1,-1 1,1-1,-1 1,1-1,-1 1,-1-4,1-15</inkml:trace>
  <inkml:trace contextRef="#ctx0" brushRef="#br0" timeOffset="288.463">663 0,'-2'1,"0"0,1 0,-1 0,0 0,0 0,0 1,1-1,-1 1,0-1,1 1,-1-1,1 1,0 0,0 0,-1 1,-18 29,13-18,1 0,1 0,0 1,1 0,1 0,0 0,1 5,-6 112,7-70,-11 681,13-729,3 51,-3-61,0 0,0 0,0 0,0 0,1 0,-1 0,1 0,0 0,0-1,1 1,-1-1,1 1,1 0,13 10</inkml:trace>
  <inkml:trace contextRef="#ctx0" brushRef="#br0" timeOffset="1739.606">862 663,'1'16,"1"0,0 0,2-1,4 15,8 43,-7 26,-4 0,-7 95,7-243,2 0,3 0,11-35,-14 60,1 0,0 1,2 0,1 0,0 1,2 0,1 1,0 1,15-15,-23 28,1 2,1-1,-1 1,1 0,0 0,0 1,0 0,0 0,1 1,0 0,0 1,0 0,0 0,21-2,-1 2,1 1,12 1,32 0,-54-2</inkml:trace>
  <inkml:trace contextRef="#ctx0" brushRef="#br0" timeOffset="2066.031">2027 624,'11'253,"-1"19,-10-262,-5 42,5-50,0 0,-1 0,0 0,0 0,1-1,-1 1,0 0,0-1,0 1,-1 0,1-1,0 1,-1-1,1 0,-1 1,1-1,-1 0,1 0,-1 0,0 0,0 0,1-1,-1 1,-1 0,-15 2</inkml:trace>
  <inkml:trace contextRef="#ctx0" brushRef="#br0" timeOffset="2314.849">1745 933,'1'3,"-1"-1,1 0,0 0,0 1,0-1,0 0,0 0,1 0,-1 0,0 0,1 0,0-1,-1 1,1 0,0-1,0 1,0-1,0 0,0 0,2 1,43 20,-16-12,0-3,1 0,0-2,0-1,0-2,0-1,0-2,1-1,11-3,4-3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5:11.811"/>
    </inkml:context>
    <inkml:brush xml:id="br0">
      <inkml:brushProperty name="width" value="0.05" units="cm"/>
      <inkml:brushProperty name="height" value="0.05" units="cm"/>
      <inkml:brushProperty name="color" value="#004F8B"/>
      <inkml:brushProperty name="ignorePressure" value="1"/>
    </inkml:brush>
  </inkml:definitions>
  <inkml:trace contextRef="#ctx0" brushRef="#br0">460 131,'-7'-2,"0"0,0 0,0-1,0 0,1 0,-1-1,1 1,0-2,0 1,0-1,-4-4,-12-8,8 6,-1 1,-1 1,1 0,-2 1,-16-5,26 11,-1 0,0 0,0 1,-1 0,1 1,0 0,0 0,0 1,0 0,0 0,0 1,0 0,0 0,-2 2,3-2,0 1,0 0,0 0,1 1,-1-1,1 2,0-1,1 1,-1-1,1 2,0-1,0 1,0-1,1 1,0 0,0 1,-1 2,1 2,0-1,0 1,1 0,1 0,0 0,0 1,1-1,1 0,0 1,1 8,3 12,1-1,2 0,1 0,2 0,0-1,2-1,13 22,21 29,53 70,-56-90,-3 3,-2 1,17 44,-50-96,0 0,0 1,-2 0,1 0,-2 0,0 0,0 0,-1 1,-1-1,-1 4,1-12,-1-1,1 0,-1 1,-1-1,1 0,0 0,-1 0,0 0,0 0,0-1,-1 1,1 0,-1-1,0 0,0 1,0-1,0-1,0 1,-1 0,0-1,1 1,-1-1,0 0,0-1,0 1,0 0,0-1,0 0,-1 0,1-1,0 1,-4-1,-2 1,-1-1,1 0,0-1,0 0,0 0,-1-1,1-1,1 1,-1-2,0 1,1-2,0 1,-1-1,2 0,-1-1,1 0,0-1,0 1,1-2,-6-5,5 4,-1-1,2 0,-1-1,1 0,1 0,0 0,0-1,1 0,1 0,0-1,0 1,2-1,-1 0,2 1,0-1,0-6,3-5,0 0,2 0,1 0,1 0,1 1,1 0,0 0,2 1,1 1,6-9,25-36,3 2,32-34,12-16,-83 104,0 1,-1-1,0 0,-1 0,0-1,-1 1,0-1,0-1,0-1,-1 7</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5:13.949"/>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72,'0'1,"0"0,0 0,1 1,2 3,3 3,5 3,5 0,5 0,5-1,6-2,2-2,2-2,-2 0,-2-1,-3-1,-6-2,-5-1</inkml:trace>
  <inkml:trace contextRef="#ctx0" brushRef="#br0" timeOffset="165.183">72 398,'0'0,"0"0,0 0,2 0,4 0,0 0,4 0,6 0,8 0,7 0,7 0,2 0,2 0,1 0,0 0,9 0,-6 0</inkml:trace>
  <inkml:trace contextRef="#ctx0" brushRef="#br0" timeOffset="764.628">923 22,'3'-2,"1"-1,0 1,0 0,0 0,0 0,0 0,0 1,0-1,1 1,-1 0,1 1,-1-1,0 1,4 0,62 3,-61-2,0 1,-1 0,1 0,-1 1,0 0,0 1,0-1,0 1,0 1,-1 0,0 0,6 5,-10-7,0 0,-1 0,1 0,0 0,-1 1,0-1,0 1,0 0,0-1,-1 1,1 0,-1 0,0 0,0 0,-1 0,1 1,-1-1,0 0,0 0,0 0,0 0,-1 0,0 0,0 1,0-1,0-1,-2 5,-3 3,0 0,0 0,-1-1,-1 0,0 0,0-1,0 0,-2 0,1-1,-1 0,0-1,0 0,-1 0,0-1,0-1,-1 0,0 0,-13 4,1 0,-1-2,-1-1,1-1,-1-1,0-1,-20 0,38-3,3 0,7 0,57 2,-34 3,0 2,0 1,-1 0,0 2,-1 1,0 0,0 2,-2 1,1 0,-2 2,0 0,4 6,-15-12,0-1,-1 2,0-1,0 1,-1 0,-1 0,0 1,0 0,-1 0,-1 0,1 6,-3-8,0 1,-1-1,0 1,-1-1,0 1,-1-1,0 1,0-1,-1 0,-1 1,0-1,0 0,-1-1,0 1,-2 3,-1-1,0-1,-1 0,0 0,0-1,-1 0,-1 0,0-1,0-1,-1 1,1-2,-2 1,-7 3,12-7,0-1,0 1,-1-1,1-1,-1 1,1-1,-1 0,0-1,0 0,1 0,-1-1,0 0,0 0,0-1,0 0,1-1,-1 1,0-1,1-1,-1 1,1-1,-1-1,5 2,-1 0,0-1,0 0,1 1,0-1,-1-1,1 1,0 0,1-1,-1 1,1-1,-1 0,1 0,0 0,1 0,-1 0,1 0,-1-1,1-2,0-1,0 1,0 0,1-1,1 1,-1 0,1-1,0 1,1 0,1-5,2-4,0 0,2 1,0 0,0 0,2 1,0 0,0 0,1 1,7-6,13-11</inkml:trace>
  <inkml:trace contextRef="#ctx0" brushRef="#br0" timeOffset="1207.71">1640 237,'-3'2,"0"-1,1 1,-1 0,0 0,1 0,-1 0,1 1,-1-1,1 0,0 1,0 0,0 0,0-1,0 3,-7 7,-12 15,1 0,1 1,1 1,2 1,1 1,-6 17,15-33,1 1,0-1,1 1,1 1,1-1,0 0,1 0,0 1,2-1,0 1,1-1,0 0,1 0,4 9,-5-18,0 0,1-1,-1 1,2-1,-1 0,1 0,0 0,0 0,1 0,-1-1,1 0,1 0,-1 0,0-1,1 0,0 0,0 0,1-1,-1 0,1 0,-1 0,1-1,0 0,0 0,0-1,0 0,0 0,0-1,0 0,0 0,4-1,-2 0,0 0,0-1,0-1,0 0,0 0,0 0,-1-1,0 0,1-1,-2 0,1 0,-1-1,1 0,-1 0,-1 0,0-1,0 0,0-1,0 1,-1-1,-1 0,1 0,-1-1,0 0,1-9,-1-1,0 1,-1-1,-1 0,-1 0,0 0,-1 0,-2 0,0 0,-1 0,0 0,-2 1,0-1,-1 1,-1 0,-1 1,0 0,-1 0,-1 1,-1 0,0 0,-1 2,0-1,-3 0,8 10,1 0,-1 0,0 1,0 0,-1 1,1 0,-1 0,0 0,-6-1,12 4,0-1,1 1,-1-1,0 1,0 0,0-1,0 1,0 0,0 1,0-1,0 0,1 0,-1 1,0-1,0 1,0 0,0-1,1 1,-1 0,0 0,1 0,-1 0,1 0,-1 1,1-1,-1 0,1 1,0-1,0 1,0-1,0 1,0 0,0-1,0 1,0 0,1 0,-1-1,1 1,-1 0,1 0,0 0,-1 0,1 0,0 1,0-1,0 0,1 0,-1 1,0-1,1 0,0 0,-1 0,1 0,0 0,0 0,0 0,0 0,0 0,1 0,-1 0,1-1,-1 1,1 0,-1-1,1 1,2 0,44 24,-10-12</inkml:trace>
  <inkml:trace contextRef="#ctx0" brushRef="#br0" timeOffset="1595.875">2226 425,'-5'1,"0"0,0 0,0 0,1 1,-1-1,0 1,1 0,-1 1,1-1,0 1,0 0,0 0,0 0,0 0,-1 3,-8 7,0 0,2 2,-6 7,10-12,0 1,1 0,0 0,1 0,0 1,1 0,0 0,1 0,1 0,-1 1,2-1,0 1,0-1,1 1,1 0,0-1,1 1,0-1,1 0,0 0,1 0,1 0,-1 0,2-1,0 0,0 0,1 0,0-1,1 0,0 0,1-1,0 0,0-1,1 0,0 0,0-1,1 0,0-1,-2-1,0 0,0-1,0-1,1 1,-1-2,1 1,0-1,0-1,0 1,0-2,0 1,0-2,0 1,0-1,0-1,0 0,0 0,-1-1,1 0,-1 0,0-1,0-1,0 0,0 0,-1 0,0-1,3-2,-2 0,1-1,-1 1,0-2,-1 1,0-1,0 0,-1-1,-1 0,0 0,0 0,-1-1,0 1,-1-1,-1 0,0-1,0 1,-1-1,-1 1,0-1,-1 0,-1-9,-2 2,0 1,-2-1,0 1,-1 0,-1 0,-1 1,0 0,-2 0,0 1,-8-9,10 13,-2 1,1 1,-2 0,0 0,0 1,0 0,-2 1,1 0,-1 1,0 1,-1 0,1 0,-1 2,-5-2,-17-2</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5:12.31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95,'0'668,"0"-698,0-24,1 0,3 0,4-10,-6 50,1 1,0-1,1 1,0 0,1 0,1 0,0 1,0 0,1 0,1 0,0 1,0 0,1 1,11-10,-12 14,1 0,0 0,0 1,0 0,1 1,0 0,-1 1,1 0,10-2,18-1,0 0,4 3,36-6,-42 3</inkml:trace>
  <inkml:trace contextRef="#ctx0" brushRef="#br0" timeOffset="286.436">1022 1,'0'43,"1"61,-4 0,-5-1,-5 1,13-101,0 0,-1-1,1 1,-1 0,0 0,0-1,0 1,0 0,0-1,0 1,-1-1,1 1,-1-1,0 0,0 0,0 0,0 0,0 0,0 0,0 0,-1-1,1 1,0-1,-1 0,0 1,1-1,-1 0,0-1,-2 2,-19 1</inkml:trace>
  <inkml:trace contextRef="#ctx0" brushRef="#br0" timeOffset="528.297">735 277,'0'1,"1"1,-1-1,1 0,0 1,-1-1,1 0,0 0,0 0,0 0,0 0,0 0,0 0,0 0,0 0,0 0,0 0,0 0,1-1,-1 1,31 16,-23-13,12 6,0-1,0-1,1-1,1-1,-1 0,1-2,0-1,14 0,-2-2,0-2,0-1,-1-2,1-1,12-5,7-3</inkml:trace>
  <inkml:trace contextRef="#ctx0" brushRef="#br0" timeOffset="930.525">1669 23,'-1'10,"-1"0,0 1,0-1,-1 0,0-1,-1 2,-9 35,-5 52,-1 75,16-129,2 1,2-1,2 0,2 1,4 5,-7-38,2 1,0-1,0 0,1 0,0 0,1 0,1-1,0 0,0-1,1 1,3 2,-8-10,0 0,0 0,0 0,1 0,-1-1,1 1,0-1,0 0,0 0,0 0,0-1,0 1,0-1,1 0,-1 0,0 0,1-1,-1 0,0 0,1 0,-1 0,1-1,-1 1,0-1,1 0,-1-1,0 1,0-1,0 1,0-1,0-1,0 1,-1 0,2-2,3-3,0 0,-1 0,1-1,-2 1,1-2,-1 1,0-1,-1 0,0 0,-1 0,0-1,0 0,-1 1,0-1,-1-1,1 1,-1-1,0 0,-1 0,0-1,0 1,-1 0,-1 0,0 0,0 0,-1 0,0 0,-1 0,-1 0,0 1,-4-10,7 18,0 1,1-1,-1 0,0 1,0-1,-1 1,1-1,0 1,0 0,-1-1,1 1,-1 0,1 0,-1 0,1 0,-1 0,0 0,1 0,-1 1,0-1,0 1,0-1,1 1,-1 0,0-1,0 1,-1 1,0 0,0-1,1 1,-1 0,0 1,1-1,-1 0,1 1,-1-1,1 1,0 0,0 0,0 0,0 0,-1 2,-5 5,0 1,1 0,1 1,0 0,0 0,1 0,-2 8,4-9,0 0,1 0,0 1,1-1,0 1,1-1,0 1,0-1,1 1,1 2,-1-9,0-1,0 1,0 0,0-1,0 0,1 1,0-1,0 0,0 1,0-1,0 0,0 0,1-1,-1 1,1 0,0-1,0 0,0 0,0 0,0 0,1 0,-1 0,1-1,-1 0,1 1,-1-1,1-1,0 1,-1 0,3-1,48 1,3-5</inkml:trace>
  <inkml:trace contextRef="#ctx0" brushRef="#br0" timeOffset="1386.921">2320 178,'-2'0,"0"1,-1 0,1 0,0-1,0 1,0 1,0-1,0 0,1 0,-1 1,0-1,1 1,-1-1,0 1,1 0,0-1,-1 1,1 0,0 0,-24 43,21-39,-12 26,0 2,3-1,0 2,3-1,0 2,2 5,5-27,1 1,0-1,1 1,1 0,0 0,1-1,1 1,0 0,1-1,1 0,0 1,1-2,0 1,1 0,1-1,4 6,-8-14,0 0,0-1,1 0,0 0,-1 0,2 0,-1 0,0-1,1 0,-1 0,1 0,0-1,0 1,0-1,0 0,1-1,4 2,-6-3,1 1,0-1,-1-1,1 1,-1-1,1 1,-1-1,0 0,1-1,-1 1,0-1,0 0,0 0,0 0,0-1,0 1,0-1,-1 0,0 0,1 0,-1-1,0 0,11-12,-2-1,0 0,-1-1,-1-1,0 0,-2 0,0 0,-1-1,-1-1,-1 1,-1-1,0 1,-2-1,0 0,-2-1,0 1,-2-6,1 4,-2 1,0-1,-2 1,0 0,-2 0,0 1,-2 0,0 0,-1 0,-1 1,-1 1,0 0,-2 1,0 0,-1 1,-2-1,13 14,7 4,16 8,10 3,0-4</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5:18.980"/>
    </inkml:context>
    <inkml:brush xml:id="br0">
      <inkml:brushProperty name="width" value="0.05" units="cm"/>
      <inkml:brushProperty name="height" value="0.05" units="cm"/>
      <inkml:brushProperty name="color" value="#004F8B"/>
      <inkml:brushProperty name="ignorePressure" value="1"/>
    </inkml:brush>
  </inkml:definitions>
  <inkml:trace contextRef="#ctx0" brushRef="#br0">2756 129,'5'-5,"13"-13,1 0,0 2,2 0,2-1,-19 14,-1 0,1 1,0-1,0 1,0 0,1 0,-1 1,0-1,1 1,-1 0,1 0,-1 0,1 1,-1-1,1 1,-1 0,1 1,-1-1,1 1,-1 0,1 0,-1 0,1 1,-1-1,0 1,1 1,-2 0,0 0,0 0,0 0,0 0,-1 1,1-1,-1 1,0 0,0 0,-1 0,1 0,-1 0,0 0,0 0,0 0,0 0,-1 1,0-1,0 2,1 13,-1 0,-2 0,-2 15,-6 24,-3 0,-3-1,-2-1,-2 0,-7 7,-13 22,-3-2,-50 69,92-150,-18 27,-1-1,-15 15,30-37,0-1,-1 1,0-1,0 0,0 0,0 0,-1-1,0 0,0 0,0-1,0 0,-1 0,1-1,-3 0,9-1,0-1,-1 0,1 1,-1-1,1 0,-1 0,1 0,0 0,-1-1,1 1,-1 0,1-1,0 1,-1 0,1-1,0 0,-1 1,1-1,0 0,0 0,0 1,0-1,0 0,0 0,0 0,0 0,0-1,-1 0,1-1,0 0,0 1,1-1,-1 0,1 0,-1 0,1 1,0-1,0 0,0 0,0 0,1-1,0-7,2-1,-1 1,2 0,-1 0,1 0,3-4,-2 5,1 1,0 0,0 0,1 0,0 1,0 0,1 1,0 0,0 0,1 0,0 1,0 0,10-3,-14 6,-1 1,2 0,-1 1,0-1,0 1,0 0,1 0,-1 1,1 0,-1 0,0 0,1 0,-1 1,0 0,1 0,-1 0,0 1,0 0,0 0,0 0,0 1,-1-1,1 1,-1 0,1 0,-1 1,0 0,2 2,9 13,-1 0,0 1,-2 0,0 1,-1 1,-1 0,6 21,-9-26,3 10</inkml:trace>
  <inkml:trace contextRef="#ctx0" brushRef="#br0" timeOffset="428.633">3441 113,'-4'55,"-1"0,-3 0,-14 48,8-40,3 1,-1 33,12-92,-1 0,1 0,0 0,0 0,1 0,-1 0,1-1,0 1,1 0,-1 0,1-1,0 1,0 0,0-1,1 0,-1 0,2 1,-1-2,0-1,0 1,0-1,1 0,-1 0,1 0,0 0,0-1,-1 0,1 1,0-1,0-1,0 1,0-1,0 1,0-1,0 0,0 0,1-1,2 0,106-14,-47 5,23 1,-74 9,-8 0,0 0,-1 0,1-1,-1 1,1-1,0-1,-1 1,0-1,1 0,-1-1,0 0,0 0,0 0,3-3,4-5</inkml:trace>
  <inkml:trace contextRef="#ctx0" brushRef="#br0" timeOffset="715.56">3888 91,'-28'524,"12"-319,7-113,4-53,2 0,1 1,2 0,1-1,3 7,-1-38,-1-7</inkml:trace>
  <inkml:trace contextRef="#ctx0" brushRef="#br0" timeOffset="1153.491">4142 151,'0'82,"6"230,-1-260,1 0,3-1,2 0,17 46,-22-82,0 0,1 0,1 0,0-1,1 0,0-1,1 0,1-1,6 7,-13-15,-1-1,0 0,1 0,0 0,0 0,0-1,0 0,0 1,0-1,0-1,1 1,-1-1,1 0,0 0,-1 0,1 0,0-1,-1 0,1 0,0 0,-1 0,1-1,0 0,-1 0,1 0,-1 0,1-1,-1 0,0 0,0 0,1 0,-2-1,1 0,0 0,0 0,8-8,-1-1,0 0,-1 0,-1-1,0-1,0 1,-2-2,0 1,0-1,-1 0,-1 0,-1 0,0-1,-1 0,0 0,-1 0,-1-13,0 0,-1 0,-1 1,-1-1,-2 1,-1-1,-1 1,-2 0,0 1,-9-18,13 36,0-1,-1 1,0 0,0 0,-1 0,0 1,0 0,-1 0,0 1,0 0,-1 0,0 0,0 1,-1 1,0-1,0 1,0 1,0 0,-1 0,1 0,-1 1,0 1,0 0,0 0,-1 1,1 0,0 1,0 0,-1 1,1 0,0 1,-2 0,-28 7,0 2,1 1,-18 10,-29 13</inkml:trace>
  <inkml:trace contextRef="#ctx0" brushRef="#br0" timeOffset="-1738.802">746 129,'-10'-1,"0"-1,-1-1,1 0,0 0,1-1,-1 0,0-1,1 0,0-1,-27-12,0 4,0 0,0 3,-1 1,0 1,-1 3,-32-3,53 8,0 0,0 1,0 1,0 1,0 0,0 1,1 1,-1 0,1 1,0 1,1 1,-1 0,1 1,1 0,-1 2,-7 6,18-14,1 1,0 0,0 0,0 0,0 1,1-1,-1 0,1 1,0 0,0 0,0-1,0 1,1 0,0 1,-1-1,1 0,1 0,-1 0,1 1,0-1,0 0,0 0,0 1,1-1,-1 0,1 0,0 1,1-1,-1 0,1 0,0 0,0-1,0 1,0 0,1-1,2 4,11 13,1 0,1-1,0-1,2-1,16 11,-21-16,41 33,1-1,-3 2,-2 2,36 43,-76-77,0 1,-1 0,0 1,-1 0,-1 1,-1 0,0 0,-1 1,-1 0,-1 0,0 0,-2 1,0-1,-1 1,-1 0,0 10,-2-21,0 0,-1 1,0-1,0 0,-1 0,0 0,0 0,-1-1,0 1,0-1,-1 0,0 0,0 0,0-1,-1 0,0 0,0 0,-1-1,-2 2,4-3,-1-1,1 1,-1-1,0-1,0 1,0-1,0 0,-1 0,1 0,0-1,-1 0,1-1,-1 1,1-1,-1 0,1-1,-1 0,1 0,-1 0,1-1,0 0,0 0,0 0,0-1,-2-1,4 1,0 1,0-1,1 0,-1 0,1-1,0 1,0-1,0 0,1 0,-1 0,1 0,0 0,0 0,0 0,1-1,0 1,-1-1,2 1,-1-1,0 0,1 1,0-1,0 0,0-1,2-16,0 1,1-1,1 0,4-10,-6 25,36-122,6 2,5 2,64-114,-112 236,12-14,-12 17</inkml:trace>
  <inkml:trace contextRef="#ctx0" brushRef="#br0" timeOffset="-1232.636">1028 610,'11'214,"1"-17,-11-136,1-21,-2 0,-2 0,-2 7,23-153,4 0,5 2,5 1,4 1,4 2,4 2,13-11,-55 103,12-19,0 1,17-20,-27 38,0 0,0 0,1 1,0 0,0 0,1 0,-1 0,1 1,0 0,0 1,0 0,7-2,-2 2</inkml:trace>
  <inkml:trace contextRef="#ctx0" brushRef="#br0" timeOffset="-950.264">1762 510,'204'-13,"-197"13</inkml:trace>
  <inkml:trace contextRef="#ctx0" brushRef="#br0" timeOffset="-704.481">1784 720,'0'0,"0"0,0 0,0 0,2 0,3 0,4 0,3 0,5-2,3-2,3-3,1-2,2-1,7-5,-2 1</inkml:trace>
  <inkml:trace contextRef="#ctx0" brushRef="#br0" timeOffset="2880.127">1061 2127,'0'933,"2"-951,0-1,1 1,1 0,6-17,2-8,5-34,18-70,8-4,-28 107,1 0,2 2,2 0,2 1,16-21,-29 48,1 1,1 0,0 1,0 0,1 0,1 2,0-1,0 2,13-7,-21 13,1 0,-1 0,1 1,0 0,-1 0,1 1,0 0,0 0,0 0,0 1,0 0,0 0,1 0,-1 1,0 0,0 0,-1 0,1 1,0 0,0 0,-1 0,1 1,-1 0,0 0,0 0,0 1,0 0,0 0,6 5,-1 2,0-1,-1 1,0 1,0-1,-1 2,6 12,-11-20</inkml:trace>
  <inkml:trace contextRef="#ctx0" brushRef="#br0" timeOffset="3244.927">1762 2497,'108'0,"-99"0</inkml:trace>
  <inkml:trace contextRef="#ctx0" brushRef="#br0" timeOffset="3483.001">1762 2807,'0'0,"0"0,0 0,0 0,2 0,4 0,3-1,5-2,3-2,5-2,3-3,1-2,0 1,5 0,-4 3</inkml:trace>
  <inkml:trace contextRef="#ctx0" brushRef="#br0" timeOffset="4386.859">2629 2227,'0'0,"0"0,-1 0,1 0,0 0,-1 0,1 0,0 0,-1 0,1 0,0 0,-1-1,1 1,0 0,0 0,-1 0,1-1,0 1,-1 0,1 0,0 0,0-1,0 1,-1 0,1-1,0 1,0 0,0-1,0 1,-1 0,1-1,0 1,0 0,0-1,0 1,0 0,0-1,0 1,0 0,0-1,0 1,6-22,13-16,-10 25,0 1,0-1,1 2,1 0,0 0,7-5,-12 11,-1 1,1 0,-1 0,1 1,0 0,1 0,-1 0,0 0,1 1,-1 1,1-1,0 1,0 0,-1 0,7 1,-11 0,0 0,0 0,0 0,0 1,0-1,0 1,0 0,0-1,0 1,0 0,-1 0,1 0,0 0,-1 1,1-1,-1 0,1 1,-1-1,0 1,1-1,-1 1,1 1,-1 1,1 0,-1 0,1 0,-1 0,0 0,-1 0,1 0,-1 0,0 0,0 1,0-1,-2 16,-1 0,0-1,-2 1,-3 8,5-17,-16 54,-3-1,-12 20,23-58,-2-1,-1 0,0-1,-2-1,-1 0,-1-1,-1-1,5-11,7-15,7 3,-1 1,1-1,0 0,0 0,0 0,1 0,-1 1,0-1,1 0,-1 0,1 1,0-1,-1 0,1 1,0-1,3-4,0 0,0 1,1-1,0 1,0 0,0 1,0-1,1 1,-1 0,1 0,0 1,0 0,1 0,-1 0,1 1,-1 0,1 0,0 1,0-1,0 2,0-1,-1 1,1 0,0 0,0 1,0 0,3 1,-1-1,1 1,-1 0,0 1,0 0,0 0,-1 1,1 1,-1-1,0 1,0 0,0 1,-1 0,0 0,0 1,0 0,-1 0,0 0,-1 1,5 7,-5-3,0 1,-1 0,0 0,-1 0,-1 1,0-1,-1 1,0 0,-1-1,-1 1,0-1,-1 1,0-1,-1 1,-1-1,0 0,0 0,-2-1,1 1,-2-1,1 0,-4 2,1 1,0-1,-1 0,-1-1,0 0,-1 0,0-1,-1-1,0 0,-1-1,0 0,-1-1,0-1,0 0,-1-1,0-1,0-1,-9 2,-26-2,48-5,1 0,-1 0,1-1,0 1,-1-1,1 0,0 0,-1 0,1 0,0 0,0 0,0 0,0-1,0 1,0-1,0 0,1 1,-1-1,-1-1,1 0</inkml:trace>
  <inkml:trace contextRef="#ctx0" brushRef="#br0" timeOffset="5066.094">3413 2150,'0'-1,"0"-1,1 1,-1 0,0 0,0 0,-1 0,1-1,0 1,0 0,-1 0,1 0,0 0,-1 0,1 0,-1 0,1 0,-1 0,0 0,1 0,-1 0,0 0,0 0,0 0,0 1,0-1,0 0,0 1,0-1,0 1,0-1,0 1,0-1,0 1,0 0,0-1,0 1,-1 0,1 0,0 0,0 0,-1 0,0 0,-1 1,1-1,-1 1,1 0,-1-1,1 1,-1 0,1 1,0-1,-1 0,1 1,0-1,0 1,0 0,0-1,1 1,-1 0,-1 1,-5 11,1 0,0 0,1 1,0 0,2 0,-1 0,2 0,0 1,1-1,0 1,2 0,-1 0,3 14,1 2,1 1,1-1,2 0,1 0,2-1,4 8,-6-20,1 0,1 0,1-1,0 0,1-1,1-1,1 0,0 0,5 2,-12-11,1 0,0-1,0 0,0 0,1-1,-1 0,1-1,1 0,-1 0,0-1,1 0,0-1,0 0,-1 0,1-1,0 0,0-1,0 0,1-1,2 0,-7-1,0 1,0-1,0 0,0 0,-1-1,1 0,0 0,-1 0,0 0,0-1,0 0,0 0,-1 0,1-1,2-4,0 0,-1-1,0 1,-1-1,-1 0,1 0,-1-1,-1 1,2-11,1-8,-2 0,-2-1,0 0,-2 1,-1-1,-3-12,0 12,-1 0,-2 0,0 1,-3 0,0 0,-1 1,-4-3,10 19,-1 1,-1 0,0 0,0 0,-1 1,0 0,-1 1,0 0,-1 0,1 1,-2 0,1 0,-1 2,0-1,-1 1,1 1,-13-4,20 7,-1 1,0 0,0 0,1 1,-1-1,0 1,0 0,0 1,0-1,0 1,0 0,1 0,-1 0,0 1,1-1,-1 1,1 1,0-1,-1 0,1 1,0 0,0 0,1 0,-1 0,1 1,0 0,-1-1,2 1,-1 0,0 1,1-1,0 0,0 1,0-1,0 1,1 0,0-1,0 1,0 0,0 0,-1 17</inkml:trace>
  <inkml:trace contextRef="#ctx0" brushRef="#br0" timeOffset="6569.471">4081 3022,'0'3,"0"0,0 0,-1 0,0 0,1 0,-1 0,0 0,0 0,0 0,-1-1,1 1,-1 0,1-1,-1 1,0-1,0 0,0 1,-2 0,-1 1,-1 1,0-2,1 1,-1-1,-1 0,1 0,0 0,-5 0,-15 4,1-2,-1 0,0-2,-4-1,27-2,-237 10,-125-15,73-1,-493-17,91 2,619 20,0 4,1 3,-46 10,90-10,1 1,-1 1,2 1,-1 2,1 1,1 1,0 1,1 1,1 2,-8 7,20-11,-13 9,25-22,1 0,-1 0,0 0,1 0,-1 0,0 0,1 0,-1 0,1 0,-1 0,0 0,1-1,-1 1,0 0,1 0,-1-1,1 1,-1 0,1-1,-1 1,1 0,-1-1,1 1,-1-1,1 1,-1-1,1 1,0-1,-1 0,1 1,0-1,0 1,-1-1,1 0,0 1,0-1,0 1,0-1,0 0,0 1,0-1,0 0,0 1,0-1,0 0,0 0,-12-93,4-1,5 0,5-56,-1 111,7-293,27-125,-34 447,1-11,1 1,1-1,1 1,6-17,-8 33,-1-1,0 1,1 0,0 0,0 0,1 0,-1 0,1 0,0 1,0 0,1 0,-1 0,1 1,0-1,0 1,0 0,0 0,1 1,5-2,28-6,0 3,1 1,0 2,0 2,0 1,17 3,34-2,170-11,8-13,260-43,-462 58,218-28,447-72,-158-24,-190 41,-349 83,1 1,0 2,0 1,0 2,0 2,25 2,-56 0,1 0,-1 0,0 1,0-1,0 1,-1 0,1 1,0-1,-1 1,1 0,-1 0,0 0,0 0,0 1,0 0,-1 0,1 0,-1 0,0 0,-1 1,1-1,-1 1,1 0,-1 0,-1 0,1 0,-1 0,0 0,1 5,1 17,-1 0,0 0,-3 1,0-1,-2 10,1-15,-22 201,-15 32,-53 222,71-371,-7 38,5-16,-6-2,-18 43,44-161,-1 0,0-1,0 1,-1-1,1 0,-2 0,1 0,-1 0,0-1,0 0,-1 0,0-1,0 0,0 0,0-1,-1 0,-4 2,-16 6,-1-1,-1-2,0-1,-6 0,31-6,-27 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2:30.04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26,'86'-10,"-21"0,47 5,-1 5,9 5,224 26,-216-19,-31-3,-97-8,-6-1,-3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4:12.161"/>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5492 3521,'0'1,"0"1,1-1,0 1,-1-1,1 1,0-1,0 1,0-1,0 0,0 1,0-1,0 0,0 0,0 0,1 0,-1 0,0 0,2 0,29 19,-24-16,21 9,-23-11,0 0,0 0,-1 1,1 0,-1 0,0 1,4 2,-9-6,0 1,1-1,-1 1,0-1,0 1,1-1,-1 0,0 1,0-1,0 1,0-1,0 1,1-1,-1 1,0-1,0 1,0-1,0 1,-1-1,1 1,0-1,0 1,0-1,0 0,0 1,-1-1,1 1,0-1,0 1,-1-1,1 0,0 1,-1-1,1 0,0 1,-1-1,1 0,0 1,-1-1,1 0,-1 0,1 1,-1-1,1 0,0 0,-1 0,1 0,-1 0,1 0,-1 0,1 0,-1 0,1 0,-1 0,1 0,-1 0,1 0,-32 5,-58-1,41-3,-47 8,96-9,0 1,0-1,0 0,0 0,0 0,0 0,0 0,0 0,0 0,0 1,0-1,0 0,0 0,0 0,0 0,0 0,0 0,0 0,0 1,0-1,0 0,0 0,0 0,0 0,0 0,-1 0,1 0,0 0,0 0,0 1,0-1,0 0,0 0,0 0,0 0,0 0,-1 0,1 0,0 0,0 0,0 0,0 0,0 0,21 5,32 1,259 0,-255-6,-153-2,35 0,0 2,1 3,-2 3,207 0,19-7,-206-1,-1-2,-8-3,-42-5,60 8,16 1,0 1,0 1,0 1,0 0,-4 2,79 12,81-6,30-7,-134-1,-322-11,117 4,117 4,50 2,6 1,27-1,535 1,-879-12,72 2,742 22,-770-16,-46-16,298 19,-13-2,29 2,20 1,634 1,-862-4,-193 6,451-8,-20 1</inkml:trace>
  <inkml:trace contextRef="#ctx0" brushRef="#br0" timeOffset="11881.768">5811 2527,'-11'1,"0"0,0 0,0 1,1 1,-1 0,0 0,1 1,0 0,0 1,0 0,1 1,-1 0,-2 3,-5 2,-30 18,2 2,1 2,1 1,2 3,2 1,1 2,-21 30,43-47,1 0,1 1,1 0,1 1,1 1,1 0,-2 12,7-18,1 1,0 0,2 0,0 0,2 0,0 0,2 0,0 0,1-1,3 9,0-8,1-1,1 1,0-1,2-1,0 1,2-2,0 1,1-2,0 0,2 0,0-1,1-1,4 4,0-2,1-1,0-1,1 0,1-2,1 0,-1-2,2 0,19 4,-32-11,-1-2,1 1,0-2,0 1,0-2,0 1,0-2,0 0,0 0,0-1,0 0,-1-1,1-1,4-2,-1-1,0 0,0-1,-1-1,0 0,-1-1,0 0,-1-1,0-1,-1 0,0 0,8-11,-2-1,-1-1,-1 0,-1-1,-1 0,-1-1,-2-1,0 0,-2 0,-1 0,2-22,-5 18,-1-1,-2 1,-1 0,-2 0,0 0,-3 0,0 0,-2 1,-2-1,-1 2,-1-1,-1 2,-2-1,-1 2,-1 0,-1 1,-2 0,-1 2,0 0,-10-7,2 5,4 5</inkml:trace>
  <inkml:trace contextRef="#ctx0" brushRef="#br0" timeOffset="-2165.119">235 3825,'0'1,"0"0,1 0,-1 0,1-1,-1 1,1 0,-1 0,1 0,-1 0,1-1,0 1,-1 0,1-1,0 1,0 0,-1-1,1 1,0-1,0 1,0-1,0 1,0-1,0 0,0 0,0 1,0-1,30 7,-27-6,85 9,0-4,0-4,25-5,1 2,803 24,-75 14,-1180-60,80 1,-287-2,-311 35,605 3,581-39,-80 2,575-52,-729 62,219-23,-236 30,0 5,75 7,-603-38,-1 19,1 20,-268 45,676-48,-6 0,0 2,0 2,0 2,-11 6,128-10,611-53,76 45,-523 16,-1 10,48 18,-265-39,32 10,-66-10,-89-8,0-5,-54-14,21 3,-265-21,-1 17,-263 22,643 4,-63 1,80-1,11 0,48 0,836 3,86 1,-568 16,-540-29,-111-3,-166 23,1 17,-4 18,382-42,-5-1,0 1,0 2,1 2,0 1,-25 12,61-22,-1 0,1 1,-1-1,1 1,-1 0,1-1,-1 1,1 0,0 0,0 0,-1 0,1 0,0 0,0 0,0 1,0-1,0 0,0 0,1 1,-1-1,0 1,0-1,2 0,-1 0,1 0,-1 0,1 0,-1 0,1 0,0 0,-1-1,1 1,0 0,0-1,0 1,-1 0,1-1,0 1,0-1,0 1,0-1,0 0,0 1,0-1,0 0,1 1,11 2,0 0,0-1,1 0,6-1,105-5,-67-2</inkml:trace>
  <inkml:trace contextRef="#ctx0" brushRef="#br0" timeOffset="10527.852">1158 1865,'-64'3,"1"2,-1 4,2 2,0 3,0 2,1 3,1 3,2 2,0 3,-31 21,56-29,2 1,0 2,1 1,2 1,0 2,1 0,2 2,1 1,1 1,2 1,1 0,1 2,2 0,1 1,2 1,1 0,2 1,1 0,2 1,0 11,-1 19,3 1,3 0,3 1,3-1,3 0,3 0,15 55,-13-79,2-1,3 0,1-1,1 0,3-2,1-1,2 0,2-2,1-1,2-1,2-1,9 6,29 23,2-4,3-3,3-3,52 25,-66-44,1-4,1-2,2-3,0-3,1-3,26 2,397 56,-396-69,0-4,0-3,0-5,20-7,-40 2,-1-4,-1-3,-1-4,0-2,-1-4,47-24,-86 34,0-2,-1-1,-1-1,-1-2,-1 0,-1-2,-1-2,-1 0,-1-1,-2-1,-1-2,-1 0,-1-1,13-31,-15 22,-2 0,-1-2,-2 0,-3 0,-1-1,-1 0,-3-1,-2 1,-2-21,-3 10,-3-1,-2 1,-3 1,-2 0,-2 0,-2 1,-10-15,-2 4,-3 1,-3 2,-2 1,-3 2,-2 1,-3 3,-2 1,-2 3,-43-33,15 20,-3 3,-2 3,-3 5,-2 3,-1 4,-55-17,78 36,-1 4,-1 2,-1 3,0 3,-1 4,0 2,0 3,-1 3,1 4,0 2,0 3,0 4,1 2,-50 19,86-23,2 2,0 2,-8 5,-8 7</inkml:trace>
  <inkml:trace contextRef="#ctx0" brushRef="#br0" timeOffset="20932.048">396 943,'0'698,"0"-696,0 6,4-10,-1-5</inkml:trace>
  <inkml:trace contextRef="#ctx0" brushRef="#br0" timeOffset="21482.12">864 993,'-44'-11,"3"-1,31 11,-90-5,93 6,1 1,0-1,-1 1,1 0,0 0,0 1,0 0,0 0,0 0,0 1,1 0,-1 0,1 0,-2 2,6-4,0 0,0 1,0-1,0 1,0-1,0 1,0-1,0 1,0-1,1 1,-1 0,1-1,-1 1,1 0,0 0,-1-1,1 1,0 0,0 0,0-1,1 1,-1 0,0 0,1-1,-1 1,1 0,-1-1,1 1,0 0,0-1,0 1,0-1,0 1,0-1,0 0,0 1,1-1,-1 0,8 9,1-1,0 0,0 0,9 5,-13-10,54 35,22 16,-74-50,-2 1,1 0,-1 0,0 1,0-1,0 2,-1-1,0 0,0 3,-4-8,0 0,0 0,0 0,0 0,-1 1,1-1,-1 0,1 0,-1 1,0-1,0 0,0 0,0 1,0-1,0 0,-1 1,1-1,-1 0,0 0,0 0,0 0,0 0,0 0,-1 2,-1-1,0 1,0-1,0 0,0-1,-1 1,1-1,-1 1,0-1,1 0,-1 0,0-1,0 1,-1-1,-2 2,0-1,0-1,1 1,-1-1,0 0,0-1,0 0,-1 0,1 0,0-1,0 0,1 0,-1-1,0 0,0 0,1 0,-1-1,4 0,0 0,0 1,0-1,0 0,1 0,-1-1,1 1,0 0,0-1,0 0,1 1,-1-1,1 0,0 0,0 0,0 0,0 0,1 0,0 0,-1 0,2 0,-1 0,0 0,1 0,0-3,2-9,1 1,1 0,0 0,1 0,7-12,1-1</inkml:trace>
  <inkml:trace contextRef="#ctx0" brushRef="#br0" timeOffset="21752.694">1014 844,'1'0,"0"1,1-1,-1 1,0-1,0 1,1 0,-1-1,0 1,0 0,0 0,0 0,0 0,0 0,0 0,0 0,0 0,0 0,-1 1,1-1,0 0,-1 1,1-1,-1 0,0 1,1-1,-1 0,0 1,0 0,7 42,-7-42,4 112,-5 15,0-25,-2-98,-3-16,-4-17,3 5</inkml:trace>
  <inkml:trace contextRef="#ctx0" brushRef="#br0" timeOffset="22003.125">843 1010,'10'0,"0"2,0-1,0 2,-1-1,8 4,37 7,-21-9,1-1,-1-2,1-1,-1-2,0-1,0-1,28-8,-50 8</inkml:trace>
  <inkml:trace contextRef="#ctx0" brushRef="#br0" timeOffset="22147.569">677 1384,'0'0,"2"1,3 2,1-1,3 2,4 3,7 2,5 0,8-1,9-2,19-3,8-1,2-6,-3-3,1-7,-12-1</inkml:trace>
  <inkml:trace contextRef="#ctx0" brushRef="#br0" timeOffset="23063.902">5706 1683,'1'16,"0"18,-5-27,-4-14,5 3,0 0,0 0,-1 0,1 0,-1 0,0 1,-1-1,1 1,0 0,-1 1,0-1,1 1,-1 0,0 0,0 0,0 1,-1-1,1 1,0 1,0-1,-1 1,1 0,0 0,-1 0,1 1,-4 0,0 1,1 0,0 1,-1 0,1 0,1 1,-1 0,0 0,1 0,0 1,0 0,1 1,-1 0,1 0,0 0,1 1,-2 1,2-1,0 1,0 0,1 0,0 0,0 1,1-1,0 1,0 0,1 0,0 0,1 0,0 0,0 0,1 1,0-1,1 0,0 0,0 0,1 1,0-2,2 6,1-2,0-2,0 1,1-1,1 1,-1-2,2 1,-1-1,1 0,1-1,-1 0,2 0,-1 0,1-2,0 1,0-1,6 2,-4-2,1-1,-1 0,1-1,-1 0,1-1,0 0,1-1,-1-1,0 0,0-1,1 0,-1-1,0-1,0 0,10-3,5-3</inkml:trace>
  <inkml:trace contextRef="#ctx0" brushRef="#br0" timeOffset="24736.479">5221 1523,'-1'0,"1"0,-1 0,0 0,1 0,-1 0,1 0,-1 0,0 0,1 0,-1 0,0 0,1 0,-1 0,1 0,-1-1,0 1,1 0,-1 0,1-1,-1 1,1 0,-1-1,1 1,-1-1,1 1,-1-1,1 1,0-1,-1 1,1-1,9-14,29-13,-25 23,0-1,0 1,0 1,1 1,0 0,0 0,0 2,-1-1,2 2,-1 0,0 0,5 2,-14-1,0-1,0 1,0 0,0 1,-1-1,1 1,0-1,-1 1,0 1,1-1,-1 1,0 0,0 0,0 0,-1 0,1 0,-1 1,1 0,-1 0,-1 0,1 0,0 0,-1 0,0 1,0-1,0 1,-1 0,1-1,-1 1,0 0,-1 0,1 0,-1 0,0 0,0 0,-1 3,-1 10,-1 0,-1 0,-1 0,-1 0,0 0,-1-1,-1 0,0-1,-2 0,1 0,-2-1,0 0,-7 8,-1 0,-1-2,-1 0,-1-1,-1-1,0-1,-9 3,26-17,0 0,-1-1,1 0,-1 0,0 0,0-1,0 0,0 0,0-1,-2 0,7-1,0 0,0 0,1 0,-1 0,0-1,0 1,0 0,1-1,-1 0,0 1,1-1,-1 0,0 0,1 0,-1 0,1 0,-1 0,1 0,0-1,-1 1,1 0,0-1,0 1,0-1,0 1,0-1,0 0,1 1,-1-1,0 0,1 0,-1 1,1-1,0 0,0 0,-1 0,1 1,1-1,-1 0,0 0,0-1,0 0,0 1,0-1,1 0,-1 0,1 1,-1-1,1 0,0 0,0 1,0-1,0 1,1-1,-1 1,1 0,-1-1,1 1,0 0,0 0,0 0,0 0,2-1,0 1,0-1,0 1,1 0,-1 0,1 0,-1 1,1-1,-1 1,1 0,1 0,8 0,-1 0,0 1,1 0,-1 1,0 1,0 0,0 1,2 1,75 32,-72-26,1-2,0 0,1-1,0-2,12 3,-20-7,-1-1,1 0,-1-1,0-1,0 0,1 0,-1-1,0 0,-1-1,1 0,-1-1,1 0,-1-1,-1 0,1 0,-1-1,0 0,-1-1,0 0,0 0,-1-1,0 0,0 0,-1-1,0 1,0-2,3-9,-9 19,1 0,-1 0,1-1,-1 1,1 0,-1 0,0 0,0-1,0 1,0 0,0-1,0 1,0 0,0 0,0-1,0 1,-1 0,1 0,-1-1,1 2,-1 0,1 0,-1-1,1 1,-1 0,1 0,-1 0,1 0,-1 0,1-1,-1 1,1 0,-1 0,0 0,1 1,-1-1,1 0,-1 0,1 0,-1 0,1 0,-1 1,1-1,-1 0,1 0,-1 1,1-1,-1 1,-3 1,-1 2,0-1,1 1,0-1,0 1,0 0,-2 4,-53 81,32-48,0-1,-3-1,-6 4,27-34,-18 26,64-59,37-45,-43 39,0 1,2 1,1 2,16-7,-49 31,1 1,0 0,0-1,1 1,-1 0,0 0,0 1,0-1,1 0,-1 1,0-1,1 1,-1 0,0-1,1 1,-1 1,1-1,-1 0,0 0,1 1,-1-1,0 1,0 0,1 0,1 1,-3 0,1 0,0 0,0 0,-1 0,0 1,1-1,-1 1,0-1,0 1,0-1,0 1,-1-1,1 1,-1 0,0-1,1 1,-1 0,0 0,-1-1,1 1,0 0,-1 1,-9 45,6-35,1 0,1 0,0 0,1 1,0-1,1 5,0-16,1 0,-1 0,1 0,0 0,0 0,0 0,0-1,0 1,0 0,1 0,-1-1,1 1,0-1,0 0,0 1,0-1,0 0,1 0,-1 0,0 0,1-1,0 1,-1-1,1 1,0-1,0 0,0 0,-1 0,1-1,0 1,1-1,11 3,1-2,0 0,-1-1,1-1,0 0,-1-1,1 0,-1-1,14-5,-5 0,-1-1,0 0,0-2,-1 0,18-13,-34 20,0 0,-1-1,1 1,-1-1,1 0,-1 0,3-5,-8 9,1 0,-1 0,1 0,-1 0,1 0,-1 0,0 0,1 0,-1 0,0 0,0 0,0 0,0 0,0 0,0 0,0 0,0-1,0 1,0 0,0 0,-1 0,0-1,0 0,0 1,-1-1,1 1,0-1,-1 1,1 0,-1 0,1-1,-1 1,0 0,0 1,1-1,-1 0,0 0,-1 0,-6-1,1 0,-1 1,1-1,-1 2,0-1,0 1,1 0,-1 1,0 0,1 1,-1 0,1 0,-1 0,-3 3,2-1,0 0,0 0,1 1,0 0,0 1,0-1,1 2,-1 0,2 0,-1 0,-5 8,11-13,1-1,-1 1,1 0,0 0,0 0,0 1,0-1,0 0,0 0,0 0,1 1,-1-1,1 0,0 1,0-1,0 0,0 1,0-1,0 1,1-2,-1 1,1 0,0-1,0 1,0 0,0-1,0 1,0-1,0 0,0 1,0-1,1 0,-1 0,1 1,-1-1,1-1,-1 1,1 0,0 0,3 1,1 0,-1 0,1-1,-1 1,1-1,0-1,0 1,-1-1,1 0,0 0,0-1,-1 1,1-1,0-1,14-4,0-1,0-1,0-1,-1 0,0-2,-1 0,0-1,-1-1,-1 0,0-1,0-1,-1-2,-5 6,0-1,-1-1,-1 0,0 0,0-1,-2 0,0 0,0 0,-1-1,-1 0,0 0,-2 0,1 0,-2-1,0 1,-1-1,0-1,0 15,0 0,0 0,0 0,0 0,-1 0,1 0,0 0,-1 0,1 1,-1-1,0 0,0 0,0 0,0 1,0-1,0 1,0-1,-2-1,2 3,1-1,-1 1,0 0,0 0,0-1,0 1,0 0,0 0,0 0,0 0,0 0,0 0,0 0,0 1,0-1,0 0,0 0,0 1,0-1,0 1,0-1,0 1,0-1,0 1,-8 6,0 1,0-1,1 2,0-1,-2 5,9-12,-28 33,3 1,0 1,2 1,-11 27,22-38,2 1,0 0,2 1,2-1,0 2,2-1,-1 20,4-28</inkml:trace>
  <inkml:trace contextRef="#ctx0" brushRef="#br0" timeOffset="25731.053">3399 4829,'-4'0,"1"-1,0 1,-1-1,1 0,0 0,0 0,0 0,0-1,0 1,0-1,0 0,0 0,1 0,-1 0,1 0,-1-1,1 1,0-1,0 0,0 1,0-1,0-1,-7-13,0 1,1-1,-4-15,-1-1,-29-53,-20-23,26 48,3-2,2-1,-1-12,23 59,1 16,-10 30,3 7,3-1,1 2,1 0,3 0,0 0,3 1,0 10,30-163,-20-94,-6 206,1 1,0-1,0 1,0-1,0 0,0 1,0-1,1 1,-1 0,1 0,0-1,0 1,-1 0,1 0,1 1,-1-1,0 0,0 1,1-1,-1 1,1 0,-1 0,1 0,-1 0,1 0,0 0,-1 1,1-1,0 1,0 0,-1 0,2 0,16-1,1 0,0 2,-1 1,6 1,1 0,135 3,-137-5</inkml:trace>
  <inkml:trace contextRef="#ctx0" brushRef="#br0" timeOffset="27133.063">3879 4283,'0'-8,"0"0,0 1,-1-1,-1 1,1-1,-1 1,0-1,-1 1,0 0,0 0,0 0,-1 0,-1-1,3 5,-1 1,1 0,0-1,-1 1,1 0,-1 1,1-1,-1 0,0 1,0-1,0 1,0 0,0 0,0 0,0 0,0 1,0-1,-1 1,1 0,0 0,0 0,0 0,-1 0,1 1,0-1,0 1,0 0,0 0,0 0,0 1,0-1,0 1,0 0,-8 4,1 1,0 0,1 0,0 1,0 0,0 1,1 0,0 0,1 1,0 0,1 0,-2 4,-15 29,2 1,-4 18,24-60,-30 89,25-66,-2 0,-2 0,0-1,-1 0,-3 3,13-26,1 0,0 0,-1 0,1 0,-1-1,1 1,-1 0,1 0,-1 0,1-1,-1 1,0 0,0-1,1 1,-1-1,0 1,0-1,1 1,-1-1,0 1,0-1,0 0,0 1,0-1,0 0,0 0,0 0,0 0,0 0,0-1,0 0,1 0,-1 0,0 0,1 0,-1 0,0 0,1 0,-1 0,1 0,0 0,-1 0,1 0,0-1,0 1,-1 0,1 0,0 0,0-6,-1 1,1-1,0 0,0 1,1-1,0 1,0-1,1-2,0 5,1 1,-1 0,1 0,-1 0,1 0,0 1,0-1,0 1,1-1,-1 1,1 0,-1 1,1-1,0 1,-1-1,1 1,0 0,0 0,0 1,79-11,-81 11,77-1,0 4,0 4,-1 3,9 5,-77-14,-8-5,-9-6,-12-8,11 15,-1 0,1 1,-1 0,1 0,-1 1,0 0,0 1,0 0,0 0,1 1,-1 0,0 0,1 1,-1 1,-3 0,6-1,1 0,-1-1,1 2,0-1,-1 0,1 1,0 0,1 1,-1-1,1 1,-1-1,1 1,0 1,0-1,1 1,-1-1,1 1,0 0,1 0,-1 0,1 1,0-1,0 0,0 1,2-3,-1 0,1-1,0 1,-1 0,1-1,1 1,-1 0,0-1,1 1,-1 0,1-1,0 1,0-1,0 1,0-1,0 1,0-1,1 0,-1 1,1-1,0 0,0 0,0 0,0 0,0-1,0 1,0 0,0-1,1 0,-1 1,1-1,-1 0,1 0,-1 0,1-1,-1 1,1-1,0 1,0-1,2 0,4 1,0-1,0 0,0 0,0-1,0 0,0 0,0-1,0-1,0 1,-1-2,7-2,-2-1,0-1,-1 0,0-1,0 0,-1-1,8-10,-18 66,-1-38,0-1,1 0,0 0,0 0,0-1,1 1,0 0,1 0,-1-1,1 1,1-1,-1 0,1 0,0 0,0-1,1 1,4 4,-5-7,0 0,0-1,1 1,-1-1,0 1,1-1,0-1,-1 1,1-1,0 0,0 0,0 0,0 0,0-1,0 0,0 0,0 0,0-1,0 0,0 0,0 0,-1 0,1-1,0 0,2-1,5-3,1 0,-1-1,0 0,-1-1,1-1,-2 0,1 0,-1-1,-1 0,0-1,0 0,2-5,-11 16,0-1,1 1,-1 0,0-1,0 1,1-1,-1 1,0 0,1-1,-1 1,0 0,1-1,-1 1,0 0,1 0,-1-1,1 1,-1 0,1 0,-1 0,0 0,1 0,-1-1,1 1,-1 0,1 0,-1 0,1 0,-1 0,1 0,-1 0,1 1,-1-1,0 0,1 0,-1 0,1 0,-1 1,1-1,-1 0,0 0,1 1,-1-1,0 0,1 0,-1 1,0-1,1 1,-1-1,0 0,0 1,1-1,-1 1,0-1,0 0,0 1,0-1,1 1,-1-1,0 1,1 1,0 1,0-1,0 1,0-1,0 1,-1-1,1 1,-1-1,0 1,0 0,0 0,-2 8,-1 0,-1-1,1 1,-2-1,0 0,0 0,0 0,-8 9,11-16,-1 0,0 1,0-1,0 0,0-1,0 1,-1-1,1 1,-1-1,1 0,-1 0,0 0,1-2,1 1,0-1,0 1,-1-1,1 0,0 0,0 0,-1 0,1 0,0 0,-1-1,1 1,0-1,0 0,0 1,0-1,0 0,0 0,0-1,0 1,0 0,-1-1,1 0,0 0,0 0,0 0,0-1,1 1,-1 0,1-1,-1 1,1-1,0 1,0-1,0 0,1 1,-1-1,0 0,1 0,0 0,0 1,0-1,0 0,0 0,0 0,1 1,-1-1,1 0,1-5,0 0,0 0,1 1,0-1,1 1,-1 0,1 0,1-1,9-10</inkml:trace>
  <inkml:trace contextRef="#ctx0" brushRef="#br0" timeOffset="27402.63">4795 4415,'-6'8,"1"1,0-1,0 1,0 0,1 0,0 1,0 2,-7 16,-154 335,156-344</inkml:trace>
  <inkml:trace contextRef="#ctx0" brushRef="#br0" timeOffset="27651.911">4481 4691,'1'0,"0"0,2 0,2 2,5 1,5 3,6 1,5 0,5-1,4 2,2 0,1 1,-2-1,-1-1,-3 0,-1 0,-4-1</inkml:trace>
  <inkml:trace contextRef="#ctx0" brushRef="#br0" timeOffset="28345.974">4928 4978,'4'0,"1"-1,-1 0,1-1,-1 1,0-1,1 0,-1 0,0 0,0 0,-1-1,1 0,0 0,-1 0,0 0,2-2,0 1,-1-1,0 1,-1-1,1 0,-1 0,0 0,0 0,0-1,-1 1,0-1,0 1,0-1,-2 3,0 1,0-1,0 1,0-1,0 1,-1-1,1 1,-1 0,0-1,0 1,0 0,0-1,0 1,0 0,-1 0,1 0,-1 0,1 0,-1 0,0 0,0 1,1-1,-1 0,-1 1,1 0,0-1,0 1,0 0,-2 0,0-1,1 0,-1 1,0 0,1 0,-1 0,0 0,0 1,1-1,-1 1,0 0,0 0,0 0,0 1,1-1,-1 1,0 0,1 0,-1 1,0-1,-2 3,1 0,0 1,0-1,0 1,0 0,1 0,0 1,0 0,0-1,1 1,-1 0,2 1,-1-1,1 0,-1 1,2 0,-1-1,1 1,0 0,0 7,0-8,1 1,0 0,0 0,0 0,1-1,0 1,0 0,1 0,0-1,0 1,0-1,1 0,0 0,0 0,1 0,0 0,0 0,0-1,0 0,1 0,0 0,-2-3,1 0,-1 0,0-1,0 1,1-1,-1 0,1 0,-1 0,1 0,0-1,-1 1,1-1,0 0,-1 0,1-1,0 1,-1-1,1 1,-1-1,1 0,-1-1,1 1,-1 0,0-1,0 0,1 0,-1 0,2-2,11-8,1-1,-2-1,0 0,8-11,-14 16,11-12,-6 8,0-1,-2 0,0-1,0-1,-1 1,5-13,-56 91,27-37,7-15,0 0,1 0,0 1,1 0,0-1,0 2,2-1,-1 0,1 7,2-19,0 1,0 0,0-1,1 1,-1-1,0 1,0-1,1 1,-1-1,0 1,1-1,-1 1,0-1,1 1,-1-1,1 1,-1-1,1 0,-1 1,1-1,-1 0,1 0,-1 1,1-1,-1 0,1 0,0 0,-1 0,1 1,-1-1,1 0,-1 0,1 0,0 0,-1 0,1-1,-1 1,1 0,0 0,-1 0,1 0,-1-1,1 1,-1 0,1 0,-1-1,1 1,-1-1,1 1,32-17,-29 15,56-34,2 3,65-23,-88 42,1 1,0 2,1 2,0 2,28-2,-23 6</inkml:trace>
  <inkml:trace contextRef="#ctx0" brushRef="#br1" timeOffset="81367.963">5955 2384,'0'1,"0"0,0 0,1 0,-1-1,0 1,1 0,-1 0,1 0,-1 0,1-1,-1 1,1 0,0 0,-1-1,1 1,0 0,0-1,-1 1,1-1,0 1,0-1,0 0,0 1,0-1,0 0,0 1,-1-1,1 0,0 0,0 0,0 0,0 0,0 0,0 0,0 0,0 0,0-1,0 1,0 0,0-1,0 1,46-15,18-24,-3-3,-1-3,-2-2,34-37,43-33,39-19,6 8,6 8,58-22,58-12,258-91,-434 194,435-160,-433 171,1 5,2 6,62-3,-181 30,0 0,0 0,-1-2,1 1,5-4,-28 6,0-1,1 1,-1-2,0 1,-6-4,-2 0</inkml:trace>
  <inkml:trace contextRef="#ctx0" brushRef="#br1" timeOffset="82363.241">9687 4,'118'-1,"-29"-2,0 5,52 8,-132-9,1 1,0 0,-1 1,1 0,-1 0,0 1,0 0,0 0,7 6,-14-9,0 1,0-1,-1 1,1 0,0-1,-1 1,1 0,-1 0,0 0,0 0,1 0,-1 1,-1-1,1 0,0 0,-1 1,1 1,-1-1,0 0,0 0,0 0,-1 1,0-1,0 0,1 0,-2 0,1 0,0-1,-1 1,1 0,-1 0,0-1,0 1,0-1,0 1,-12 11,0 0,-1 0,0-2,-1 1,-1-2,0-1,0 0,-1-1,0 0,-7 0,-21 8,-1-2,0-3,-33 5,58-12,24-4,42-3,-16 0,10 3,1 1,-1 2,0 2,10 4,-33-7,-1 1,0 0,0 1,-1 1,0 0,0 1,0 0,-1 1,0 0,0 1,-1 0,8 9,-15-14,-1 0,-1 0,1 0,0 0,-1 0,0 0,0 1,0-1,0 1,-1-1,0 1,0 0,0-1,-1 1,1 0,-1 0,0 0,-1 3,0-1,-1 1,0 0,0 0,-1 0,0-1,0 0,-1 1,0-1,-1 0,-3 4,-7 7,0 0,-1-2,-1 0,-1 0,0-2,-1 0,-9 4,11-9,-1 0,0-1,0 0,0-2,-1 0,0-1,0-1,-12 1,23-4,0 0,1 0,-1-1,0 0,1 0,-1-1,0 0,1 0,-1-1,1 0,-1-1,1 1,0-1,0 0,0-1,0 0,1 0,0-1,-1 1,2-1,-1 0,0-1,1 0,2 2,1 0,0 0,0 0,0 0,0 0,0-1,1 1,0-1,0 1,0-1,1 0,-1 1,1-1,0 1,0-1,1-2,1-4,0 0,1 0,0 0,0 1,1-1,1-1,8-16</inkml:trace>
  <inkml:trace contextRef="#ctx0" brushRef="#br1" timeOffset="82839.57">10576 193,'-2'19,"-1"0,-1 1,-1-1,0-1,-1 1,-1-1,-1 0,-6 10,-12 32,18-41,1 0,1 0,1 1,1-1,0 1,2 0,0 1,1 10,2-22,0-1,0 1,0 0,1-1,0 0,1 1,0-1,0 0,1 0,0-1,0 1,1-1,0 0,0 0,1 0,0-1,0 0,1 0,-1-1,1 1,1-1,2 2,0-2,1 1,-1-1,1-1,0 0,0 0,1-1,-1-1,1 0,0 0,-1-1,1-1,0 0,-1 0,1-1,0-1,-1 0,1-1,-1 0,4-1,-6 1,-1-1,0 1,0-1,-1-1,1 1,-1-1,0-1,0 1,0-1,-1 0,0-1,0 0,-1 0,0 0,0 0,0-1,-1 0,0 0,-1 0,0 0,0-1,0 1,-1-1,-1 1,0-1,0 0,0 0,-1-10,-1 1,-1 0,-1 0,0 0,-1 0,-1 1,-1 0,0 0,-1 0,-1 0,0 1,-9-10,9 13,0 0,-2 1,1 1,-2-1,1 2,-1-1,-1 1,0 1,-1 0,1 1,-1 0,-1 1,0 1,0 0,-7-2,5 6,19 9,22 10,0-4</inkml:trace>
  <inkml:trace contextRef="#ctx0" brushRef="#br1" timeOffset="83531.666">11161 441,'-3'42,"-1"0,-3-1,-1 1,-2-1,-12 29,3-8,-8 53,81-171,-3-8,4-6,28-24,-77 89,-1 0,1 0,0 0,0 0,0 1,1 0,0 1,-1-1,1 1,0 1,1-1,-6 2,0 1,1 0,-1-1,0 1,1 0,-1 0,0 0,1 0,-1 1,0-1,1 0,-1 1,0 0,0 0,0-1,1 1,-1 0,0 1,0-1,0 0,-1 1,1-1,0 1,0-1,-1 1,1 0,-1 0,1 0,-1 0,0 0,0 0,0 0,0 0,0 0,-1 1,1 0,2 6,0 0,-1 0,0 0,-1 0,0 0,-1 1,0-1,0 0,-2 8,-19 82,4-31,58-122,18-32,-7 9,5 1,-56 75,-1 0,1 0,0-1,0 1,0 0,-1 0,1 0,0 0,0 0,0 1,1-1,-1 0,0 0,0 1,0-1,1 0,-1 1,0-1,1 1,-1 0,0-1,1 1,-1 0,0 0,1 0,-1 0,2 0,-2 1,0 0,1 0,-1 1,1-1,-1 0,0 1,0-1,0 0,0 1,0-1,0 1,0 0,0-1,-1 1,1 0,-1-1,1 1,-1 0,4 14,-1-1,-1 1,0 0,-1 4,-3 57,0-59,1 1,1-1,0 1,2-1,0 1,1-1,1 0,2 6,-6-22,1 0,0-1,0 1,-1 0,1-1,0 1,0-1,0 0,1 1,-1-1,0 0,0 0,1 1,-1-1,1 0,-1 0,1-1,-1 1,1 0,-1 0,1-1,0 1,-1-1,1 0,0 1,0-1,-1 0,1 0,0 0,0 0,-1 0,1 0,0-1,0 1,-1-1,1 1,1-1,11-6</inkml:trace>
  <inkml:trace contextRef="#ctx0" brushRef="#br1" timeOffset="84096.806">12144 667,'-2'18,"-1"-1,0 1,-1-1,-1 0,-1 0,0-1,-3 4,-4 12,-97 225,58-140,4 1,-15 66,55-148,8-32,3-23,42-288,-14 83,41-143,-71 365,-1 1,0 0,0-1,1 1,-1-1,0 1,1 0,0-1,-1 1,1 0,0 0,-1 0,1-1,0 1,0 0,0 0,0 0,0 0,0 1,0-1,1 0,-1 0,2 1,0-1,0 1,0 0,0 1,0-1,0 0,0 1,0 0,0-1,1 2,-3-2,31 9,0 2,-1 1,0 2,-1 0,-1 2,0 2,-1 0,-1 2,-1 1,8 8,-31-26,0 1,1-1,-1 1,-1-1,1 1,0 0,-1 0,0 0,0 0,0 1,-1-1,1 1,-1-1,0 1,0-1,0 1,-1-1,0 1,0 4,-1-6,0 1,0 0,0 0,-1-1,1 1,-1-1,0 1,0-1,0 0,-1 0,1 0,-1 0,1 0,-1 0,0-1,0 1,-1-1,1 0,0 0,-1 0,1 0,-1-1,-2 1,-6 3,-1-1,0 0,0-1,0 0,0-1,-1-1,1 0,-7-1,11 0,0 0,1-1,-1 0,0-1,1 0,0 0,-1-1,1 0,0 0,0-1,1 0,-1-1,-4-3,10 6,-1 0,1 0,0-1,-1 0,2 1,-1-1,0 0,0 0,1 0,-1 0,1 0,0 0,0 0,0-1,1 1,-1 0,1-1,0 1,0 0,0-1,0 1,0 0,1-1,-1 1,1 0,0 0,0 0,0-1,1 1,-1 0,1 0,-1 1,2-2,8-15,1 2,0 0,1 0,15-13,-15 16,29-32,-5 8</inkml:trace>
  <inkml:trace contextRef="#ctx0" brushRef="#br1" timeOffset="84488.003">12751 391,'3'7,"0"1,0-1,-1 1,0 0,-1 0,0-1,0 1,-1 0,1 0,-2 0,1 0,-1 0,-2 7,-4 18,-2 0,-8 21,7-25,-29 78,-35 65,47-111,26-59,-1 1,1-1,0 0,0 0,1 1,-1-1,0 0,1 1,-1-1,1 0,0 1,0-1,0 1,0-1,0 1,1-1,-1 1,1-1,0 2,1-2,-1-1,1 0,-1 0,1 0,-1 0,1 0,0 0,0 0,-1-1,1 1,0 0,0-1,0 0,0 1,0-1,0 0,0 0,-1 0,1 0,0-1,0 1,0 0,0-1,0 1,1-1,21-5,0-1,0-1,0-1,11-7,-18 7,1 1,-1 1,2 1,-1 1,0 0,1 1,0 1,12 0,-27 3,0 0,-1 0,1 0,0 1,-1-1,1 1,-1 0,1 0,0 0,-1 1,0-1,1 1,-1 0,0 0,0 0,0 0,0 1,0-1,-1 1,1 0,0 1,0 1,-1-1,0 0,0 1,0 0,0-1,-1 1,1 0,-1 0,-1 0,1 0,-1 0,0 3,0 8,-2 0,0-1,0 0,-2 1,0-1,0 0,-2-1,0 1,-2 2,3-6,-2-1,0 1,0-1,-1 0,0-1,-1 0,1 0,-2-1,0 0,0 0,0-1,-1-1,1 0,-2 0,1-1,-1 0,1-1,-1-1,-7 2,-29 3</inkml:trace>
  <inkml:trace contextRef="#ctx0" brushRef="#br1" timeOffset="85449.145">2588 1307,'-24'31,"-488"677,439-612,-171 249,179-251,65-94,0 0,0 1,0-1,-1 1,1-1,0 0,0 1,0-1,0 1,-1-1,1 0,0 1,-1-1,1 0,0 1,0-1,-1 0,1 0,-1 1,1-1,0 0,-1 0,1 1,0-1,-1 0,1 0,-1 0,1 0,-1 0,1 0,0 0,-1 0,1 0,-1 0,1 0,-1 0,1 0,0 0,-1 0,1 0,-1 0,1-1,-1 1,1 0,-7-24,7-51,0 62,3-38,6-35,1-2,-31 139,12-18,-1 7,2 1,1 1,6-33,0 1,0-1,1 1,1 0,-1-1,1 1,1-1,0 0,0 1,1-1,1 2,-1-6,-1-1,1 0,1 0,-1 0,0-1,1 1,0-1,0 0,0 0,0 0,0 0,1-1,-1 1,1-1,0 0,-1-1,1 1,0-1,0 0,0 0,0-1,4 1,16 0,1 0,-1-2,0-1,0-1,-13 2,54-6,-1-3,0-3,-1-3,-1-3,39-17,-65 20</inkml:trace>
  <inkml:trace contextRef="#ctx0" brushRef="#br1" timeOffset="86332.166">2857 943,'0'9,"-1"1,0-1,-1 0,0 1,-1-1,1 0,-2-1,1 1,-1 0,-1-1,-2 4,-11 15,-2 1,-15 14,-25 36,59-77,1 0,-1 0,0 0,1 0,-1 0,1 0,0 0,-1 0,1 0,0 0,-1 0,1 0,0 1,0-1,0 0,0 0,0 0,0 0,0 0,1 0,-1 1,0-1,1 0,-1 0,0 0,1 0,1 1,-1 0,1-1,-1 1,1-1,0 1,0-1,0 1,-1-1,1 0,1 0,-1 0,0 0,0-1,13 5,0-1,0-1,0-1,4 0,-4 0,42 8,0-3,1-3,-1-2,1-2,0-3,7-4,-16-4,-5-3</inkml:trace>
  <inkml:trace contextRef="#ctx0" brushRef="#br1" timeOffset="86636.42">3294 849,'-2'19,"-1"0,-1 0,-1 0,0-1,-1 1,-8 15,-3 12,-68 173,-59 103,126-283,13-30,3-6,0 0,0 0,1 0,-1 0,1 0,-1 1,1-1,0 0,0 1,1-1,-1 1,1-1,0 1,0-1,0 4,1-7,-1 1,1-1,0 0,-1 0,1 0,0 1,0-1,-1 0,1 0,0 0,-1 0,1-1,0 1,0 0,-1 0,1 0,0 0,-1-1,1 1,0 0,-1-1,1 1,0 0,-1-1,1 1,-1-1,1 1,-1-1,1 1,23-20,-20 17,29-25,1-3</inkml:trace>
  <inkml:trace contextRef="#ctx0" brushRef="#br1" timeOffset="86887.368">3520 1059,'1'1,"-1"0,1 0,-1 0,1 0,0 1,0-1,-1 0,1 0,0-1,0 1,0 0,0 0,0 0,0-1,0 1,0 0,0-1,1 1,-1-1,0 1,0-1,1 0,35 12,-29-9,4 0,79 21,-82-22,0 0,0-1,0-1,1 0,-1 0,0-1,0 0,0 0,2-1,-9 1,0 0,0 1,0-1,0 0,0 0,0 0,0-1,-1 1,1 0,0-1,-1 1,1-1,-1 0,1 0,7-11</inkml:trace>
  <inkml:trace contextRef="#ctx0" brushRef="#br1" timeOffset="88487.068">3449 1114,'-3'2,"0"0,0 0,0 1,0-1,1 1,-1 0,1 0,0 0,-1 0,2 0,-1 1,0-1,1 0,-2 4,0 0,-19 30,3 1,1 0,2 2,1 0,-4 25,19-64,0 0,-1 0,1-1,0 1,0 0,0 0,0 0,0 0,0 0,0 0,1-1,-1 1,0 0,0 0,1 0,-1 0,0-1,1 1,-1 0,1 0,-1-1,1 1,-1 0,1-1,0 1,-1 0,1-1,26 8,41-14,-54 4,-2 0,30-3,1 2,22 1,-54 2,0 1,0 0,0 0,0 1,0 1,-1 0,1 0,-1 1,0 0,0 1,0 0,3 3,-11-7,1 1,0 0,-1 0,1 0,-1 0,0 1,0-1,0 1,0-1,0 1,-1 0,1 0,-1-1,1 1,-1 0,0 0,0 1,-1-1,1 0,0 0,-1 0,0 2,0 0,-1 0,0 0,-1 0,1 0,-1 0,0-1,0 1,0 0,-1-1,1 0,-1 0,0 0,-2 2,-9 10,-1-1,-1 0,-1-1,0-1,0-1,-6 2,1 0,0-1,-1-2,0 0,0-1,-2-2,1 0,17-6,-1 0,1 0,-1-1,1 0,-1-1,1 0,-1 0,0 0,1-1,-1 0,1 0,-1-1,1 0,0-1,0 1,0-1,0-1,0 1,1-1,0 0,-1-1,0-1,5 4,0 1,0-1,1 0,-1 0,1 0,-1 0,1 0,0-1,-1 1,1 0,0-1,1 1,-1-1,0 1,1-1,-1 1,1-1,0 1,0-1,0 1,0-1,0 1,1-1,-1 1,1-1,0 1,-1-1,1 1,0-1,0 1,1 0,-1 0,0 0,1 0,-1 0,1 0,0 0,0 0,1-1,8-8,1 1,-1 0,2 0,-1 2,1-1,1 2,13-9,2 1,0 2,1 1,0 1,0 2,31-6,-50 13,0 0,1 0,-1 1,0 1,1 0,-1 0,0 1,1 1,-1 0,0 0,0 1,0 0,0 1,-1 1,1-1,-1 2,0-1,-1 2,1-1,7 8,-12-9,-1 0,0 1,0-1,-1 1,0-1,0 1,0 0,-1 0,0 1,0-1,0 0,-1 1,0-1,0 1,-1-1,1 1,-1 0,-1-1,0 1,0-1,0 1,0-1,-1 0,-1 3,-7 22,-2-1,-1 0,-1-1,-10 13,10-16,-44 74,110-146,17-33,-38 41,1 1,3 1,1 2,1 2,-34 29,1 0,0 1,0-1,-1 1,1 0,1 0,-1 0,0 1,0-1,1 1,-1 0,0 1,3-1,-6 1,0 0,0 0,0 0,1 0,-1 1,0-1,0 0,0 1,0-1,0 1,0-1,0 1,0 0,0-1,0 1,0 0,-1 0,1-1,0 1,0 1,1 0,-1 1,0-1,0 1,0-1,0 1,-1 0,1-1,-1 1,0 0,1-1,-1 1,0 2,-3 24,-2 0,0 0,-2 0,-1-1,-1 0,-2-1,0 0,-15 23,44-79,2 0,1 0,1 2,1 1,18-15,-28 27,-7 8,3-4,1 0,0 0,0 1,1 0,0 0,1 1,0 1,10-5,-21 12,0-1,-1 1,1 0,0 0,0 0,-1 0,1 0,0 0,0 0,-1 0,1 0,0 0,-1 0,1 0,0 0,0 1,-1-1,1 0,0 0,-1 1,1-1,0 1,-1-1,1 1,-1-1,1 1,-1-1,1 1,-1-1,1 1,-1-1,1 1,-1 0,0-1,1 1,-1 0,0-1,0 1,1 0,-1 0,0-1,0 1,0 0,0 0,0-1,0 1,0 0,0 0,0-1,-1 1,1 0,0-1,0 1,-1 0,-9 48,9-45,-31 92,17-56,3-1,-5 25,17-64,0 1,-1 0,1 0,0 0,-1 0,1 0,0 0,0 0,0 0,0-1,0 1,0 0,0 0,0 0,0 0,1 0,-1 0,0 0,1 0,-1 0,0-1,1 1,-1 0,1 0,-1 0,1-1,0 1,-1 0,1-1,0 1,0 0,0-1,1 0,0 0,-1 0,1 0,0 0,0 0,-1-1,1 1,0 0,-1-1,1 1,0-1,-1 0,1 0,-1 1,1-2,15-8,-1-1,0 0,3-4,-10 8,4-3,-7 4,0 1,0 0,0 0,1 1,0 0,0 0,0 0,0 1,0 0,1 1,0-1,1 1,-9 2,1 1,-1-1,1 0,-1 1,1-1,-1 0,0 1,1-1,-1 0,0 1,1-1,-1 1,0-1,1 1,-1-1,0 0,0 1,1-1,-1 1,0 0,0-1,0 1,0-1,0 1,0-1,0 1,0-1,0 1,0-1,0 1,0-1,0 1,0-1,-1 1,1-1,0 1,0-1,-1 1,-7 27,7-25,-79 190,-54 87,124-258,6-13,0 0,-1 1,0-2,0 1,-1 0,-4 4,9-13,1 0,0 0,0 0,-1 0,1 0,0-1,0 1,-1 0,1 0,0 0,0 0,-1 0,1 0,0 0,0-1,0 1,-1 0,1 0,0 0,0 0,0-1,0 1,-1 0,1 0,0-1,0 1,0 0,0 0,0 0,0-1,0 1,0 0,0 0,0-1,0 1,0 0,0-1,0 1,0 0,0 0,0-1,0 1,0 0,0 0,0-1,0 1,0 0,0 0,1-1,-2-16,7-44,1 1,4 0,2 0,8-14,9-51,7-66,-37 188,1 1,0 0,0 0,1-1,-1 1,0 0,1 0,0 0,-1 1,1-1,0 0,0 1,0-1,0 1,0-1,0 1,0 0,0 0,1 0,-1 0,0 0,1 1,-1-1,1 1,-1-1,1 1,-1 0,1 0,-1 0,1 0,-1 0,0 1,1-1,1 2,14 1,0 1,0 1,0 0,6 5,-15-7,16 7,0 0,-1 2,1 2,-18-11,0 2,0-1,0 1,-1 0,0 1,0-1,0 1,0 0,-1 1,0-1,-1 1,1 1,-4-5,0-1,0 1,0-1,0 1,0-1,-1 1,1 0,-1-1,0 1,0 0,0-1,0 1,0 0,0-1,-1 1,1 0,-1-1,0 1,0-1,0 1,0-1,-1 2,-1 0,0 0,-1 0,1 0,-1 0,0-1,0 1,0-1,0 0,-1 0,1-1,-4 2,-3 2,-1-1,-1-1,1 0,0 0,-1-2,0 1,0-2,0 1,-4-2,11 0,0 0,1-1,-1 0,0 0,1 0,-1-1,1 0,0 0,-1 0,1-1,0 1,0-1,1 0,-1-1,-3-3,5 4,0 0,1 0,0 0,-1-1,1 1,0-1,1 0,-1 0,0 0,1 1,0-1,0 0,0-1,1 1,0 0,-1 0,1 0,0 0,1 0,-1 0,1 0,0-1,6-21,1-1,1 2,1-1,9-14,1-3</inkml:trace>
  <inkml:trace contextRef="#ctx0" brushRef="#br1" timeOffset="88815.22">4873 1655,'2'13,"0"0,0 0,-1 0,-1 0,0 0,-1 0,0 0,-1 0,-1 0,0 0,-2 4,-10 27,-2-1,-14 24,3-5,18-39,-3 5,1 1,1 0,2 1,-4 24,13-54,0 1,0-1,-1 1,1-1,0 1,0-1,0 1,0 0,0-1,1 1,-1-1,0 1,0-1,0 1,0-1,1 1,-1-1,0 1,0-1,1 1,-1-1,0 1,1-1,-1 0,0 1,1-1,-1 1,1-1,-1 0,1 0,-1 1,1-1,-1 0,1 1,23-2,29-17,-50 16,61-32,-52 27,0-1,0 2,1-1,-1 2,1 0,1 0,-1 1,1 1,3 0,-15 3,-1 0,1 0,-1 1,0-1,1 0,-1 1,0-1,1 1,-1 0,0-1,0 1,1 0,-1 0,0 0,0 0,0-1,0 2,0-1,0 0,-1 0,1 0,0 0,0 1,-1-1,1 0,-1 0,1 1,-1-1,0 1,1-1,-1 0,0 1,0-1,0 1,0-1,0 0,0 1,-1-1,1 1,-8 59,8-58,-6 21,-1 1,-2-2,-5 13,-3 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6:30.075"/>
    </inkml:context>
    <inkml:brush xml:id="br0">
      <inkml:brushProperty name="width" value="0.05" units="cm"/>
      <inkml:brushProperty name="height" value="0.05" units="cm"/>
      <inkml:brushProperty name="color" value="#E71224"/>
      <inkml:brushProperty name="ignorePressure" value="1"/>
    </inkml:brush>
    <inkml:brush xml:id="br1">
      <inkml:brushProperty name="width" value="0.05" units="cm"/>
      <inkml:brushProperty name="height" value="0.05" units="cm"/>
      <inkml:brushProperty name="color" value="#004F8B"/>
      <inkml:brushProperty name="ignorePressure" value="1"/>
    </inkml:brush>
  </inkml:definitions>
  <inkml:trace contextRef="#ctx0" brushRef="#br0">86 157,'2'4,"0"1,0 0,0-1,0 0,1 1,0-1,0 0,0 0,13 21,3 20,-3 0,-2 1,-1 1,-3 1,2 28,5 79,-8 10,-6-118,-3 547,1 6,-1-595,0-1,0 1,1-1,-1 0,1 1,0-1,1 0,-1 1,1-1,-1 0,1 0,1 0,-1-1,0 1,1 0,0-1,0 1,0-1,0 0,3 0,-1 0,0 0,1-1,-1 1,1-1,-1-1,1 1,0-1,0 0,0 0,0 0,0-1,6-1,125-3,112-21,-45 4,773-51,1083 12,-1877 59,1031 51,-787-23,674 5,-1083-32,1-1,-1-1,1 0,-1-1,0-1,17-6,-29 8,-1-1,1 0,0 0,-1 0,1 0,-1-1,0 0,0 0,-1 0,1-1,-1 0,0 0,0 0,-1 0,1 0,-1-1,0 0,-1 1,1-1,-1 0,1-5,4-28,-2-1,-1 1,-2-1,-2 0,-3-26,1-17,-4-1175,6 1252,-1 0,1 0,-1 1,0-1,0 0,-1 1,0-1,0 1,0-1,-1 1,1 0,-1 0,-1 0,1 0,-3-2,-1 0,0 0,0 0,-1 1,0 0,0 0,-1 1,0 0,-7-3,-17-5,-1 1,0 2,-1 2,-24-3,-138-17,-159 1,185 16,-581-17,-47-3,-165-14,516 29,-611 16,764 11,-573 14,751-18,2 6,-1 5,-71 22,61-13,40-12,-74 4,130-17</inkml:trace>
  <inkml:trace contextRef="#ctx0" brushRef="#br1" timeOffset="5921.643">5028 2818,'0'0,"0"0,0 0,0 0,0 0,0 0,0 0,1 0,2 0,3 0,0 0,1-1,5-2,-1-1</inkml:trace>
  <inkml:trace contextRef="#ctx0" brushRef="#br1" timeOffset="6339.425">5762 2409,'1'1,"-1"0,1 1,-1-1,1 0,0 0,0 1,0-1,0 0,0 0,0 0,0 0,0 0,0 0,0-1,0 1,1 0,-1-1,0 1,1 0,-1-1,0 0,1 1,-1-1,0 0,1 1,42 7,-40-7,77 6,1-4,0-3,0-4,61-11,-99 10</inkml:trace>
  <inkml:trace contextRef="#ctx0" brushRef="#br1" timeOffset="6752.808">6513 2287,'-4'5,"0"0,1 0,0 1,-1-1,2 1,-1-1,1 1,0 0,0 0,0 0,0 3,-9 73,9-63,-2 19,1-1,3 0,1 1,1-1,2 0,2 2,-3-25,1 0,0-1,1 1,0-1,1 0,1 0,0-1,2 3,-4-8,0-1,1 1,0-1,0 0,1 0,0-1,0 1,0-2,0 1,1-1,-1 0,1-1,8 3,-6-4,0 0,1 0,-1-1,0-1,1 0,-1 0,1-1,-1-1,0 1,1-2,-1 1,0-1,0-1,-1 0,1 0,-1-1,0 0,0-1,0 0,-1 0,0-1,0 0,-1 0,0-1,0 0,0 0,2-7,-7 14,-1-1,0 1,0-1,0 0,-1 1,1-1,0 1,-1-1,1 0,-1 0,1 1,-1-1,0 0,0 0,1 0,-2 1,1-1,0 0,0 0,0 0,-1 0,0 1,1 0,-1 1,0-1,0 0,0 0,0 1,0-1,0 1,0-1,0 1,0-1,0 1,0-1,0 1,0 0,-1 0,1 0,0 0,0-1,0 1,0 1,0-1,-2 0,-5 1,-1 1,0-1,1 2,-1-1,1 1,0 1,-6 2,-84 57,78-48,-1-1,0-1,-1-1,0 0,0-2,-1-1,-1 0,-12 2,-1-5</inkml:trace>
  <inkml:trace contextRef="#ctx0" brushRef="#br1" timeOffset="7169.161">485 2127,'0'0,"0"0,0 0,0 0,1 0,5 0,3 0,6 0,8 0,6-1,7-3,14-5,4-6,1-2,0-2,-4 0,3-2,-7 2</inkml:trace>
  <inkml:trace contextRef="#ctx0" brushRef="#br1" timeOffset="7573.525">1186 1686,'-2'72,"-1"-34,3-1,0 1,3 0,1-1,5 15,-8-44,1 0,0-1,1 1,0 0,0-1,1 1,0-1,0 0,0-1,1 1,0-1,0 0,1 0,0 0,0-1,0 0,1 0,0 0,0-1,0 0,0 0,0-1,1 0,0 0,-1-1,8 1,-4-1,1-2,-1 1,1-1,-1-1,0 0,1-1,-1 0,0 0,0-1,0-1,0 0,-1 0,0-1,2-2,-5 4,0-1,0 0,0 0,-1-1,0 0,0 0,0-1,-1 0,1 1,-1-2,-1 1,1-1,-1 1,0-1,-1 0,0-1,0 1,0-1,-1 1,1-6,-3 12,1 0,-1-1,0 1,0 0,0 0,0 0,0 0,0 0,0 0,0-1,0 1,-1 0,1 0,0 0,-1 0,1 0,-1 0,1 0,-1 0,1 0,-1 0,0 0,0 0,0 0,0 1,0 0,0-1,0 1,0 0,0 0,0 0,0 0,0 0,0 0,0 0,0 0,0 0,0 0,0 1,0-1,0 0,1 1,-1-1,0 1,0-1,-4 3,0 0,0 0,0 0,0 1,1-1,0 1,-1 0,0 3,0 0,0 1,0 0,1 0,0 0,0 0,1 1,0 2,-4 15</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6:39.1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798 261,'0'-10,"0"1,-1 0,0 0,-1 0,0 0,0 0,-1 0,0 0,-1 1,1-1,-2 1,1 0,-1 0,0 1,-1-1,0 1,-3-2,-1 0,0 0,0 1,-1 0,0 1,0 1,-1-1,0 2,0-1,-7-1,-13-2,0 1,0 2,-1 1,1 1,-1 2,0 2,0 0,-21 5,24-2,0 2,1 1,0 2,-14 5,33-9,-1 0,1 0,0 1,1 0,-1 1,1 0,0 0,0 1,1 0,0 0,0 1,1 0,-6 9,11-13,0 0,0 0,1 0,0 0,-1 1,2-1,-1 0,0 1,1-1,0 1,0-1,0 0,0 1,1-1,-1 0,1 1,1-1,-1 0,0 0,1 1,0-1,0-1,0 1,1 1,8 12,1 1,1-2,0 0,10 8,-19-20,102 102,60 41,-84-78,-4 3,-2 4,-4 2,0 9,-60-72,22 31,-1 2,20 39,-46-73,-1-1,1 1,-2 0,0 0,-1 0,0 1,-1-1,-1 1,0 0,-1 0,-1 0,0 0,-1 4,-1-12,1 1,-1-1,-1 0,1 0,-1 0,0 0,-1 0,1-1,-1 0,-1 1,1-1,-1-1,0 1,-1-1,1 0,-1 0,0 0,0-1,0 0,-1 0,1-1,-1 0,0 0,0 0,0-1,-1 0,1 0,0-1,-5 0,3 1,-1-2,1 1,0-1,-1-1,1 1,0-2,-1 1,1-1,0-1,0 0,0 0,1 0,-1-1,1-1,0 1,0-1,0-1,1 1,0-1,0-1,0 1,1-1,-4-6,0-3,1 0,1-1,0 0,2 0,0-1,0 0,2 0,0-1,1 1,1-1,1 1,1-1,0 0,2-2,1-19,3 1,1-1,1 1,3 1,1-1,3-3,9-9,2 0,3 2,1 1,3 1,11-10,56-84,-84 114,-11 20,-1-1,1 0,0 1,0 0,1 0,5-4,-4 5</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6:39.498"/>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9,'0'2,"1"-1,-1 0,0 0,1 1,-1-1,1 0,-1 0,1 0,-1 0,1 1,0-1,0 0,0 0,0 0,-1-1,1 1,0 0,1 0,-1 0,0-1,0 1,0-1,0 1,0-1,1 1,-1-1,0 1,0-1,1 0,-1 0,0 0,1 0,47 3,-40-3,38-3,0-2,0-2,0-2,-1-2,-33 8</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6:39.74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86,'0'0,"0"0,0 0,2 0,4 0,3 0,6 0,8 0,7-2,8-1,18-4,6-2,2-2,-2-3,4-6,-9 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6:40.564"/>
    </inkml:context>
    <inkml:brush xml:id="br0">
      <inkml:brushProperty name="width" value="0.05" units="cm"/>
      <inkml:brushProperty name="height" value="0.05" units="cm"/>
      <inkml:brushProperty name="color" value="#004F8B"/>
      <inkml:brushProperty name="ignorePressure" value="1"/>
    </inkml:brush>
  </inkml:definitions>
  <inkml:trace contextRef="#ctx0" brushRef="#br0">421 158,'15'18,"-1"0,0 0,-2 2,0-1,-1 2,-1-1,-1 1,-1 1,3 11,-11-33,0 1,0 0,0-1,0 1,0-1,1 1,-1-1,0 1,0-1,0 1,1-1,-1 1,0-1,1 1,-1-1,0 0,1 1,-1-1,0 1,1-1,-1 0,1 1,-1-1,1 0,-1 0,1 1,-1-1,1 0,-1 0,1 0,0 0,10-11,3-28,-11 15,-2-1,0 0,-1 1,-2-1,0 0,-5-16,4 31,1 0,-1 0,-1 0,0 0,-1 1,0 0,0 0,-1-1,3 6,-1-1,0 1,1 0,-1 0,-1 0,1 1,-1-1,1 1,-1 0,0 0,0 1,0-1,-1 1,-4-1,3 2,0 0,0 0,1 1,-1 0,0 1,0-1,0 1,0 0,1 1,-1 0,0 0,1 0,0 1,-1 0,1 0,0 1,1-1,-1 1,0 1,1 0,-17 13,1 1,1 1,1 0,-2 6,-6 8,1 0,1 2,2 1,2 1,2 1,1 1,2 0,2 1,0 6,9-25,0 1,2 0,1 0,0 1,2-1,1 0,0 1,3 4,-1-10,1-2,1 1,0 0,1-1,1 0,1 0,0-1,1 0,0-1,1 0,8 9,-13-17,0-1,0 1,1-1,-1 0,1-1,0 1,0-1,1-1,-1 1,1-1,0 0,0 0,0-1,0 0,0 0,0-1,1 0,-1 0,1 0,-1-1,0 0,1-1,-1 0,1 0,-1-1,0 1,0-1,4-2,7-4,1-1,-1-1,0 0,-1-1,0-1,-1-1,0 0,-1-1,9-11,-5 5,-2-1,0-1,-1-1,-2 0,0-1,-2-1,0 0,-2 0,0-1,-2 0,-1-1,-1 0,-2 0,0-1,-2 1,-1 0,-1-1,-2 0,-1-6,9 86,24 160,-23-173,3 0,1 0,1-2,8 14,-16-42,-1-2,1 1,1 0,-1-1,1 0,1 0,-1 0,1-1,0 0,1 0,-1-1,1 1,1-1,-1-1,1 1,-1-2,0-1,0 1,0-1,0-1,0 1,1-1,-1-1,1 1,-1-1,1-1,-1 1,0-1,1 0,-1-1,0 0,0 0,4-2,28-12,-6-1</inkml:trace>
  <inkml:trace contextRef="#ctx0" brushRef="#br0" timeOffset="329.78">1294 108,'51'75,"-13"-19,69 76,6-4,5-6,87 67,-202-187,19 18,2 0,0-1,1-2,19 10,-38-24,0 1,1-1,-1-1,1 1,-1-1,1 0,0-1,0 0,0 0,0 0,0-1,0 0,0 0,0 0,0-1,0-1,-1 1,1-1,0 0,-1 0,1-1,5-3,14-10</inkml:trace>
  <inkml:trace contextRef="#ctx0" brushRef="#br0" timeOffset="582.527">2016 81,'-16'22,"0"1,1 1,-10 22,-6 10,-103 164,-135 238,199-316,52-100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6:47.2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56,'0'1,"0"0,1 0,-1 0,1 0,0 0,-1 0,1 0,0-1,-1 1,1 0,0 0,0-1,0 1,0-1,-1 1,1-1,0 1,0-1,0 1,0-1,0 0,0 1,0-1,1 0,-1 0,0 0,0 0,0 0,42 3,-33-2,330 3,259-33,-157 4,-370 22,740-19,-802 22</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6:48.36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1 105,'6'3,"0"1,0-1,0 0,1-1,-1 0,1 1,-1-2,1 1,0-1,0 0,0-1,-1 1,1-2,4 1,16 1,132 6,1-7,14-8,322-37,77-5,-531 50,40-4,-75 4,-1-1,1 0,0-1,0 0,-1 0,1 0,-1-1,0 0,5-3,0-2</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6:47.91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1602 355,'-1'-17,"-1"0,-1 0,0 0,-1 1,-1-1,-1 1,0 0,-1 0,0 1,-2 0,-3-5,4 6,-1 1,-1 1,0-1,0 1,-1 1,-1 0,0 1,0 0,-1 1,0 0,-1 1,-6-2,14 7,1 1,-1 0,0 0,0 1,0-1,0 1,-1 1,1-1,0 1,0 0,0 1,0-1,-1 1,1 0,0 1,0 0,-4 1,2 1,0 0,0 1,1 0,0 0,0 1,0-1,1 1,0 1,0-1,0 1,-3 6,-1 3,0 0,1 1,1 0,1 1,0-1,2 1,0 1,1-1,0 1,2-1,-1 13,3-20,1 0,-1 0,2 0,0 0,0 0,1 0,0-1,1 1,0-1,1 0,0 0,0-1,1 1,0-1,1 0,3 3,-5-8,-1 1,1-1,0 0,0 0,1-1,-1 1,1-1,0-1,0 1,0-1,0 0,0 0,0 0,1-1,-1 0,0-1,1 1,-1-1,1 0,-1-1,0 0,1 0,-1 0,0-1,0 1,1-2,-1 1,4-3,2-2,0 0,0-1,-1 0,0-1,0 0,-1-1,0 0,-1-1,0 0,-1 0,0-1,-1 0,3-6,8-17,-2-1,-1-1,-1-1,-1-5,-8 17,-4 20,0 0,0 1,1-1,-1 1,1 0,0-1,1 1,0-2,-3 7,0 0,0 0,0 0,1 0,-1 0,0-1,0 1,0 0,0 0,0 0,1 0,-1 0,0 0,0 0,0 0,0 0,1-1,-1 1,0 0,0 0,0 0,0 0,1 0,-1 0,0 0,0 0,0 0,0 0,1 1,-1-1,0 0,0 0,0 0,0 0,1 0,-1 0,0 0,0 0,0 0,0 0,0 1,1-1,-1 0,0 0,0 0,0 0,0 0,7 13,2 13,0 15,-2-9,1-1,1 0,2-1,7 14,-14-36,0 0,0 0,1-1,0 0,0 0,1 0,0-1,0 0,1 0,-1 0,1-1,0 0,1 0,-1-1,1 0,0 0,0-1,7 2,36 5,-2-4</inkml:trace>
  <inkml:trace contextRef="#ctx0" brushRef="#br0" timeOffset="1131.692">5461 212,'-1'21,"0"-17,1 1,-1 0,1 0,0 0,0-1,0 1,1 0,-1 0,1-1,0 1,1 0,-1-1,1 1,0-1,0 0,1 1,3-5,-2-11,-4-13,-2 10,-1 0,0 1,-1 0,-1 0,0 0,0 0,-2 1,1 0,-2 0,1 1,-2 0,-6-7,10 12,-1 0,0 0,0 1,0 0,-1 1,1-1,-1 1,0 0,-1 1,-4-2,7 3,0 1,0 0,0 0,1 1,-1-1,0 1,0 0,0 0,0 1,0 0,0-1,0 2,0-1,1 0,-1 1,1 0,-4 2,0 1,-1 1,1 0,1 0,-1 1,1 0,0 1,1-1,0 1,0 1,1-1,-1 1,2 0,-4 9,-3 8,2 0,0 1,2 0,-1 11,5-19,1 0,0 1,2-1,0 0,1 0,1 0,1 0,3 14,-4-27,0 0,0 0,1 0,-1 0,1 0,0-1,1 1,-1-1,1 0,0 0,1 0,3 3,-5-6,1 1,0-1,0 0,0 0,0 0,0 0,0-1,0 0,1 0,-1 0,0 0,1-1,-1 1,0-1,1 0,-1 0,1-1,-1 0,5 0,1-2,-1-1,1 1,0-1,-1-1,0 0,0 0,0-1,0 0,-1 0,0-1,-1 0,0-1,0 0,0 0,-1 0,0-1,0 1,-1-2,-1 1,2-3,3-9,-1 1,0-1,-2-1,0 1,-2-1,0 0,-1-1,-1-21,7 68,0 0,2 0,0-1,2-1,10 13,-11-16,1 0,1-1,1-1,0 0,2-1,0-1,0 0,15 8,-15-13,-1-1,1 0,1-1,0-1,0-1,0-1,0 0,1-2,0 0,11 0,1-1</inkml:trace>
  <inkml:trace contextRef="#ctx0" brushRef="#br0" timeOffset="1663.02">5279 2055,'1'18,"1"0,0 0,2 0,0 0,1 0,1-1,0 0,8 14,15 24,31 45,-55-92,73 109,6-3,20 15,195 201,-281-309,-5-6,0-1,1 0,1-1,0 0,1-1,0-1,4 2,3-3</inkml:trace>
  <inkml:trace contextRef="#ctx0" brushRef="#br0" timeOffset="1986.859">5897 2111,'-4'0,"1"1,-1 0,1 0,0 0,-1 0,1 0,0 1,0-1,0 1,0 0,0 0,0 0,1 0,-2 2,-36 38,36-38,-90 114,6 4,-6 22,-108 148,190-276,0-2,-2 1,0-1,0-1,-1-1,-15 10,-2-3</inkml:trace>
  <inkml:trace contextRef="#ctx0" brushRef="#br0" timeOffset="2335.187">3931 2288,'0'0,"2"4,3 0,3 2,6 3,3-1,6 1,4 0,4-1,3-1,3-3,2-1,0-3,-2-1,-2-3,-3-1,0-5,-6 0</inkml:trace>
  <inkml:trace contextRef="#ctx0" brushRef="#br0" timeOffset="2570.067">3998 2613,'0'0,"0"0,0 0,0 0,2 1,3 1,4 2,5 0,4 1,3-1,-1 0,-1-3,2-1,9-6,-1-1</inkml:trace>
  <inkml:trace contextRef="#ctx0" brushRef="#br0" timeOffset="3514.477">2496 1597,'-2'-6,"-2"0,1 0,-1 0,1 0,-2 1,1-1,0 1,-1 0,0 1,-2-2,3 1,-10-7,1 1,-2 0,1 1,-2 1,1 0,-1 1,0 0,-1 2,0 0,0 0,0 2,-4 0,0 0,0 1,0 0,0 2,0 1,-1 0,1 2,0 0,0 2,0 0,-2 2,18-5,0 1,0 0,0 0,0 0,1 0,-1 1,1-1,0 1,0 0,0 1,0-1,0 1,1 0,-1 0,1 0,-3 4,5-5,0 1,-1-1,1 1,0-1,1 1,-1 0,1-1,0 1,-1 0,1-1,1 1,-1 0,1-1,-1 1,1 0,0-1,0 1,1-1,-1 0,1 1,0-1,0 0,1 3,28 37,1-2,2-1,2-2,34 29,-21-20,-2 1,21 32,-63-74,17 22,-1 2,-1 1,7 15,-24-39,1 0,-1 0,0 0,0 0,-1 0,0 0,0 1,-1-1,0 1,0 0,-1-1,0 1,0 0,0-1,-1 1,-1-1,1 1,-1-1,-2 4,1-6,0 0,-1 0,1-1,-1 1,0-1,-1 0,1 0,-1 0,0 0,0-1,0 0,0 0,0-1,-1 1,1-1,-1 0,0 0,1-1,-1 0,0 0,0 0,0-1,0 0,-1 0,-12 1,1-2,-1 0,1-1,0-1,0-1,0 0,-5-3,17 5,-1 0,1-1,0 0,0 0,0 0,0-1,0 1,1-1,0-1,-1 1,2-1,-1 0,0 0,1 0,0-1,1 0,-1 1,1-1,0-1,1 1,0-1,0 1,1 0,0-1,1 1,0-1,-1 1,2-1,-1 1,1-1,0 1,1 0,-1-1,1 1,0 0,1 0,0 0,0 0,0 1,2-3,33-48,3 2,2 2,2 2,21-16,43-49,-108 114,24-31,-25 31,1 0,0-1,-1 1,1 0,-1 0,1-1,-1 1,0-1,1 1,-1 0,0-1,0 1,0-1,0 1,0 0,0-1,0 1,-1 0,1-1,0 1,-1 0,1-1,-1 1,0 0,1-1,-1 1,-3-4</inkml:trace>
  <inkml:trace contextRef="#ctx0" brushRef="#br0" timeOffset="3935.934">1320 2767,'1'1,"-1"0,0 0,1 0,-1 0,1 0,-1 0,1 0,-1 0,1 0,0-1,-1 1,1 0,0 0,-1-1,1 1,0 0,0-1,0 1,0-1,0 1,0-1,0 1,0-1,0 0,0 0,0 1,31 6,17-6,0-1,-1-2,1-3,-1-2,35-9,-24 5,197-39,-49 9,143-8,-253 42,25-2,-2-6,14-7,-127 21,-4 1,-1-1,0 1,1 0,-1-1,0 1,0-1,1 0,-1 0,0 0,0 0,0 0,0 0,0-1,0 1,-1 0,1-1,0 0,0 0,1-7</inkml:trace>
  <inkml:trace contextRef="#ctx0" brushRef="#br0" timeOffset="4730.653">2446 3684,'-2'-20,"-2"0,-1 0,0 0,-1 1,-1 0,-1 0,-1 1,-10-17,2 3,13 23,-1 0,0 0,-1 1,0 0,0 0,-1 1,0-1,0 1,0 1,-6-4,10 8,0 0,0 0,0 0,-1 1,1-1,0 1,-1 0,1 0,0 0,-1 0,1 1,-1 0,0-1,1 1,-1 0,1 1,-1-1,1 1,-1-1,1 1,-1 0,1 0,0 1,-1-1,1 1,0 0,0-1,0 1,0 1,0-1,0 1,-7 8,1 0,0 0,0 1,1 0,1 0,0 1,1 0,0 0,1 1,1-1,0 1,1 0,0 1,1-1,0 0,2 1,0 11,0-14,1-1,0 0,1 1,0-1,1 0,0 0,0-1,2 1,-1 0,6 8,-6-13,0 0,0 0,1-1,0 0,0 1,0-2,1 1,-1 0,1-1,0 0,0-1,1 1,-1-1,1 0,0-1,-1 0,4 1,-2-1,0-1,1 0,-1 0,0-1,0 0,1 0,-1-1,0 0,0-1,0 0,0 0,0 0,6-4,-2 1,0-2,0 1,-1-2,0 1,0-2,0 1,-1-1,4-6,-3 3,0 0,-1-1,-1 0,0 0,-1-1,0 0,-1-1,-1 1,0-1,-1-1,-1 1,0-1,-1 0,0-12,-2 27,-1-1,0 0,0 0,0 1,0-1,0 0,0 1,0-1,-1 0,1 1,-1-1,1 0,-1 1,1-1,-1 1,0-1,0 1,0-1,-1 0,-5 7,1 18,4-13,1 0,1 1,0-1,0 0,1 0,0 1,1-1,0 0,1 0,0 0,0-1,1 1,1-1,-1 0,1 0,1 0,0-1,5 7,-2-6,0 0,0-1,1 0,0 0,0-1,1-1,0 1,0-2,0 0,1 0,0-1,0 0,0-1,0 0,5-1,-4 0,0 0,0-1,0 0,0-1,0-1,0 0,0-1,0 0,0-1,-1 0,13-6,7-6</inkml:trace>
  <inkml:trace contextRef="#ctx0" brushRef="#br0" timeOffset="5919.681">3965 4324,'-2'22,"0"-1,-1 0,-1 1,-1-1,-1-1,0 1,-2-1,-1 0,0-1,-1 0,-1 0,-1-1,-1 0,0-1,-1-1,-1 0,-4 2,-16 14,0-2,-3-1,0-2,-2-1,-1-3,0-1,-21 6,-30 9,-1-5,-2-4,-1-4,-1-5,-55 3,-19-6,-1-7,-131-13,159-5,1-6,0-6,2-7,-44-18,81 15,0-5,3-4,2-4,1-5,3-4,0-5,32 14,1-2,3-3,1-2,3-3,3-2,2-3,2-1,2-5,11 12,3-2,2-1,2-2,3-1,3-1,2 0,3-2,2 0,-4-57,10 29,4-1,5 0,3 0,4 1,4-1,4 2,4 0,4 1,4 1,3 1,4 2,4 1,3 2,24-30,1 11,4 4,5 3,3 2,5 5,3 3,3 4,4 4,45-24,35-15,5 9,5 7,3 9,92-27,-35 29,4 11,3 11,3 11,1 11,2 11,2 11,33 11,-92 11,1 8,-1 9,-1 9,80 25,-136-18,-2 6,-2 7,-2 5,-2 6,-3 6,53 39,-114-59,-2 4,-2 2,-2 4,-3 2,-2 2,-3 3,8 16,-26-27,-2 1,-2 3,-3 0,-2 2,-3 2,-2 0,-2 1,-3 2,7 46,-12-26,-4 1,-3 0,-3 0,-5 0,-3 1,-3-2,-17 74,2-58,-4-1,-5-1,-3-1,-5-2,-3-2,-21 28,21-44,-3-3,-3-1,-3-3,-3-2,-3-2,-2-3,-3-3,-3-2,-1-3,-3-3,-2-4,-2-2,-34 12,-29 4,-2-5,-3-7,-113 22,9-18,-209 15,-18-30,-166-20,481-15</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7:40.438"/>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295 328,'0'1,"1"1,0-1,-1 1,1-1,0 1,0-1,-1 0,1 1,0-1,0 0,1 0,-1 0,0 0,0 0,0 0,1 0,-1 0,1 0,-1 0,0-1,1 1,-1-1,2 1,43 13,-39-12,115 24,0-6,89 3,-159-18,48 5,600 54,-317-50,88-19,-122-1,1365 39,-1360-11,-42-1,132-15,-439-6,8-1,0 0,0 2,0-1,0 2,-1 0,8 2,-19-4,1 1,-1-1,1 1,0-1,-1 1,1 0,-1 0,0 0,1 0,-1 0,0 0,0 0,1 1,-1-1,0 0,0 1,0-1,0 1,-1-1,1 1,0-1,-1 2,0 0,1 0,-1-1,0 1,-1 0,1 0,-1-1,1 1,-1 0,0-1,1 1,-2-1,1 1,0-1,0 1,-1-1,-1 2,-12 18,-1-2,-1 0,0-1,-2 0,0-2,-1 0,-1-1,0-1,-1-1,-1-1,0-1,0-1,-2-1,-22 6,5-6,0-2,0-2,-1-1,-28-2,-172-10,-482-61,-120-7,-983 58,1477 38,1 15,-3 16,299-43,26-3,-1 0,0-3,0 0,0-2,-1-1,1-1,-16-4,36 4,1-2,0 1,0-1,0 0,0-1,1 0,0 0,-1-1,1 0,1 0,-1-1,1 1,0-1,-1-2,-1-2,1 0,1-1,-1 0,1 0,1 0,0 0,1-1,0 0,1-2,-6-30,3 0,1-1,2 0,4-43,-1 54,1-253,0 285,-1 0,1-1,-1 1,1 0,0 0,0 1,0-1,0 0,0 0,0 0,1 1,-1-1,0 0,1 1,0 0,-1-1,1 1,0 0,-1 0,1 0,0 0,0 0,0 0,0 0,0 1,0-1,0 1,0-1,0 1,2 0,11-3,0 1,0 0,13 2,-26 0,205 0,66-1,624-20,-1 53,-488-1,244 22,-2 32,328 99,-1883-363,541 108,-3 17,-369-6,318 55,-343 42,488-7,2 12,2 11,-75 34,320-80,7-3,0 1,1 1,-1 0,1 1,-7 5,23-12,1 0,-1 0,0 0,0 0,0 0,1 0,-1 0,0 0,0 0,1 0,-1 0,0 1,0-1,0 0,1 0,-1 0,0 0,0 0,0 0,0 1,1-1,-1 0,0 0,0 0,0 1,0-1,0 0,0 0,0 0,0 1,1-1,-1 0,0 0,0 1,0-1,0 0,0 0,0 0,0 1,0-1,0 0,0 0,-1 1,1-1,0 0,0 0,0 0,0 1,0-1,0 0,0 0,0 0,-1 1,1-1,0 0,0 0,0 0,0 0,-1 0,1 1,0-1,0 0,0 0,-1 0,34 3,188-7,137-23,-198 13,1182-62,-880 74,416 53,-738-37,0 7,-1 5,104 35,-199-44,-35-8,-31-4,-47-8,-1-2,1-4,-7-4,-26-3,6 2,-869-112,635 98,-313 14,-90 59,469-13,-191 52,419-76,2-2,1 2,0 2,0 0,1 3,-15 8,25-3,22-18,0 1,0 0,0 0,0-1,0 1,1 0,-1 0,0-1,0 1,0 0,1 0,-1-1,0 1,1 0,-1-1,0 1,1-1,-1 1,1 0,-1-1,1 1,0-1,-1 1,1-1,-1 1,1-1,0 0,-1 1,1-1,0 0,0 0,-1 1,1-1,0 0,0 0,-1 0,1 0,0 0,0 0,0 0,27 7,1-2,-1-1,1-1,0-2,13-1,-5 1,940-14,-89-1,-615 22,-1 12,67 21,-271-29,-68-12,-1 0,1 1,0-1,0 0,0 0,0 0,0 0,0 0,0 0,0 0,0 0,0 0,0 0,0 0,0 0,0 0,0 0,1 1,-1-1,0 0,0 0,0 0,0 0,0 0,0 0,0 0,0 0,0 0,0 0,0 0,0 0,0 0,0 0,-15 0,-120-13,-746-69,439 60,-4 20,-10 19,327-6,0 5,-64 20,173-32,0 1,0 1,1 1,-17 8,16 0,20-14,0 0,0-1,0 1,0 0,0-1,0 1,0 0,0-1,0 1,0 0,0-1,0 1,1 0,-1-1,0 1,0 0,1-1,-1 1,0 0,1-1,-1 1,1-1,-1 1,1-1,-1 1,1-1,-1 0,1 1,-1-1,1 1,-1-1,1 0,0 1,-1-1,1 0,0 0,-1 0,1 0,0 1,0-1,23 8,1 0,0-2,1-1,0 0,-1-2,2-1,-1 1,818 48,-281-24,-223 1,1 15,-323-40,-26-2,-36-6,-1060-84,1050 87,-310-4,256 9,0 5,-37 9,123-13,0 0,0 1,-17 7,38-12,0 1,0-1,0 0,0 1,0-1,0 1,0-1,0 1,0 0,0-1,0 1,0 0,0 0,0 0,1-1,-1 1,0 0,1 0,-1 0,1 0,0 0,0 0,0-1,0 1,0-1,0 1,1 0,-1-1,0 1,0-1,1 1,-1-1,0 1,1-1,-1 1,1-1,-1 1,0-1,1 1,-1-1,1 0,0 1,-1-1,1 0,-1 0,1 1,7 2,0 0,-1 0,1 0,0-1,6 0,98 13,0-5,45-5,-42-1,583 18,107 4,-2 35,-795-60,53 5,-52-6,-39-7,-626-87,-34 26,640 63,-382-27,295 28,0 5,-18 8,143-8,3 0,1-1,-1 1,1 1,-1 0,1 0,0 0,-3 2,11-4,1 0,-1 0,0 0,0 0,1 0,-1 0,0 0,0 0,1 0,-1 0,0 0,0 0,0 0,1 0,-1 0,0 0,0 0,1 1,-1-1,0 0,0 0,0 0,0 0,1 0,-1 1,0-1,0 0,0 0,0 0,1 1,-1-1,0 0,0 0,0 0,0 1,0-1,0 0,0 0,0 1,0-1,0 0,0 0,0 1,0-1,0 0,0 0,0 1,0-1,0 0,0 0,0 0,0 1,0-1,-1 0,1 0,0 0,0 1,0-1,0 0,0 0,-1 0,1 1,0-1,0 0,0 0,-1 0,1 0,22 6,0 0,1-2,-1-1,1 0,14-2,5 2,1064 29,-249-16,-95 46,-347-23,-365-39,-52-5,-12-2,-88-23,-189-36,-2 13,-25 11,-605-29,905 70,49 6,936 97,-56-7,-628-54,188 55,-469-95,-6-3,-18-5,-41-12,-566-145,-5 27,-71 18,651 111,26 3,-1 1,1 1,-21 2,222-5,8 9,4 0,-163-3,963 11,2 55,-949-63,-78-15,-399-93,-4 19,-3 20,-208 4,33 41,610 20,15-1,31-2,1535-102,-716 97,-847 9,-9-2,-20-3,-42-8,-337-48,-393-9,-415 66,1122 7,14-2,0 3,0 3,-50 12,112-15,12-1,29 0,181-4,86-16,-96 4,883-26,-703 43,325 46,-678-46,-8-3,1 2,-1 1,14 4,-72-3,-740-34,356 5,351 21,-977-26,722 34,0 15,-63 22,306-29,-37 11,115-23,1 0,-1 0,1 1,0-1,0 1,0 0,0 0,0 0,0 0,0 1,-3 3,7-6,0 0,0 1,-1-1,1 0,0 1,0-1,0 1,0-1,0 0,0 1,0-1,0 1,0-1,0 0,0 1,0-1,0 1,0-1,1 0,-1 1,0-1,0 0,0 1,0-1,1 0,-1 1,0-1,0 0,1 1,-1-1,0 0,1 0,-1 1,0-1,1 0,-1 0,0 0,1 1,-1-1,1 0,39 12,75 2,1-4,114-7,-113-2,450 0,545 16,-801 2,-1 14,170 45,-443-71,19 3,0 3,0 2,-1 2,-2 3,14 8,-65-28,0 1,0 0,0 0,0 0,0 0,0 1,0-1,-1 0,1 1,0-1,-1 1,1 0,-1-1,0 1,0 0,1 1,-9 6,-20-2,-41 1,-1-2,-65-5,-149-16,174 7,-72-3,-849-36,769 48,0 12,-245 44,465-51,23-4,0 0,0 2,1-1,-1 2,1 1,0 0,0 1,-13 7,30-13,-1-1,0 0,1 0,-1 1,1-1,-1 0,0 1,1-1,-1 0,1 1,-1-1,1 1,-1-1,1 1,0-1,-1 1,1 0,0-1,-1 1,1-1,0 1,0 0,-1-1,1 1,0 0,0-1,0 1,0 0,0-1,0 1,0 0,0-1,0 1,0 0,0-1,1 1,-1 0,0-1,0 1,1 0,-1-1,0 1,1-1,-1 1,1 0,2 1,0 1,0-1,1 0,-1 0,1 0,0-1,-1 1,1-1,3 1,49 11,0-3,1-2,51 0,-86-6,794 40,157 12,-489-4,-307-24,121 36,-272-56,-13-4,0 1,0 1,-1 0,1 0,-1 1,0 1,0 0,7 6,-19-12,0 0,0 0,0-1,-1 1,1 0,0 0,0 0,0 1,-1-1,1 0,0 0,0 0,0 0,-1 0,1 0,0 0,0 0,0 0,0 0,-1 0,1 1,0-1,0 0,0 0,0 0,0 0,-1 0,1 1,0-1,0 0,0 0,0 0,0 1,0-1,0 0,0 0,0 0,0 1,0-1,0 0,0 0,0 0,0 1,0-1,0 0,0 0,0 0,0 1,0-1,0 0,0 0,0 0,0 0,0 1,0-1,1 0,-1 0,0 0,0 0,0 1,0-1,0 0,1 0,-1 0,0 0,0 0,0 0,-16 2,-1-1,1 0,-1-2,0 0,1-1,-10-2,-15-1,-577-86,-1 1,122 41,-350 16,491 39,1 16,-268 55,562-67,0-2,1 4,0 1,1 4,-18 8,76-24,0-1,0 0,0 0,0 0,1 1,-1-1,0 0,0 1,1-1,-1 1,0-1,0 1,1-1,-1 1,0-1,1 1,-1 0,1-1,-1 1,1 0,-1-1,1 1,-1 1,3-1,-1 0,1 0,0 0,0-1,0 1,-1 0,1-1,0 1,0-1,0 1,0-1,0 0,0 0,2 0,66 4,1-2,48-7,-99 4,648-46,188-8,-483 51,1 17,-2 15,-2 17,44 25,-360-60,-20-5,0 2,0 1,0 2,-2 1,1 1,11 8,-28-6,-16-13,-1-1,1 1,0-1,0 0,0 1,-1-1,1 1,0-1,0 0,-1 1,1-1,0 0,-1 0,1 1,0-1,-1 0,1 0,-1 1,1-1,0 0,-1 0,1 0,-1 0,1 0,-1 0,1 0,0 0,-1 0,0 0,-48 1,-358-50,127 12,-555-41,-5 55,376 38,-104 31,552-44,4-1,-1 0,1 1,-1 1,1 0,-9 4,21-7,0 0,0 0,0 0,1 0,-1 0,0 0,0 0,1 1,-1-1,0 0,0 0,0 0,1 0,-1 0,0 1,0-1,0 0,0 0,1 0,-1 1,0-1,0 0,0 0,0 1,0-1,0 0,0 0,0 0,0 1,0-1,0 0,0 0,0 1,0-1,0 0,0 0,0 1,0-1,0 0,0 0,0 1,0-1,0 0,0 0,-1 1,1-1,0 0,0 0,0 0,0 0,-1 1,1-1,0 0,0 0,0 0,-1 0,1 0,0 1,0-1,0 0,-1 0,1 0,0 0,0 0,-1 0,1 0,0 0,0 0,-1 0,18 6,0 0,0-2,1 0,-1-1,1 0,14-1,8 2,725 47,-361-32,-378-17,801 55,-8 42,-666-72,27 14,-354-75,50 12,-581-105,-400-8,702 117,-52 19,-1 0,-256 7,-46-2,675-5,49 1,1-2,0-1,-1-2,-5-2,36 4,0 0,0 0,1 0,-1-1,0 1,1-1,0 0,-1 1,1-1,0 0,0 0,0-1,0 1,0 0,0-1,1 1,-1-1,1 0,0 1,0-1,0 0,0 0,0 0,0 0,1 1,0-1,-1 0,1-1,-1-15,0 0,1 0,0 0,2-2,-1 6,25-229,-10 112,-3-48,-13 177,1 0,-1 0,1 1,0-1,-1 0,2 1,-1-1,0 1,0-1,1 1,-1 0,1-1,0 1,0 0,-1 0,1 0,1 1,-1-1,0 0,0 1,1-1,-1 1,1 0,-1 0,1 0,-1 0,1 0,0 0,15-4,0 1,0 1,0 0,3 1,3-1,247-26,151 8,282 21,-342 3,-343-3,-30 0,-18 0,-159-1,-588 16,617-4,0 8,2 7,-134 40,275-62,1-1,0 2,1-1,-1 2,1 0,0 0,0 2,-7 5,20-13,0 0,1 1,-1-1,0 0,1 1,-1-1,1 1,-1-1,1 1,-1-1,1 1,-1-1,1 1,-1-1,1 1,-1 0,1-1,0 1,-1-1,1 1,0 0,0 0,0-1,-1 1,1 0,0-1,0 1,0 0,0 0,0-1,0 1,1 0,-1-1,0 1,0 0,0 0,1-1,-1 1,0 0,1-1,-1 1,0-1,1 1,-1 0,1-1,-1 1,1-1,-1 1,1-1,-1 0,1 1,0-1,-1 1,1-1,0 0,-1 0,1 1,0-1,-1 0,1 0,0 0,0 0,53 14,21-4,1-3,70-3,159-17,-181 7,32-3,297-8,-503 21,0 1,-1 3,-42 5,-125 10,-129 16,-64 26,385-60,-32 7,54-12,1 1,0 0,0 1,-1-1,1 0,0 1,0-1,0 1,1 0,-1 0,0 0,1 1,-2 0,4-2,0 0,0-1,-1 1,1-1,0 1,0-1,0 1,0 0,0-1,0 1,0-1,0 1,0 0,0-1,0 1,1-1,-1 1,0-1,0 1,0-1,1 1,-1 0,0-1,1 0,-1 1,0-1,1 1,-1-1,1 1,-1-1,1 0,-1 1,1-1,-1 0,1 1,-1-1,1 0,-1 0,1 0,-1 1,1-1,0 0,0 0,32 10,62 5,0-5,1-3,67-6,-94 0,630-6,-887 7,0 8,1 9,-176 40,340-54,-79 21,92-23,1 1,-1 0,0 0,1 1,0 0,0 1,1 0,-5 4,12-9,0-1,0 1,0 0,0 0,0 1,0-1,0 0,0 0,1 0,-1 1,0-1,1 0,-1 1,1-1,-1 0,1 1,0-1,-1 1,1-1,0 1,0-1,0 1,0-1,1 0,-1 1,0-1,0 1,1-1,-1 0,1 1,-1-1,1 0,0 1,0-1,-1 0,1 0,0 0,0 1,0-1,0 0,0-1,0 1,1 0,-1 0,0 0,0-1,2 2,14 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2:30.30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67,'0'0,"0"0,2 0,4 0,4 0,4 0,4 0,5 0,4 0,1-1,3 0,-1 0,3-1,2 0,7 1,-4-1</inkml:trace>
  <inkml:trace contextRef="#ctx0" brushRef="#br0" timeOffset="482.251">635 1,'27'0,"63"2,-82-1,1 0,-1 0,0 1,0 0,0 0,0 1,-1 0,1 1,1 1,-7-4,0 0,-1 0,1 0,-1 0,1 0,-1 0,0 1,1-1,-1 1,0-1,0 1,0-1,0 1,0-1,0 1,-1 0,1 0,-1-1,1 1,-1 0,1 0,-1 0,0-1,0 1,0 1,-1 1,1-1,-1 1,-1-1,1 1,0-1,-1 1,0-1,0 0,0 1,0-1,0 0,-2 1,-8 9,-2 1,1-2,-2 0,-10 7,-9 3,-1-1,-1-2,-37 14,50-23,23-10,0 0,-1 0,1 0,-1 0,1 0,0 0,-1 0,1 1,0-1,-1 0,1 0,0 0,-1 1,1-1,0 0,0 1,-1-1,1 0,0 1,0-1,0 0,-1 1,1-1,0 0,0 1,0-1,0 0,0 1,0-1,0 1,0-1,0 0,0 1,0-1,0 0,0 1,0-1,0 1,0-1,0 0,0 1,0-1,1 0,-1 1,0-1,20 17,38 11,-53-26,38 16,1-2,0-2,1-1,0-3,18 1,-35-8,0-1,0-1,0-1,0-2,0 0,-1-2,1-1,-1-2,17-6,-10 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8:13.547"/>
    </inkml:context>
    <inkml:brush xml:id="br0">
      <inkml:brushProperty name="width" value="0.05" units="cm"/>
      <inkml:brushProperty name="height" value="0.05" units="cm"/>
      <inkml:brushProperty name="ignorePressure" value="1"/>
    </inkml:brush>
    <inkml:brush xml:id="br1">
      <inkml:brushProperty name="width" value="0.05" units="cm"/>
      <inkml:brushProperty name="height" value="0.05" units="cm"/>
      <inkml:brushProperty name="color" value="#004F8B"/>
      <inkml:brushProperty name="ignorePressure" value="1"/>
    </inkml:brush>
    <inkml:brush xml:id="br2">
      <inkml:brushProperty name="width" value="0.05" units="cm"/>
      <inkml:brushProperty name="height" value="0.05" units="cm"/>
      <inkml:brushProperty name="color" value="#E71224"/>
      <inkml:brushProperty name="ignorePressure" value="1"/>
    </inkml:brush>
  </inkml:definitions>
  <inkml:trace contextRef="#ctx0" brushRef="#br0">1651 406,'15'33,"3"15,-3 2,-1-1,-2 2,-3 0,0 15,5 97,-8 2,-2-42,5 836,-12-556,6-279,-1-46,-2 0,-9 52,9-123,-1 0,0-1,-1 1,0 0,0 0,0-1,-1 1,0-1,0 1,0-1,-1 0,-4 5,-1-3</inkml:trace>
  <inkml:trace contextRef="#ctx0" brushRef="#br0" timeOffset="1552.557">1 1918,'216'-5,"58"1,330-19,-90-1,-65 27,361-7,-382-24,183-3,-611 31,0 0,0 0,1 0,-1 0,0 0,1 0,-1 0,0 0,0 0,1 0,-1 0,0 0,1 0,-1 0,0 0,0 0,1 0,-1-1,0 1,0 0,1 0,-1 0,0 0,0-1,0 1,1 0,-1 0,0 0,0-1,0 1,0 0,1 0,-1-1,0 1,0 0,0 0,0-1,0 1,0 0,0-1,0 1,0 0,0 0,0-1,0 1,0 0,0 0,0-1,-10-17,-27-16,-11 5,-1 2,-1 2,-1 3,-2 2,0 2,29 8,21 6,17 4,27 7,-1 2,0 1,6 5,46 11,-62-19,-17-6,-1 2,0 0,1 0,-1 1,-1 0,1 1,-1 1,1 0,4 4,-15-9,1 1,-1 0,0 0,0 0,0 0,0 0,0 0,0 0,0 0,-1 0,1 0,-1 0,1 1,-1-1,0 0,0 0,0 0,0 1,0-1,-1 0,1 0,-1 0,1 0,-1 1,0-1,0 0,0 0,0 0,0-1,0 1,-1 0,1 0,-1-1,0 1,-8 12,-1-1,-1 0,0 0,-2 0,6-6,-1 2,-24 23,-1-2,-1-1,-11 5,37-28,-1 0,1 0,-1-1,0 0,-1-1,1 0,-1 0,0-1,1-1,-1 0,0 0,-1-1,1 0,0-1,-10-2,5 0</inkml:trace>
  <inkml:trace contextRef="#ctx0" brushRef="#br0" timeOffset="2432.469">1673 334,'-21'51,"1"1,4 1,-3 17,-30 166,38-178,11-53,4-11,10-27,17-48,-3-9,-17 49,2 1,2 1,1 1,2 0,8-11,-26 49,0-1,1 0,-1 1,1-1,-1 1,1-1,-1 1,1-1,-1 1,1-1,0 1,-1-1,1 1,0 0,-1-1,1 1,0 0,-1 0,1 0,0-1,0 1,-1 0,1 0,0 0,0 0,-1 0,1 0,0 0,22 14,20 36,-31-35,31 29,1-1,3-2,33 21,-57-44</inkml:trace>
  <inkml:trace contextRef="#ctx0" brushRef="#br0" timeOffset="3216.403">4257 1493,'2'9,"0"-1,1 0,-1 0,1-1,1 1,0-1,0 1,0-1,1 0,0-1,5 7,9 12,76 128,45 66,-136-213,1 0,0 0,0 0,0-1,0 0,1 0,5 4,-10-9,0 1,-1-1,1 1,0-1,0 1,0-1,0 0,0 0,0 1,0-1,0 0,0 0,0 0,0 0,0 0,0 0,0 0,0 0,0-1,0 1,0 0,0-1,1 1,-1-2,1 1,-1 0,1-1,-1 1,0-1,0 0,0 1,1-1,-2 0,1 0,0 0,0 0,-1 1,1-1,-1 0,1 0,-1-1,6-33,-2-3</inkml:trace>
  <inkml:trace contextRef="#ctx0" brushRef="#br0" timeOffset="3435.07">4594 1466,'0'0,"0"0,-2 3,-1 3,-3 6,-3 7,-4 5,-5 17,-3 9,-1 3,-2 13,-1 4,0-4,2-9,1-10,-4-7,3-12</inkml:trace>
  <inkml:trace contextRef="#ctx0" brushRef="#br0" timeOffset="4430.672">2330 427,'2'14,"0"0,1 0,0-1,1 0,1 1,0-1,3 4,10 32,-9-16,10 31,-17-60,-1 0,1 0,0 0,0 0,0-1,1 1,-1-1,1 1,0-1,0 0,0 0,3 2,-5-5,0 1,0 0,0-1,0 1,0-1,0 1,0-1,0 0,0 1,0-1,0 0,0 0,1 0,-1 0,0 0,0 0,0 0,0 0,0 0,0-1,1 1,-1 0,0-1,0 1,0-1,0 1,0-1,0 0,1-1,1 0,-1 0,0-1,0 1,0-1,0 1,0-1,-1 0,1 0,0-2,4-9,-1-1,0 0,1-15,-5 27,4-34,-5 32,1 0,-1 0,1 0,0 0,0 0,1 0,0 0,-1 0,1 1,1-1,-1 1,1-1,-2 4,-1 1,1-1,-1 1,1-1,-1 1,1-1,0 1,-1-1,1 1,0 0,-1-1,1 1,0 0,0 0,-1-1,1 1,0 0,0 0,-1 0,1 0,0 0,0 0,0 0,-1 0,1 0,0 1,0-1,-1 0,1 0,0 1,-1-1,1 0,0 1,-1-1,1 1,0-1,-1 1,1-1,-1 1,1-1,-1 1,1-1,-1 1,1 0,-1-1,0 1,1 0,-1 0,0 0,20 36,-13-16,-1 0,-1 1,0-1,-2 1,0 0,-2 0,-1 18,0-27,0-1,-2 1,1-1,-2 0,0 1,0-1,-1 0,0-1,-1 1,-1-1,0 0,0 0,-1-1,-4 6,9-14,-1 1,1-1,-1 1,0-1,0 0,0 0,0 0,0 0,-1 0,1-1,0 0,-1 0,1 0,-1 0,1 0,-1 0,0-1,1 0,-1 0,1 0,-1 0,0 0,1-1,-1 0,1 1,-1-2,1 1,-1 0,-1-1,-12-5</inkml:trace>
  <inkml:trace contextRef="#ctx0" brushRef="#br1" timeOffset="12405.848">3578 870,'-11'0,"0"1,0 1,0 0,0 1,0 0,1 0,-9 5,-74 38,50-23,-272 151,4 16,-79 46,-654 342,859-470,-57 51,-66 40,216-148,54-32,1 2,0 2,2 1,-25 23,96-138,5-6,-4-1,2-24,-39 122,0 0,1 0,-1 0,0-1,0 1,0 0,0 0,0 0,0 0,0-1,0 1,0 0,0 0,0 0,0-1,0 1,0 0,0 0,0 0,0 0,0-1,0 1,0 0,0 0,0 0,0-1,0 1,0 0,0 0,0 0,-1 0,1-1,0 1,0 0,0 0,0 0,0 0,-1 0,1 0,0 0,0-1,0 1,0 0,-1 0,1 0,0 0,0 0,0 0,0 0,-1 0,1 0,0 0,0 0,0 0,-1 0,1 0,0 0,0 0,0 0,-1 0,1 0,0 0,0 0,0 1,0-1,-1 0,1 0,-21 12,-20 22,28-22,-10 9,0 1,2 1,0 1,2 1,1 1,-13 23,30-48,1 0,-1 1,1-1,-1 1,1-1,0 1,-1-1,1 1,0-1,0 1,0-1,0 1,0-1,1 1,-1-1,0 1,1-1,-1 0,1 1,-1-1,1 1,0-1,0 1,1 1,1 0,-1-1,1 1,-1 0,1-1,0 0,0 0,0 0,0 0,1 0,10 5,0-2,0 1,0-2,7 2,48 6,0-2,0-3,1-4,34-3,-81 0,-16 0,0-1,0-1,0 1,-1-1,1 0,0-1,-1 1,0-1,1-1,-1 1,0-1,1-1,-1 1,14-9</inkml:trace>
  <inkml:trace contextRef="#ctx0" brushRef="#br1" timeOffset="13251.668">3324 786,'-1'1,"1"1,-1-1,1 0,-1 0,1 0,-1 0,0 0,0 0,1 0,-1 0,0-1,0 1,0 0,0 0,0-1,0 1,0 0,0-1,-1 1,1-1,0 1,-31 11,26-10,-120 35,73-22,0 1,-4 5,100-15,292 11,-327-17,0 1,0-1,0 2,-1-1,1 1,0 0,0 0,-1 1,1 0,-1 1,0 0,0 0,-1 0,1 1,-1 0,0 0,0 0,0 1,-1 0,0 0,0 1,1 2,7 13,-2 0,-1 1,-1 0,-1 1,0 0,0 12,-2-14</inkml:trace>
  <inkml:trace contextRef="#ctx0" brushRef="#br2" timeOffset="20216.432">2761 1223,'-10'5,"0"1,-1-2,0 1,1-1,-2-1,1 0,-6 0,5-1,-1 0,1 0,0 1,0 1,0 0,0 1,1 0,0 1,0 0,0 0,1 1,0 1,0 0,1 0,0 1,-1 1,-23 22,-1-1,-2-2,-5 2,-28 22,-185 156,196-162,-70 51,-67 36,100-77,-101 46,122-67,59-26,-15 7,29-17,1 0,0 0,-1 1,1-1,0 0,-1-1,1 1,0 0,-1 0,1 0,0 0,-1 0,1 0,0 0,-1 0,1-1,0 1,-1 0,1 0,0 0,0-1,-1 1,1 0,0 0,0-1,0 1,-1 0,1 0,0-1,0 1,0 0,0-1,-1 1,2-23,5-17,1 1,2 1,2-1,2 2,1-1,4-3,-14 18,-4 23,0-1,0 1,0 0,-1-1,1 1,0 0,0-1,-1 1,1 0,0-1,0 1,-1 0,1-1,0 1,-1 0,1 0,0 0,-1-1,1 1,0 0,-1 0,1 0,0 0,-1-1,1 1,-1 0,1 0,0 0,-1 0,1 0,-1 0,1 0,0 0,-1 0,1 0,-1 1,1-1,0 0,-1 0,1 0,-1 0,1 1,0-1,-1 0,1 0,0 1,-1-1,1 0,0 0,0 1,-1-1,1 0,0 1,0-1,-16 14,0 1,2 1,0 0,0 1,2 0,-3 5,12-18,1 0,-1 1,1-1,0 1,0 0,1-1,-1 1,1 0,-1 4,3-5,0-1,0 1,0 0,1-1,-1 1,1-1,0 0,0 1,0-1,0 0,0 0,1 0,0-1,-1 1,1-1,0 1,0-1,0 0,1 0,-1 0,0 0,1-1,3 2,10 4,1 0,0 0,0-2,6 1,127 25,-146-31,0 0,-1 0,1 0,-1-1,1 0,-1 0,1 0,-1 0,0-1,0 0,3-1,10-5</inkml:trace>
  <inkml:trace contextRef="#ctx0" brushRef="#br2" timeOffset="21069.094">2601 1283,'-57'-3,"-1"-2,2-3,-33-10,18 3,-62-3,183 51,-30-26,0-1,1-1,0-1,-1 0,1-2,3 0,130-2,-81-1,-66 1,0 1,0 0,-1 0,1 1,0 0,0 0,-1 1,0 0,1 0,-1 0,0 1,0 0,-1 0,1 0,-1 1,0 0,0 0,-1 0,5 6,2 4,-1 0,0 1,-1 1,-1 0,0 0,4 17,16 42,-21-61</inkml:trace>
  <inkml:trace contextRef="#ctx0" brushRef="#br0" timeOffset="27031.215">5494 935,'13'-12,"0"0,1 1,0 0,10-4,-17 11,0 0,1 0,0 0,0 1,0 0,0 1,0 0,1 0,-1 1,6-1,-11 2,-1 0,1 1,0-1,0 0,0 1,0 0,-1 0,1-1,0 2,-1-1,1 0,-1 0,1 1,-1-1,1 1,-1 0,0 0,0 0,0 0,0 0,0 0,-1 1,1-1,-1 1,1-1,-1 1,0-1,0 1,0 0,0 0,-1-1,1 1,-1 0,1 2,0 6,0 0,0 1,-1-1,-1 0,0 0,-1 0,0 0,-1 4,-11 28,-2-1,-2-1,-1 0,-3-1,-1-1,-1-2,-3 0,-1-1,-1-2,-30 27,49-50,20-15,10-4,2 2,0 1,0 2,0 0,0 1,0 2,1 0,-1 1,19 4,-34-4,1 1,-1 0,0 0,0 1,-1 0,1 0,0 0,-1 1,0 0,0 0,0 1,4 4,-6-4,0-1,-1 1,1 0,-1 0,-1 1,1-1,-1 0,0 1,0 0,0-1,-1 1,0 0,0 0,0 0,-1 0,0 0,-1 4,0 5,-1-1,-1 0,-1-1,0 1,0-1,-2 1,1-1,-2-1,1 1,-2-1,0 0,0-1,-1 0,-1 0,1-1,-3 1,3-2,0-1,0 0,-1-1,1 0,-2 0,1-1,-1-1,0 0,0 0,0-1,-1 0,0-1,0 0,1-1,-1-1,0 0,-1 0,1-1,-2-1,10 0,-1 1,1-1,-1 0,1-1,0 1,-1-1,1 0,0 0,0 0,0-1,1 0,-1 1,0-1,1 0,0-1,0 1,0 0,0-1,0 0,1 0,0 0,-1-1,-2-5</inkml:trace>
  <inkml:trace contextRef="#ctx0" brushRef="#br0" timeOffset="27431.352">6135 1107,'1'0,"0"1,0-1,0 1,-1 0,1-1,0 1,0 0,0 0,0-1,-1 1,1 0,0 0,-1 0,1 0,0 0,-1 0,0 0,1 0,-1 0,1 0,-1 0,0 1,0-1,0 0,0 1,6 36,-5-32,9 103,-4 1,-6 43,0-151,0 1,0-1,0 1,0-1,0 1,0-1,-1 1,1-1,-1 1,0-1,0 1,0-1,0 0,0 1,-2 1,-2 1</inkml:trace>
  <inkml:trace contextRef="#ctx0" brushRef="#br0" timeOffset="27680.426">6090 1433,'4'-1,"-1"0,0 0,0 0,1-1,-1 1,0-1,0 1,-1-1,3-2,15-7,35-11,1 3,0 3,1 2,12 0,-34 9</inkml:trace>
  <inkml:trace contextRef="#ctx0" brushRef="#br0" timeOffset="28413.598">6924 836,'-71'-4,"51"2,-1 1,1 0,-1 2,1 0,-1 1,0 1,15-1,0-1,1 1,-1 0,1 1,0-1,-1 1,1 0,1 0,-1 1,0-1,1 1,0 0,-1 1,2-1,-1 1,0-1,1 1,0 0,0 0,1 0,-1 1,1-1,-1 3,-3 12,1 0,0 0,1 1,2 0,0-1,1 1,1 0,1-1,0 1,2 0,1-1,0 1,2-1,-5-16,0-1,0 0,0 0,1 0,-1 0,1 0,0 0,0 0,0-1,0 1,1-1,-1 1,1-1,-1 0,1 0,0 0,0 0,-1-1,1 1,1-1,-1 0,0 0,0 0,0 0,1 0,-1-1,0 1,1-1,-1 0,1 0,-1 0,1-1,13-2,-2-1,1 0,0-1,-1-1,0-1,7-4,47-17,-64 27,0-1,0 1,1 0,-1 1,0-1,0 1,1 0,-1 1,0-1,0 1,1 0,-1 0,0 1,0-1,0 1,-1 0,1 1,0-1,-1 1,1 0,-1 0,0 0,0 1,0-1,-1 1,1 0,-1 0,0 0,0 1,0-1,0 1,-1 0,0-1,1 4,1 2,-1 1,0-1,0 1,-1-1,-1 1,0 0,0 0,-1 0,0 0,-1-1,0 1,-1 0,0 0,-1-1,0 1,-3 4,-3 3,-1 1,0-1,-2-1,0 0,-1-1,-1 0,0-1,-13 11,15-15,-1-1,0 0,-1-1,0 0,-1-1,1-1,-1 0,-1-1,1-1,-1 0,-6 0,20-5,0 1,-1-1,1 1,0-1,-1 0,1 0,0 0,-1 0,1 0,0-1,-1 1,1-1,0 1,0-1,0 0,-1 0,1 0,0 0,0 0,0-1,0 1,1 0,-1-1,0 0,1 1,-1-1,1 0,-1 0,1 0,0 0,0 0,0 0,0 0,0-1,-3-8</inkml:trace>
  <inkml:trace contextRef="#ctx0" brushRef="#br0" timeOffset="28678.864">7327 1151,'1'0,"0"0,0 0,0 0,0 0,3 0,4 0,1 0,2 0,-1 0,4 0,0 0,-3 0,-4 0,1-2,7-2,1-1</inkml:trace>
  <inkml:trace contextRef="#ctx0" brushRef="#br0" timeOffset="28917.464">7420 1378,'0'0,"0"0,2 0,1 0,1 0,4 0,4 0,4 0,3-2,2-2,1-2,3-1,2-2,-4 0,1-1,-4 1</inkml:trace>
  <inkml:trace contextRef="#ctx0" brushRef="#br0" timeOffset="29396.042">8001 952,'-2'42,"-1"0,-2 0,-2-1,-2 1,-1-1,-9 19,11-41,6-13,-1 0,1 0,-1 1,2-1,-1 1,1-1,0 1,0-1,1 1,0 1,0-7,0 0,1-1,-1 1,1 0,0-1,-1 1,1-1,-1 1,1-1,0 1,-1-1,1 1,0-1,0 0,-1 1,1-1,0 0,0 0,-1 0,1 1,0-1,0 0,0 0,-1 0,1 0,0 0,0 0,0-1,-1 1,1 0,0 0,0-1,0 1,-1 0,34-11,-29 8,30-7,1 0,0 3,0 1,1 1,0 2,0 2,-21 0,-11 1,-1-1,1 0,-1 0,1 0,-1-1,1 0,-1 0,0 0,0 0,0 0,0-1,0 0,0 1,-1-2,1 1,-1 0,0-1,0 1,0-1,-1 0,1-1,5-8,-2 0,0 0,0 0,-1-1,-1 0,0-2,7-26</inkml:trace>
  <inkml:trace contextRef="#ctx0" brushRef="#br0" timeOffset="29655.153">8354 731,'-3'87,"-10"43,0 7,7-52,-2 18,5-1,8 96,-4-190,5 36,-6-42,0 0,1 0,-1 0,0-1,1 1,0 0,-1 0,1-1,0 1,0-1,0 1,0-1,0 1,0-1,0 1,1-1,-1 0,0 0,1 1,-1-3,0 1,0 0,0-1,0 1,0-1,0 1,0-1,0 0,0 1,0-1,0 0,-1 0,1 0,0 1,-1-1,1 0,0 0,-1 0,1 0,-1 0,1 0,-1 0,0 0,0 0,1 0,-1-1,1-2,11-24</inkml:trace>
  <inkml:trace contextRef="#ctx0" brushRef="#br0" timeOffset="29898.379">8696 914,'2'4,"1"0,-2 1,1 0,-1-1,1 1,-1 0,0 0,-1-1,1 1,-1 0,0 0,-1 0,1 0,-1 2,0 9,4 75,-1-34,-2 0,-2 0,-4 12,-1-39,4-20</inkml:trace>
  <inkml:trace contextRef="#ctx0" brushRef="#br0" timeOffset="30085.935">8558 1256,'102'20,"-79"-21,0 0,0-2,-1 0,1-2,-1 0,0-1,0-2,-1 0,0-1,2-2,13-6</inkml:trace>
  <inkml:trace contextRef="#ctx0" brushRef="#br0" timeOffset="30551.614">9188 853,'2'10,"1"1,-1 0,-1-1,0 1,0 0,-1 0,-1 0,0-1,0 2,-1 23,-2 32,-3 0,-4 6,-5 44,16-114,-1-1,1 0,0 0,0 1,0-1,1 0,-1 0,0 0,1 1,-1-1,1 0,0 0,0 0,0 0,0 0,0 0,0 0,0 0,1-1,-1 1,1 0,0-1,1 2,0-1,0 0,0 0,1-1,-1 1,1-1,0 0,-1 0,1 0,0 0,0 0,1-1,15 1,1-1,-1-1,0-1,17-4,-23 4,4 0,0-1,0-1,0-1,9-3,-22 6,0-1,0 1,-1 0,1-1,-1 0,1 0,-1-1,0 1,0-1,-1 0,1 0,-1 0,0 0,0-1,0 1,0-1,1-3,13-47,-10 25</inkml:trace>
  <inkml:trace contextRef="#ctx0" brushRef="#br0" timeOffset="30801.045">9513 770,'-11'745,"11"-688,0-36</inkml:trace>
  <inkml:trace contextRef="#ctx0" brushRef="#br0" timeOffset="32713.71">10021 1775,'-13'8,"0"0,0-1,-1-1,0 0,-1-1,1-1,-1 0,0 0,0-2,-2 0,-15 5,-908 159,381-74,127-26,-211-4,482-51,-756 74,747-55,1 7,2 8,-65 30,168-48,45-18,-1-1,0-1,-1 0,-13 2,31-9,1 0,0 0,0 0,-1 0,1-1,0 1,0-1,-1 1,1-1,0 0,0 0,0 0,0 0,0 0,0 0,0-1,1 1,-1-1,0 1,1-1,-1 0,1 0,0 1,-1-1,1 0,0 0,0 0,0 0,1 0,-1-1,0 1,1 0,-1-2,-3-12,0 0,1 0,0 0,1-6,2 14,-68-775,45 569,10 0,12-167,1 374,1 0,0 0,0 0,0-1,1 1,0 1,1-1,-1 0,1 0,1 1,-1 0,1 0,1-2,2 0,0 2,0-1,0 1,1 0,-1 0,1 1,1 0,-1 0,8-2,33-14,0 3,1 1,50-9,162-22,-110 23,167-21,123 6,-152 16,396-55,-190 20,386-38,-383 15,-220 32,98 1,-360 48,-1-1,0 1,0 0,0 2,0 0,8 1,-20-1,0 0,0 0,0 0,-1 0,1 1,0 0,-1-1,1 1,-1 1,1-1,-1 0,0 1,0 0,0 0,0 0,-1 0,1 0,-1 0,0 1,0-1,0 1,0-1,1 4,4 17,0-1,-1 1,-2 0,-1 1,1 16,-4 128,-1-92,-2 98,0 24,15 99,-5-245,9 34,4 17,-19-99,-1 0,1-1,-1 1,0 0,0 0,0-1,-1 1,1 0,-1-1,0 1,-1 0,1-1,-1 1,0-1,0 0,0 0,-1 0,1 0,-1 0,0 0,0-1,0 1,-2 0,-3 2,0 0,-1-1,0 0,0-1,0 0,-1-1,1 1,-1-2,0 1,-5-1,-9 3,-71 14,-67 4,127-21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9:02.085"/>
    </inkml:context>
    <inkml:brush xml:id="br0">
      <inkml:brushProperty name="width" value="0.05" units="cm"/>
      <inkml:brushProperty name="height" value="0.05" units="cm"/>
      <inkml:brushProperty name="ignorePressure" value="1"/>
    </inkml:brush>
  </inkml:definitions>
  <inkml:trace contextRef="#ctx0" brushRef="#br0">0 0,'1'2,"1"3,2 0,0 1,0-2,-1 0,-1-2,2 0,-1 1,4 1,1 0,5 1,3 0,0-1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8:56.968"/>
    </inkml:context>
    <inkml:brush xml:id="br0">
      <inkml:brushProperty name="width" value="0.05" units="cm"/>
      <inkml:brushProperty name="height" value="0.05" units="cm"/>
      <inkml:brushProperty name="ignorePressure" value="1"/>
    </inkml:brush>
    <inkml:brush xml:id="br1">
      <inkml:brushProperty name="width" value="0.05" units="cm"/>
      <inkml:brushProperty name="height" value="0.05" units="cm"/>
      <inkml:brushProperty name="color" value="#E71224"/>
      <inkml:brushProperty name="ignorePressure" value="1"/>
    </inkml:brush>
    <inkml:brush xml:id="br2">
      <inkml:brushProperty name="width" value="0.05" units="cm"/>
      <inkml:brushProperty name="height" value="0.05" units="cm"/>
      <inkml:brushProperty name="color" value="#004F8B"/>
      <inkml:brushProperty name="ignorePressure" value="1"/>
    </inkml:brush>
  </inkml:definitions>
  <inkml:trace contextRef="#ctx0" brushRef="#br0">2716 310,'8'300,"-1"113,-33-88,-39 162,33-267,6-43,-12 77,12 3,7 89,22-185,0-39,-5 1,-8 23,9-138,0-2</inkml:trace>
  <inkml:trace contextRef="#ctx0" brushRef="#br0" timeOffset="791.623">0 2045,'112'3,"-100"-3,1558-16,-1196 13,141-7,147-18,-433 30,200 28,-206-12,195-11,-418-7,1 0,-1 0,1 0,-1 0,1 0,-1 0,1 0,-1 0,1-1,-1 1,0 0,1 0,-1-1,1 1,-1 0,1 0,-1-1,0 1,1 0,-1-1,0 1,0-1,1 1,-1 0,0-1,0 1,1-1,-1 1,0-1,0 1,0-1,0 1,0-1,0 1,0-1,0 1,0-1,0 1,0-1,0 1,0-1,0 1,0 0,0-1,0 1,-1-1,1 1,0-1,0 1,-1-1,1 1,0 0,-1-1,1 1,0 0,-1-1,1 1,-5-1</inkml:trace>
  <inkml:trace contextRef="#ctx0" brushRef="#br0" timeOffset="1165.079">4124 1739,'4'1,"0"1,1-1,-1 1,0 0,-1 0,1 0,0 0,-1 1,1-1,-1 1,0 0,1 0,11 9,192 122,-90-61,-115-72,0 1,1-1,-1 0,0 1,0 0,0-1,-1 1,1 0,0 0,-1 0,1 0,-1 0,1 0,-1 0,0 1,0-1,0 0,0 1,-1-1,1 1,-1-1,1 2,-2 1,1 0,-1 0,-1 0,1 0,-1 0,0 0,0 0,0-1,0 1,-3 3,-17 29,5-9,1 1,2 1,-8 23,15-32</inkml:trace>
  <inkml:trace contextRef="#ctx0" brushRef="#br0" timeOffset="1940.574">2518 254,'-3'1,"1"0,-1 0,1 0,-1 0,1 0,0 1,-1-1,1 1,0 0,0-1,0 1,0 0,1 0,-1 0,0 1,-32 40,24-29,-3 3,7-12,1 0,1 1,-1 0,1 0,0 0,1 0,-1 1,1-1,0 1,1 0,-1 1,3-8,0 0,0 0,0 1,0-1,0 0,0 0,0 0,0 0,0 0,0 0,0 0,0 0,0 1,0-1,0 0,0 0,0 0,0 0,0 0,0 0,0 0,0 0,0 1,1-1,-1 0,0 0,0 0,0 0,0 0,0 0,0 0,0 0,0 0,0 0,0 0,0 0,1 0,-1 0,0 0,0 1,0-1,0 0,0 0,0 0,0 0,0 0,1 0,-1 0,0 0,0 0,0 0,0-1,0 1,0 0,0 0,0 0,1 0,-1 0,0 0,0 0,0 0,0 0,0 0,0 0,0 0,0 0,0 0,0 0,11-9,7-13,74-136,-91 156,1 1,0-1,0 1,-1 0,1-1,0 1,0 0,0 0,1 0,-1 0,0 1,0-1,0 1,1-1,-1 1,0 0,0 0,1-1,-1 2,0-1,1 0,-1 0,0 1,0-1,0 1,1 0,-1 0,2 1,12 4,0 1,-1 0,11 8,-7-5,53 31,-31-17,0-2,24 7,-54-24,0-1,0 0,0-1,1-1,0 0,-1 0,1-1,0-1,0 0,-1 0,1-1,2-1,-8 1</inkml:trace>
  <inkml:trace contextRef="#ctx0" brushRef="#br0" timeOffset="2261.369">3108 17,'2'8,"0"0,0 0,0 0,1 0,1 0,-1-1,1 1,0-1,1 0,0 0,3 3,3 7,10 14,21 34,27 28,-55-76,0-1,1 0,1-1,0-1,1-1,0 0,16 8,-17-13,-3-4</inkml:trace>
  <inkml:trace contextRef="#ctx0" brushRef="#br0" timeOffset="2700.87">3379 0,'-2'3,"0"1,0-1,0 0,1 1,-1-1,1 1,0 0,0-1,0 1,1 1,-26 148,8 1,2 121,14-228</inkml:trace>
  <inkml:trace contextRef="#ctx0" brushRef="#br0" timeOffset="3214.164">4803 1756,'2'11,"0"0,0 1,2-1,-1-1,1 1,1 0,0-1,1 0,1 2,9 19,-1 1,68 131,-67-135,1 0,1-2,2 0,14 14,-28-34,0 0,0-1,0 1,1-1,0-1,0 1,0-1,0 0,1-1,-1 0,1 0,0-1,0 0,0 0,0-1,0 0,7 0,1-1</inkml:trace>
  <inkml:trace contextRef="#ctx0" brushRef="#br0" timeOffset="3463.645">5151 1932,'0'0,"0"0,0 0,-2 0,-4 4,-6 5,-7 4,-23 15,-12 9,-13 9,-3 5,6-3,8-5,11-7,6-3,9-7</inkml:trace>
  <inkml:trace contextRef="#ctx0" brushRef="#br1" timeOffset="9292.919">3688 735,'-9'1,"1"1,-1 0,1 1,-1 0,1 0,0 1,1 0,-1 0,-1 2,-26 12,-466 180,95-40,-10-10,37-14,-256 89,226-84,321-106,8-2,-21 1,76-25,0-1,-1-1,0-2,0 0,1-2,-8-1,32 0,-1 0,0 0,1 0,-1 0,0 0,1 0,-1-1,1 1,-1-1,1 1,-1-1,1 0,-1 0,1 1,-1-1,1 0,0 0,0 0,-1-1,1 1,0 0,0 0,0-1,0 1,0 0,0-2,0 0,0 0,1 0,-1-1,1 1,0 0,0 0,0-1,0 1,1 0,-1-1,1 1,0 0,0-1,5-15,2 0,0 0,1 1,5-6,-9 15,107-174,-59 101,-67 133,-14 3,-33 46,33-58,3 1,2 1,-6 17,27-56,0 0,0 0,0 0,1 0,-1 0,1 1,0-1,1 0,-1 1,1-1,0 0,1 1,-1-1,1 1,0-1,1 0,-1 0,1 1,0-1,0 0,0-1,1 1,0 0,0-1,0 1,0-1,1 0,0 0,0 0,0-1,0 1,0-1,1 0,-1 0,1-1,3 2,22 11,0 0,2-3,-1 0,1-2,1-2,-1 0,2-3,9 1,54 2,0-5,24-4,-81-1,-1-2,1-2,-1-1,35-12,-23 4</inkml:trace>
  <inkml:trace contextRef="#ctx0" brushRef="#br1" timeOffset="10080.781">3312 547,'-25'3,"-1"0,1 2,0 0,0 2,1 1,-1 0,2 2,-1 1,2 1,-6 5,27-17,1 0,-1 0,1 0,0 0,-1 1,1-1,0 0,-1 0,1 0,0 1,-1-1,1 0,0 1,-1-1,1 0,0 1,0-1,0 0,-1 1,1-1,0 1,0-1,0 0,0 1,0-1,-1 1,1-1,0 0,0 1,0-1,0 1,0-1,0 1,1-1,-1 0,0 1,0-1,0 1,16 10,24 0,23-7,-1-3,11-4,-8 1,61 6,-119-4,0 1,-1 0,1 0,0 1,-1 0,1 0,-1 0,1 1,-1 0,0 0,0 1,-1-1,1 1,-1 1,1-1,-1 1,-1 0,1 0,-1 0,0 1,0-1,0 1,-1 0,0 0,0 1,0-1,-1 0,0 1,0 0,-1-1,0 1,0 5,2 22,-2 0,-2 1,-1-1,-1 0,-2-1,-2 1,4-16,-1 7</inkml:trace>
  <inkml:trace contextRef="#ctx0" brushRef="#br2" timeOffset="16194.3">4074 1739,'-76'1,"1"3,-1 3,-47 12,-8 3,45-7,-38 12,19-4,56-13,0 3,-9 4,34-9,-93 32,1 6,2 4,-47 32,141-70,1 1,-1-1,0-1,-1-1,0 0,-1-2,0 0,0-2,-1 0,-3-1,9-2,1 0,0 0,0 2,0 0,1 1,-1 0,0 2,-22 14,1 0,-2 5,37-25,-42 23,0-2,-1-2,-1-2,-1-2,-11 1,-1 2,-81 27,-11 3,-110 54,-51 35,300-132,10-6,1 1,-1-1,1 0,-1 0,0 0,0 0,0 0,0 0,1 0,-1-1,0 1,0-1,0 1,0-1,0 0,0 0,-1 0,1 0,0 0,0 0,0-1,0 1,-1-1,3 0,0 1,-1-1,1 0,0 0,0 0,-1 1,1-1,0 0,0 0,0 0,0 0,0 1,0-1,0 0,0 0,1 0,-1 1,0-1,0 0,1 0,-1 1,0-1,1 0,-1 0,1 1,-1-1,1 0,15-24,-13 21,48-65,-29 42,-2 0,-2-2,1-2,-19 31,0 0,0 0,0 0,0 0,0 0,0 0,-1 0,1 0,0 0,0 0,0 0,0 0,0 0,-1 0,1 0,0 0,0 0,0 0,0 0,0 0,0 0,-1 0,1 0,0 0,0 0,0 0,0 0,0 0,0 0,0 0,-1 0,1-1,0 1,0 0,0 0,0 0,0 0,0 0,0 0,0 0,0-1,0 1,0 0,0 0,0 0,0 0,0 0,0 0,-1-1,1 1,1 0,-1 0,0 0,0 0,0 0,-22 13,-22 22,-39 52,82-86,0 0,0 0,0 1,1-1,-1 0,1 0,-1 1,1-1,-1 0,1 1,0-1,-1 0,1 1,0-1,0 1,0-1,0 0,0 1,0-1,1 1,-1-1,0 0,1 1,-1-1,1 0,0 0,-1 1,1-1,0 0,0 0,-1 0,1 0,0 0,0 0,0 0,0 0,1 0,-1 0,0 0,1 0,5 4,0 1,1-1,-1-1,1 1,4 1,43 14,0-2,1-3,0-2,1-2,1-3,0-3,4-2,26-2,-62-1</inkml:trace>
  <inkml:trace contextRef="#ctx0" brushRef="#br2" timeOffset="17348.047">3937 1734,'-5'-1,"1"-1,-1 0,1 0,0 0,0-1,0 1,0-1,1 0,-1 0,1-1,-3-2,-19-14,-5 3,0 1,-2 1,0 2,0 1,-1 1,-1 2,0 2,0 1,0 1,-1 2,55 4,258 10,-272-10,-1 0,1 0,-1 0,0 1,1 0,-1 0,0 0,0 1,0 0,0 0,-1 0,1 0,-1 1,0-1,0 1,2 2,4 5,0 0,-1 0,-1 1,1 0,3 10,87 183,-85-187,-14-17,0-1,1 1,-1-1,0 1,1 0,-1-1,0 1,1-1,-1 1,1-1,-1 0,1 1,-1-1,1 1,-1-1,1 0,-1 1,1-1,-1 0,1 0,0 0,-1 1,1-1,-1 0,1 0,0 0,-1 0,2 0,-2-1</inkml:trace>
  <inkml:trace contextRef="#ctx0" brushRef="#br2" timeOffset="18978.519">3937 1739,'-79'4,"1"4,0 3,-11 6,-29 3,-4 7,72-14,-39 4,36-6,1 2,0 2,1 3,0 1,-19 13,-36 13,104-44,-59 22,0 3,2 3,1 2,-23 18,60-36,-1-1,-1-1,0-1,0-1,-19 4,16-5,0 1,0 1,1 2,-13 8,-17 14,-1-3,-2-3,-5 0,-218 102,173-78,69-33,-19 8,-23 17,-73 38,123-68,-6 4,35-16</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9:19.959"/>
    </inkml:context>
    <inkml:brush xml:id="br0">
      <inkml:brushProperty name="width" value="0.05" units="cm"/>
      <inkml:brushProperty name="height" value="0.05" units="cm"/>
      <inkml:brushProperty name="ignorePressure" value="1"/>
    </inkml:brush>
  </inkml:definitions>
  <inkml:trace contextRef="#ctx0" brushRef="#br0">634 420,'-1'2,"-1"0,0 1,0-1,0 1,1 0,-1-1,1 1,0 0,0 0,0 0,0 0,0 2,2-4,-1 1,1-1,0 0,-1 0,1 0,0 0,0 0,0 0,0 0,0 0,0 0,0 0,0 0,1-1,-1 1,0 0,0-1,1 1,-1-1,0 0,1 1,-1-1,0 0,1 0,-1 0,0 0,1 0,-1 0,1 0,39 4,-1-2,22-2,68 5,-116-4,0 1,1 1,-1 1,0 0,-1 0,1 2,8 4,-19-9,0 0,0 1,1 0,-1 0,0 0,-1 0,1 0,0 0,-1 1,1-1,-1 1,0 0,0 0,0 0,0 0,0 0,0 0,-1 0,0 1,0-1,0 1,0-1,0 1,-1-1,1 1,-1-1,0 1,0-1,0 1,-1-1,0 2,-1 2,0-1,-1 1,0-1,0 0,-1 0,1 0,-1 0,-1 0,1-1,-1 0,0 0,0 0,-1-1,1 0,-5 3,-14 7,-2-1,1-2,-1 0,-1-2,0-1,0-1,-1-1,0-2,0 0,0-2,0-1,0-1,-20-4,62 8,0 0,0 2,-1-1,10 6,3 1,3 1,0 1,-1 2,-1 0,-1 2,0 1,-1 1,-1 1,-1 1,10 13,-25-25,0 0,0 0,-1 0,-1 1,0 0,0 1,-1-1,0 1,-1 0,0 0,-1 1,-1-1,0 1,-1-1,0 1,0 0,-2-1,1 1,-2-1,0 1,0-1,-1 1,-1-1,0 0,-1 0,-2 4,-1 0,-1-1,-1 0,0-1,0 0,-2 0,0-2,0 1,-1-1,-1-1,0 0,0-1,-1-1,0 0,-8 2,8-4,0 0,-1-1,1-1,-1 0,-1-2,1 0,0 0,-1-1,0-2,1 1,-1-2,1 0,-1-1,1-1,-1 0,-6-3,18 5,0-1,-1 0,1 0,0 0,0 0,0-1,1 0,-1 0,1 0,-1-1,1 1,0-1,0 0,1 0,-1-1,1 1,0-1,0 1,0-1,1 0,0 0,0 0,0-1,0 1,1 0,0-1,0 1,0-1,1 1,0-1,0 1,0-1,2-4,1-15</inkml:trace>
  <inkml:trace contextRef="#ctx0" brushRef="#br0" timeOffset="334.555">1495 850,'0'0,"0"0,0 0,0 0,1 0,1 0,6 1,4 1,4 2,5-1,3 0,3-1,2-1,-5 0,-6-1,-6 0,4 0,-2 0</inkml:trace>
  <inkml:trace contextRef="#ctx0" brushRef="#br0" timeOffset="600.777">1457 1038,'0'2,"1"0,0-1,-1 1,1 0,0-1,0 1,0-1,0 1,1-1,-1 0,0 1,0-1,1 0,-1 0,1 0,-1 0,1 0,-1 0,1 0,0-1,-1 1,1-1,0 1,1 0,45 11,-46-11,17 2,1 0,0-1,0-1,0-1,0-1,0-1,0 0,0-2,7-2,-1-1</inkml:trace>
  <inkml:trace contextRef="#ctx0" brushRef="#br0" timeOffset="1635.321">2484 580,'0'5,"1"0,0 0,0 0,1-1,-1 1,1 0,0-1,0 1,1-1,-1 0,1 0,0 0,0 0,1 0,-1-1,1 0,-1 1,1-1,0 0,0-1,1 1,-1-1,0 0,1 0,0 0,-1 0,1-1,3 2,0 0,1-1,-1 0,0 0,1-1,0 0,-1-1,1 1,-1-2,1 1,0-1,-1 0,1-1,-1 0,4-2,-11 4,-1 0,1-1,0 1,-1 0,1-1,0 1,-1 0,1-1,-1 1,1-1,-1 1,1-1,-1 1,1-1,-1 1,1-1,-1 0,0 1,1-1,-1 0,0 1,0-1,1 0,-1 1,0-1,0 0,0 1,0-1,0 0,0 0,0 0,-12-21,-29-13,30 30,1-1,-1 1,0 1,-1 0,1 0,-1 2,1-1,-1 1,0 1,0 0,-7 1,10 0,1 0,-1 1,1 1,-1-1,1 1,0 1,-1 0,1 0,0 0,1 1,-1 0,1 1,0-1,0 2,0-1,-1 2,-11 12,2 1,0 1,1 0,1 1,1 0,2 1,0 1,1 0,1 1,1 1,8-23,0-1,1 1,-1 0,1 0,0-1,-1 1,1 0,0 0,1-1,-1 1,0 0,1 0,0-1,0 1,-1 0,2-1,-1 1,0-1,1 1,1 2,0-1,1 0,-1 0,1 0,0-1,0 1,0-1,1 0,-1 0,1 0,15 7,1-1,-1-1,2 0,12 2,-20-6,-6-2,24 7,-1 0,1 3,-2 0,0 2,22 14,-45-23,0-1,-1 1,1 1,-1-1,0 1,-1 0,1 0,-1 0,0 1,-1 0,0 0,0 0,0 1,-1-1,0 1,0 0,-1 0,0 0,-1 0,0 0,0 0,0 1,-1-1,0 0,-2 8,2-10,-1 0,0 0,-1-1,0 1,1 0,-2 0,1-1,-1 0,1 1,-1-1,-1 0,1 0,-1-1,0 1,0-1,-3 3,-1-1,1-1,-1 0,0 0,0-1,-1 0,1-1,-1 1,0-2,0 1,-2-1,-25 3,0-1,-1-2,1-2,-1-1,-3-2,20 2,18 1,3 0</inkml:trace>
  <inkml:trace contextRef="#ctx0" brushRef="#br0" timeOffset="2955.439">3290 1960,'-9'1,"-1"1,1-1,0 1,0 1,0 0,-3 1,-40 11,-423 32,350-37,-381 11,-128-26,249 0,-139 10,516-5,0 1,0-2,0 1,0-1,1 0,-1-1,0 0,1 0,-1-1,1 1,0-2,0 1,0-1,0 0,1 0,-1-1,1 0,0 0,1-1,-1 0,1 1,0-2,0 1,1-1,0 1,0-1,1 0,0 0,0-1,-2-7,-7-30,1-2,2 1,3-1,1 0,2-14,-2-19,-31-314,-76-342,94 668,-3 0,-23-48,1 2,42 112,1 1,-1-1,0 1,0-1,1 1,-1-1,1 0,-1 1,1-1,0 0,0 1,0-1,0 0,0 1,0-1,0 0,0 1,1-1,-1 0,0 1,1-1,0 1,-1-1,1 1,0-1,0 1,0-1,0 1,0 0,0-1,0 1,0 0,2-1,2 0,0 1,-1-1,1 1,0 1,1-1,-1 1,0-1,0 2,0-1,0 0,3 2,214 31,4 2,968 54,-970-90,114-20,-150 8,11-4,-1-10,18-12,-185 37,-25 1,1 1,-1 0,0-1,0-1,1 1,3-2,-6 5,0 1,-1 0,1-1,-1 1,0 1,0-1,0 0,0 1,0-1,-1 1,1 2,2 4,0 1,-1 0,0 0,-1 0,0 0,0 0,-2 1,1 9,-1 102,-2-70,-18 646,4-246,14-405,-1 207,3-236</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19:59.347"/>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20,'0'0,"0"0,0 0,0 0,0 0,0 0,0 0,1-2,1-6,-1-2</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29.2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0,'0'0,"0"0,0 0,0 0,0 0,0 0,0 0,1 2,3 1,4 1,2-1,5 0,0-2</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30.500"/>
    </inkml:context>
    <inkml:brush xml:id="br0">
      <inkml:brushProperty name="width" value="0.05" units="cm"/>
      <inkml:brushProperty name="height" value="0.05" units="cm"/>
      <inkml:brushProperty name="color" value="#004F8B"/>
      <inkml:brushProperty name="ignorePressure" value="1"/>
    </inkml:brush>
  </inkml:definitions>
  <inkml:trace contextRef="#ctx0" brushRef="#br0">341 1,'-1'15,"-1"1,0-1,-1 1,-2 3,-6 34,9-41,-10 79,-1 77,13-141,0-1,2 0,1 0,1 0,1 0,1-1,1 1,10 19,-15-39,0-1,1 1,0-1,0 0,0 0,1 0,0 0,0-1,0 0,0 1,1-1,0-1,-1 1,1-1,1 0,-1 0,0 0,1-1,-1 0,1 0,2 1,0-2,0-1,0 1,0-1,0-1,0 1,0-2,-1 1,1-1,0 0,-1 0,1-1,-1 0,0 0,0-1,0 0,0 0,9-7,0 0,-1 0,0-2,-1 0,0 0,-2-1,1-1,-2 0,1-3,4-6,-2-2,0 0,-2 0,-1-2,6-22,-4 1,-3 0,-1-1,-3 0,-2-1,-2 1,-4-44,3 325,25 111,6 126,-30-350,-5 1,-19 114,10-153,-4-1,-3 0,-3-1,-4-1,-13 23,21-62,-1-1,-2-2,-1 0,-2-1,-6 5,11-18,0 0,-1-1,-2-1,0-1,-1-1,0-1,-23 11,33-20,0 0,-1-1,0-1,0-1,0 0,-1 0,0-2,1 1,-15-1,21-2,0-1,0 1,1-1,-1 0,0-1,0 0,1 0,-1-1,1 0,0 0,0-1,0 0,0 0,1 0,-1-1,1 0,0 0,1-1,-2-1,-3-6,0-1,1 0,0 0,1-1,1 0,0 0,1-1,1 1,0-1,-1-13,-1-14,1-1,3 0,1-17,2-25</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31.6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289 200,'0'0,"-1"0,1 0,-1 0,1 0,-1 0,1 0,0 0,-1 0,1 0,-1 0,1-1,-1 1,1 0,-1 0,1 0,-1-1,1 1,0 0,-1 0,1-1,-1 1,1 0,0-1,-1 1,1-1,0 1,0 0,-1-1,1 1,0-1,0 1,-1-1,1 1,0-1,4-19,19-16,-8 22,1 0,0 2,1 0,0 0,1 2,0 0,0 1,1 1,0 1,1 0,0 2,0 0,0 1,1 1,-1 1,1 1,18 1,-33 1,-1 0,0 0,0 0,0 1,0-1,0 1,0 0,0 1,0-1,-1 1,1 0,3 3,-6-4,0 1,0-1,0 1,0-1,0 1,0 0,-1 0,1 0,-1 0,0 0,0 0,0 0,0 0,-1 0,1 0,-1 1,0-1,0 0,0 0,0 0,-1 1,0 0,-3 18,-2 0,0-1,-2 0,0 0,-1-1,-2 0,0-1,-6 8,-19 26,-2-2,-18 15,-17 11,-4-4,-71 53,-28 25,169-145,0 1,0 0,1 1,-1-1,2 1,-1 0,1 1,-2 3,6-10,0 1,1-1,-1 0,0 1,1-1,0 1,-1-1,1 0,0 1,0-1,0 1,1-1,-1 1,0-1,1 0,0 1,0-1,-1 0,1 1,1-1,-1 0,0 0,0 0,1 0,-1 0,1 0,0-1,-1 1,1 0,0-1,0 1,0-1,0 0,0 0,3 1,8 6,2-2,-1 0,1 0,0-1,0-1,1-1,-1 0,13 0,32 2,41-4,-48-1,-21 0,41 1,24-5,-76 2,1-1,-1 0,0-2,0 0,0-2,13-6,-12 3</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35.215"/>
    </inkml:context>
    <inkml:brush xml:id="br0">
      <inkml:brushProperty name="width" value="0.05" units="cm"/>
      <inkml:brushProperty name="height" value="0.05" units="cm"/>
      <inkml:brushProperty name="color" value="#004F8B"/>
      <inkml:brushProperty name="ignorePressure" value="1"/>
    </inkml:brush>
  </inkml:definitions>
  <inkml:trace contextRef="#ctx0" brushRef="#br0">46 0,'-5'143,"-13"50,5-63,4 98,9-226,5 65,-4-64,0 1,0 0,0-1,1 1,-1-1,1 1,0-1,0 1,0-1,0 0,0 0,1 0,-1 0,1-1,2 3,17 8</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40.5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0 845,'0'0,"0"0,0 0,3 1,4 2,5 1,9 3,10-1,21-2,10-3,16-5,3-4,-6-3,0-6,-13-1</inkml:trace>
  <inkml:trace contextRef="#ctx0" brushRef="#br0" timeOffset="314.689">977 358,'-2'17,"0"-1,-2 0,0 0,-1 0,-1 0,0-1,-1 0,-2 2,-8 21,2-4,2 0,1 0,1 1,2 1,2 0,1 0,1 12,5-45,0 1,0-1,0 0,0 1,1-1,0 0,0 1,0-1,0 0,0 0,0 0,1 0,0 0,0 0,-1 0,2 0,-1-1,0 1,0-1,1 0,2 2,0 0,1-1,0 0,0 0,0-1,1 1,-1-2,0 1,1-1,-1 1,1-2,0 1,23 0,0-2,0-1,-1-1,21-5,-42 7,33-7,0-2,-1-1,0-2,-1-2,-1-1,0-3,0-1,28-20</inkml:trace>
  <inkml:trace contextRef="#ctx0" brushRef="#br0" timeOffset="566.917">1584 0,'-65'186,"2"24,41-134,-3 20,4 1,4 1,5 1,4 0,4 0,6 22,-2-113,2 33,-2 0,-2 1,-1-1,-2 0,-4 7,-6 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2:29.01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8,'0'0,"0"0,0 0,1 0,1 0,1 0,4 0,6 0,7 0,5 0,4 0,5 0,2 0,1 0,1 0,0 0,1 0,-6 0</inkml:trace>
  <inkml:trace contextRef="#ctx0" brushRef="#br0" timeOffset="518.224">619 13,'104'-6,"-57"2,44 2,-78 2,0 1,0 1,0 0,-1 1,1 0,-1 0,0 2,0-1,2 3,-12-6,1 0,-1 0,1 0,-1 0,0 1,0-1,0 1,0 0,0-1,0 1,0 0,-1 0,1 0,-1 1,1-1,-1 0,0 0,0 1,0-1,0 1,0-1,-1 1,1-1,-1 1,1-1,-1 1,0 0,0-1,0 1,0-1,-1 1,1 0,-1-1,0 1,1-1,-1 0,0 1,-1-1,1 1,0-1,0 0,-1 0,0 0,0 1,-8 10,0-1,-1 0,-1-1,0 0,0 0,-10 5,-38 24,-45 20,44-26,-53 40,112-73,0 0,0 1,0-1,0 1,0-1,1 1,-1 0,0 0,1 0,0 0,-1 0,1 0,0 0,0 1,0-1,0 0,1 1,-1-1,0 3,1-3,1 0,-1 0,0 0,1 0,-1 0,1 0,0 0,0 0,0 0,0 0,0 0,0 0,0-1,1 1,-1 0,1-1,-1 1,1-1,10 8,0 0,0-1,1-1,0 0,0-1,1 0,-6-2,45 17,0-2,2-3,-1-2,2-2,0-3,0-2,45-1,-47-4</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34.713"/>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1 392,'11'5,"1"0,0-1,0 0,0-1,0 0,1-1,-1 0,5-1,107-1,-65-1,25 3,-33 0,0-2,0-1,0-3,0-3,32-8,-77 13,0 0,-1 0,1 0,0-1,-1 0,0 0,1 0,0-2,10-10</inkml:trace>
  <inkml:trace contextRef="#ctx0" brushRef="#br0" timeOffset="236.847">415 0,'0'118,"5"0,5-1,7 11,-16-116,1-1,0-1,0 1,2 0,-1 0,1-1,1 0,0 0,0 0,1-1,0 1,1-1,7 7,9 2</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32.211"/>
    </inkml:context>
    <inkml:brush xml:id="br0">
      <inkml:brushProperty name="width" value="0.05" units="cm"/>
      <inkml:brushProperty name="height" value="0.05" units="cm"/>
      <inkml:brushProperty name="color" value="#004F8B"/>
      <inkml:brushProperty name="ignorePressure" value="1"/>
    </inkml:brush>
  </inkml:definitions>
  <inkml:trace contextRef="#ctx0" brushRef="#br0">777 0,'-1'5,"-1"-1,1 1,-1-1,0 0,0 0,0 0,-1 0,1 0,-1 0,0 0,0-1,-1 1,1-1,-1 1,-11 12,-115 150,7 6,-2 21,62-86,5 3,5 2,5 3,-6 31,36-82,2 1,3 0,2 1,4 0,3 1,2-1,4 1,6 34,-1-38,3-1,3-1,3 0,2 0,3-2,2 0,3-2,2-1,4 0,-24-43,0 0,1-1,0 0,1-1,0 0,1 0,0-1,1-1,11 8,-14-12,1 0,0 0,1-1,-1 0,1-1,-1 0,1-1,0 0,0 0,0-1,0-1,0 0,7-1,31-4</inkml:trace>
  <inkml:trace contextRef="#ctx0" brushRef="#br0" timeOffset="1739.521">987 1182,'0'9,"1"1,1-1,0 1,0-1,1 0,0 0,1 0,3 7,42 72,-26-50,73 127,9 15,36 96,-76-135,-51-133,-8-6</inkml:trace>
  <inkml:trace contextRef="#ctx0" brushRef="#br0" timeOffset="2187.568">1832 1044,'-1'0,"0"0,0 1,0-1,0 0,0 1,0-1,0 1,1 0,-1-1,0 1,0 0,0-1,1 1,-1 0,0 0,1 0,-1-1,1 1,-1 0,1 0,-1 0,1 0,0 0,0 0,-1 0,1 0,-8 35,6-27,-95 506,-48 213,132-673,-81 295,75-296,-1-1,-3 0,-2-2,-3 0,-10 10,28-46,-1-1,0-1,-2 0,1-1,-1 0,-1-1,0-1,-1 0,-11 6,20-13,1 0,-1 0,0 0,0-1,0 1,0-2,-1 1,1-1,0 0,-1 0,1 0,-1-1,1 0,-1-1,1 1,0-1,-1 0,1-1,0 0,-1 0,1 0,0 0,1-1,-1 0,0-1,1 1,-4-4,4 2,0 0,1 0,0 0,0-1,1 1,-1-1,1 0,1 0,-1-1,1 1,0 0,0-1,1 1,0-1,0 0,0 1,1-3,0-19,0 1,2 0,4-17,-3 24,9-63</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30.84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0,'0'1,"0"0,1 0,-1 0,1 0,-1 0,1 0,-1 0,1 0,0-1,-1 1,1 0,0 0,0-1,-1 1,1 0,0-1,0 1,0-1,0 1,0-1,0 0,0 1,0-1,0 0,0 0,0 1,0-1,0 0,0 0,38 3,-33-2,229 0,-214-1</inkml:trace>
  <inkml:trace contextRef="#ctx0" brushRef="#br0" timeOffset="238.458">51 249,'0'0,"0"1,0 0,0 0,0 0,0 0,0 2,4 3,6 1,5 1,6-1,6-1,5-2,2 0,3-3,1-2,10 0,-2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46.434"/>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36,'120'0,"67"2,-1-9,94-18,-238 19</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47.214"/>
    </inkml:context>
    <inkml:brush xml:id="br0">
      <inkml:brushProperty name="width" value="0.05" units="cm"/>
      <inkml:brushProperty name="height" value="0.05" units="cm"/>
      <inkml:brushProperty name="color" value="#004F8B"/>
      <inkml:brushProperty name="ignorePressure" value="1"/>
    </inkml:brush>
  </inkml:definitions>
  <inkml:trace contextRef="#ctx0" brushRef="#br0">160 44,'-1'7,"-1"0,1 1,-1-1,-1 0,1 0,-1 0,-4 5,-6 18,4-1,1 1,1 0,2 0,1 0,0 15,4-35,-1 1,1-1,1 0,0 0,0 0,1 0,0 0,1 0,0 0,1-1,-1 0,2 1,0-1,0-1,0 1,1-1,0 0,3 2,-5-6,0 0,0-1,1 0,-1 0,1 0,0-1,0 1,0-1,0 0,0 0,0-1,1 0,-1 0,1 0,-1 0,5-1,-1-1,0 1,0-2,0 1,0-2,-1 1,1-1,-1 0,0-1,0 0,0 0,13-8,-2-1,0-1,0-1,-2 0,1-2,-2 0,8-10,-6 4,-1-1,-1-1,-1 0,-2-1,0-1,1-5,-8 14,0 0,0-1,-2 1,0-1,-2 0,0 0,-1 0,0 0,-2 0,0-1,0 105,-1-9,7 160,1 329,-12-329,-20 90,19-267,-3 0,-2-1,-3 0,-7 12,13-44,-1-1,-2 1,0-2,-2 0,-1 0,-1-2,0 0,-2 0,0-2,-4 2,15-16,1 0,-1 0,0-1,-1 0,1-1,-1 0,0 0,0 0,-1-1,1 0,0-1,-1 0,0 0,0-1,1 0,-1 0,0-1,0-1,0 1,0-1,-7-2,7 0,0 0,0 0,0-1,0 0,1-1,-1 0,1 0,0-1,1 0,0-1,0 1,0-1,0-1,1 1,1-1,-1 0,1 0,0-1,-3-7,2-2,0 0,0 0,2 0,0-1,1 0,1 1,1-1,1 0,0 0,2 0,0 0,1-2,8-36,2 1,3 1,7-15,6-10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47.479"/>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0,0 0,3 0,3 0,4 0,5 2,3 0,7 1,5-2,4 1,2-2,2-2,-2 0,4-1,-4 0</inkml:trace>
  <inkml:trace contextRef="#ctx0" brushRef="#br0" timeOffset="249.457">89 216,'0'0,"0"1,0 0,0 0,1 2,3 2,5 2,6 2,5 1,6-3,4 0,3-4,2-2,9-4,-4-2</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49.53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1,'0'0,"0"0,0 0,0 0,1 0,2 0,4 0,4 0,4 0,7 0,5 0,4 0,4 0,1 0,10 0,-4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50.096"/>
    </inkml:context>
    <inkml:brush xml:id="br0">
      <inkml:brushProperty name="width" value="0.05" units="cm"/>
      <inkml:brushProperty name="height" value="0.05" units="cm"/>
      <inkml:brushProperty name="color" value="#004F8B"/>
      <inkml:brushProperty name="ignorePressure" value="1"/>
    </inkml:brush>
  </inkml:definitions>
  <inkml:trace contextRef="#ctx0" brushRef="#br0">89 131,'12'-10,"1"1,0 1,0 0,1 1,0 1,0 0,11-3,-9 3,22-8,0 1,1 3,39-6,-54 12,1 1,-1 2,1 0,0 2,0 0,-1 2,3 1,-24-4,-1 1,0-1,1 0,-1 1,0-1,1 1,-1 0,0 0,0 0,0 0,0 0,0 0,0 1,0-1,0 1,0-1,0 1,-1 0,1-1,-1 1,1 0,-1 0,0 0,0 0,0 1,0-1,0 0,0 0,0 2,-1 1,-1-1,1 1,-1-1,0 1,0-1,0 1,-1-1,0 0,0 0,0 0,0 0,-1 0,1 0,-1 0,-1 1,-39 44,-1-1,-3-3,-1-1,-11 4,-81 74,125-108,0 1,1 0,1 1,1 0,0 1,-2 4,13-18,-1 0,0 1,1-1,-1 0,1 0,0 1,0-1,0 1,1-1,-1 1,1-1,0 1,0 0,0-1,0 1,0-1,1 1,0-1,0 1,0-1,0 0,0 1,1-1,0 0,-1 0,1 0,0 0,0 0,1 0,-1-1,1 1,-1-1,1 1,0-1,0 0,0 0,0 0,0-1,1 1,13 6,0 0,1-1,0-1,0-1,0-1,1 0,-1-1,1-1,8-1,32 0,-1-2,24-5,-20-1,34-10,-46 6</inkml:trace>
  <inkml:trace contextRef="#ctx0" brushRef="#br0" timeOffset="1018.52">735 1616,'-7'72,"2"-50,2 0,1 1,1-1,0 1,2-1,1 0,0 1,6 17,-6-31,1 0,1-1,0 1,0-1,1 0,-1 0,2-1,-1 1,1-1,0 0,1-1,0 0,0 0,0 0,1-1,-1 0,1 0,0-1,8 3,-7-4,-1 0,0-2,1 1,0-1,-1 0,1 0,0-1,0-1,-1 1,1-1,-1-1,1 0,-1 0,1 0,-1-1,0-1,0 1,0-1,-1 0,1-1,1-2,17-13,-1-1,-1-2,-1 0,-1-2,-1 0,-1-2,-1 0,-2-1,-1 0,-1-2,-2 0,0 0,-2-1,-2-1,-1 1,-1-2,-1 1,-1-14,-34 202,-1-5,-18 155,-82 450,105-644,-24 64,35-135,-1-1,-2-1,-2 0,-2-2,-23 33,33-55,-1-1,0 0,-1-1,0-1,-1 0,-1-1,0 0,0-1,-1-1,0 0,-1-2,0 1,0-2,-13 3,18-6,0 0,0-1,-1-1,1 0,0 0,-1-2,1 1,0-2,-1 1,1-2,0 1,0-2,1 0,-1 0,1-1,0 0,0-1,0 0,1-1,0 0,0-1,-2-2,3 0,1 1,-1-1,2-1,-1 0,2 0,-1 0,2-1,-1 0,2 0,-1 0,2-1,-1 1,2-1,0 0,0 0,1 0,1 0,0 0,2-12,3-17,2 0,2 1,1 0,2 0,8-16,3-2</inkml:trace>
  <inkml:trace contextRef="#ctx0" brushRef="#br0" timeOffset="1333.407">1729 1776,'0'0,"0"0,0 0,2 0,3 0,4 0,5 0,4 0,6 0,4-2,1-2,2 1,-3-1,-2 0,1 0,-6 1</inkml:trace>
  <inkml:trace contextRef="#ctx0" brushRef="#br0" timeOffset="1584.262">1718 1991,'0'0,"0"0,0 0,0 0,0 0,1 0,4 1,4 1,6 0,6 1,5-2,4 1,3-2,2-1,2-4,-1-2,10-4,-4-1</inkml:trace>
  <inkml:trace contextRef="#ctx0" brushRef="#br0" timeOffset="9698.246">2452 1450,'-3'-45,"2"38,0-1,0 1,1 0,0 0,0 0,1-1,0 1,0 0,1 0,0 0,0 0,0 0,1 1,0-1,0 1,1-1,3-4,-1 3,1 1,0-1,0 1,1 1,-1-1,1 1,1 0,-1 1,1 0,0 1,0 0,1 0,5-1,0 1,1 0,-1 2,1 0,0 0,0 2,-1 0,1 0,8 3,4 1,-1 2,1 0,-1 2,-1 1,0 2,0 0,-1 1,0 2,17 12,-36-22,0 0,-1 1,1 0,-1 0,0 0,0 0,-1 1,1 0,-1 0,-1 0,1 0,-1 1,0-1,0 1,-1 0,0 0,0 0,-1 0,0 0,0 0,0 1,-1-1,0 0,-1 0,0 0,0 1,-2 7,-1 0,-1 0,0 0,-1-1,-1 0,0 0,-1 0,0-1,-1 0,0-1,-9 8,-21 22,-1-3,-3-1,-31 20,-147 93,7-5,184-123,66-18,0 2,0 1,-1 2,13 6,19 5,94 30,60 16,-214-65,1 0,-1-1,0 0,1-1,-1 1,1-1,-1 0,1-1,-1 0,0 0,1-1,-1 0,0 0,0-1,0 1,-1-2,1 1,0-1,-1 0,0 0,0 0,4-5,7-4</inkml:trace>
  <inkml:trace contextRef="#ctx0" brushRef="#br0" timeOffset="10730.571">3583 2742,'-2'3,"-1"0,1-1,-1 1,0 0,0-1,0 0,0 0,-1 0,1 0,-1 0,1-1,-1 1,-1-1,2 1,-32 10,0-1,-1-2,0-1,0-2,0-1,-6-2,-14 3,17-1,-1002 98,920-97,-254 7,280-14,-1-5,-88-17,65 0,2-5,-112-44,147 41,1-5,1-2,2-4,-32-26,75 44,0-2,2-2,1-1,1-1,2-2,1 0,-10-19,23 30,1-1,1 0,1-1,1 0,2-1,0 0,1-1,1 0,2 0,0 0,2-1,1 1,1-7,3-10,1-1,3 1,1 1,3-1,1 1,1 1,3 0,1 1,2 0,2 2,1 0,2 1,16-17,8-6,3 2,2 3,3 2,2 3,2 2,1 2,17-5,204-118,134-51,-316 172,1 4,2 4,2 5,1 4,6 5,-25 8,2 5,-1 4,1 3,0 4,0 4,42 9,-48 0,-1 3,0 5,-2 2,0 5,-2 2,-1 4,-1 3,-2 4,-2 2,-2 4,-2 2,-2 4,-3 2,-1 3,50 63,-75-75,-2 2,-2 2,-2 0,-3 2,-2 1,-2 1,-2 1,-3 1,-2 1,5 39,-15-57,-2 1,-1 0,-2-1,-2 1,-1 0,-2-1,-6 25,3-34,-1 0,-1-1,-1 0,-2-1,-1 0,-1-1,-1 0,-1-2,-1 1,-9 7,3-7,-1-2,-1 0,0-2,-2-1,0-1,-22 11,-48 22,-39 12,101-48,-216 93,192-83</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04.897"/>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1973 101,'2'13,"0"-1,0 1,1 0,1-1,0 0,1 0,0 0,6 10,19 52,-9 9,-5 0,-3 1,-1 30,2 256,-20 184,7-551,0-1,1 1,-1-1,0 0,0 0,1 1,0-1,-1 0,1 0,0-1,0 1,0 0,0 0,0-1,0 0,2 1,41 23,-13-17,0-1,1-2,-1-1,1-2,0-1,0-2,11-2,7 2,535-27,7 0,88 22,143-3,-2-38,-731 41,-32 2,55-9,-97 10,-1-1,1 0,-1-2,0 1,-1-2,1 0,-1-1,12-9,-22 13,0 0,-1 0,0-1,0 0,0 0,-1 0,1 0,-1 0,-1-1,1 0,-1 1,0-1,0 0,0 0,-1 0,1-3,1-18,0-1,-1 0,-2-4,0 7,6-134,7 0,23-99,-20 180,-7 41,-2 0,-1-1,-2 1,-1-1,-3-36,-1 67,-1-1,0 1,0-1,-1 1,0 0,0 0,-1 0,0 0,0 1,0 0,-1-1,0 1,0 1,0-1,-1 1,0 0,0 0,-1 1,1 0,-1 0,-5-2,-15-7,0 1,0 2,-1 1,0 1,-4 0,-102-16,-1 6,0 6,-26 5,7-1,-933-12,460 3,269 1,-49 18,-377 29,658-20,114-12</inkml:trace>
  <inkml:trace contextRef="#ctx0" brushRef="#br0" timeOffset="1832.877">3083 1872,'-38'1,"0"1,0 3,1 0,0 2,0 2,1 2,0 1,1 2,0 1,1 2,1 1,-26 19,5-2,1 4,2 1,2 3,2 1,1 3,2 3,28-30,2 1,0 1,1 0,1 0,2 2,0-1,-4 18,8-22,2 0,1 1,0-1,2 1,0 0,1 0,1-1,0 1,2 0,3 13,-1-14,1 0,1-1,0 1,2-1,0-1,0 1,2-2,0 1,1-1,1-1,0-1,1 1,1-2,0 0,1-1,0 0,1-2,3 2,1 0,0-2,1 0,0-2,1 0,0-2,0 0,1-2,-1 0,1-2,0 0,-1-2,1 0,0-2,0-1,2-1,21-6,-1-1,-1-3,0-2,0-1,-2-3,17-11,-28 12,-1-1,-1-1,-1-2,-1-1,-1-1,-1-2,-1 0,12-20,-15 18,-1-2,-2 0,-1-1,-1-1,-2 0,-1-1,-1-3,-9 22,0 0,-1 0,0-1,-1 0,-1 1,-1-1,0 0,-1 1,0-1,-2 0,0 1,0-1,-1 1,-1 0,-1 1,0-1,-5-7,1 6,-2-1,1 2,-2 0,0 0,-1 1,0 0,-1 2,-1-1,0 2,0 0,-1 1,0 1,-1 1,0 0,-1 1,0 1,-14-3,-29-4,0 2,-1 3,0 3,-52 2,43 3</inkml:trace>
  <inkml:trace contextRef="#ctx0" brushRef="#br1" timeOffset="16784.899">665 1989,'0'1,"0"0,-1 0,1 0,0 0,-1 0,1 0,-1 0,1 0,-1 0,0 0,1 0,-1 0,0 0,0 0,1-1,-1 1,0 0,0 0,0-1,0 1,0-1,0 1,0-1,0 0,0 1,0-1,-1 0,1 1,-41 7,24-6,-10 6,1 1,1 2,0 0,0 1,1 2,1 1,0 1,-5 5,-16 15,1 2,2 2,-20 25,45-45,0 1,2 0,0 1,1 1,2 0,0 1,1 0,2 0,0 1,2 1,-3 16,7-26,1 1,1 0,0 0,1 0,1-1,1 1,0 0,1 0,1-1,0 0,1 0,1 0,0 0,2-1,-1 0,2 0,0-1,6 7,-2-5,1 0,1-1,0 0,1-1,0-1,1-1,1 0,0-1,0-1,1-1,0 0,10 1,-3-2,1-1,-1-1,1-2,1-1,-1-1,0-1,1-1,-1-2,4-1,10-3,0-2,-1-1,0-3,-1-1,0-1,-2-3,1-1,-2-2,0-1,-2-2,0-1,20-20,-33 23,0-1,-1 0,-1-1,-2-2,0 1,-1-2,-2 0,6-15,-10 19,-2-2,0 1,-1-1,-1 0,-1-1,-2 1,0-1,-2 0,0 0,-3-10,1 25,0 1,-1-1,-1 0,0 1,0-1,0 1,-1 0,-1 0,0 1,0-1,0 1,-1 0,0 0,-1 1,0 0,0 0,-1 0,1 1,-1 0,-4-1,-10-6,-1 1,-1 0,0 2,0 1,-1 1,0 1,-4 0,26 6,1 1,1 0,-1 0,1 0,0 0,-1 0,1-1,0 1,-1 0,1-1,0 1,0-1,-1 0,1 1,0-1,0 0,0 0,0 0,0 1,0-1,0 0,0 0,0-1,1 1,-1 0,0 0,0 0,1 0,-1-1,1 1,-1-1,4-7</inkml:trace>
  <inkml:trace contextRef="#ctx0" brushRef="#br1" timeOffset="17136.313">3408 625,'0'0,"0"0,0-2,0-1,0 1,0-2,0 1</inkml:trace>
  <inkml:trace contextRef="#ctx0" brushRef="#br1" timeOffset="18070.246">3265 416,'-3'0,"0"1,0-1,1 1,-1 0,0 0,0 1,1-1,-1 0,1 1,-1 0,1-1,0 1,-2 2,-34 33,20-19,-18 19,1 2,2 2,2 0,2 2,2 1,1 2,-9 26,25-48,0-1,2 2,1-1,1 1,1 0,2 0,0 1,1-1,2 1,0-1,2 1,3 9,-3-22,0 0,2 0,0 0,0-1,1 0,0 0,1 0,1 0,0-1,0 0,1-1,1 0,-1 0,2 0,-1-1,1-1,1 0,-1 0,2-1,-1 0,1-1,-1 0,2-1,6 2,18 3,0-1,1-2,0-1,0-2,1-2,-1-2,0-1,1-2,28-6,-51 6,0-1,-1-1,1 0,-2-1,1 0,0-2,-1 1,-1-2,1 0,6-7,-1 1,-2-2,0 0,-2-1,1 0,-2-2,11-19,-4 1,-2-1,-1-1,-2 0,-2-1,-2-1,-1 0,3-34,-12 59,0 0,-1 0,-1 0,0 0,-2 0,1-1,-2 1,-1 1,0-1,-1 0,0 1,-2 0,0 0,-3-4,3 8,-1 1,0-1,-1 2,0-1,0 1,-1 0,-1 1,0 1,0-1,0 2,-1-1,0 2,-1-1,1 2,-1 0,0 0,-14-2,-5 1,-1 2,-1 1,1 2,0 1,0 1,0 2,0 2,0 1,1 1,-25 9,22-5</inkml:trace>
  <inkml:trace contextRef="#ctx0" brushRef="#br1" timeOffset="19602.082">3657 1851,'15'1,"41"-1,-56 0,1 0,0 0,-1 0,1-1,0 1,-1 0,1 0,0 0,-1-1,1 1,-1 0,1-1,-1 1,1 0,-1-1,1 1,-1-1,1 1,-1-1,1 1,-1-1,0 1,1-1,-1 1,1-1,-2-1,1 1,0 0,0 0,-1-1,1 1,-1 0,1 0,-1 0,1 0,-1 0,0 0,1 0,-1 0,0 0,0 0,0 0,0 0,0 0,0 0,-9-6,1 0,-1 1,-1 0,1 1,-1 0,0 1,0 0,0 0,0 1,-1 1,1 0,-8-1,-30-1,-1 1,-15 3,56 0,-74 3,1 3,0 4,0 3,1 4,1 3,-67 27,78-20,2 2,1 3,1 3,2 3,2 2,1 4,-46 43,90-72,1 0,1 1,0 1,0 0,2 1,0 1,2-1,0 2,1 0,0 0,2 0,1 1,-1 3,4-7,1 0,0 0,1 0,0 0,2 0,0 0,1 0,1 0,0 0,1 0,1-1,0 1,2-1,0-1,0 1,9 11,4 1,1 0,1-2,1-1,1-1,1-1,1-1,1-1,2-1,-1-2,2-1,30 13,49 17,3-4,87 19,-185-57,266 68,2-11,289 24,-362-65,1-9,0-9,-1-10,1-9,53-16,-177 16,-1-2,17-10,-60 14,0-1,-1-3,0-1,-2-2,7-6,-28 15,0 0,-1-2,-1 0,0-1,-1 0,-1-2,0 1,-2-2,1 0,-2 0,5-11,-10 15,0 0,-1-1,0 1,-1-1,-1 0,0 0,-1 0,-1 0,0-1,-1 1,-1 0,0 0,-1 0,-1-1,0 2,-4-12,-3-3,-2 1,-1 0,-1 0,-1 1,-1 1,-2 1,-10-12,-1 4,-2 0,-1 2,-1 2,-35-24,-9 2,-3 3,-1 4,-2 4,-68-23,-7 7,-2 7,-166-29,-339-28,561 90,-92-28,128 25</inkml:trace>
  <inkml:trace contextRef="#ctx0" brushRef="#br0" timeOffset="28039.487">897 3501,'26'23,"-2"1,14 16,-32-33,66 72,-4 3,-3 3,30 56,-56-76,-3 2,-2 1,-4 1,-3 2,9 38,-23-52,-2 0,-3 1,-2 0,-2 0,-4 0,-5 54,-4-31,-3 0,-3 0,-5-1,-18 47,13-60,-3-1,-2-1,-4-2,-5 3,-25 32,-4-3,-11 6,56-78,23-23,-1 0,1 0,-1 1,1-1,-1 0,1 0,-1 0,1 0,-1 0,1 1,-1-1,1 0,-1 0,0 0,1 0,-1-1,1 1,-1 0,1 0,-1 0,1 0,-1 0,1-1,-1 1,1 0,-1 0,1-1,0 1,-1 0,1-1,-1 1,1-1,0 1,-1 0,1-1,0 1,-1-1,1 1,0-1,0 1,0-1,-1 1,1-1,0 1,0-1,0 1,0-1,0 1,0-1,0 0,0 1,0-1,-2-11</inkml:trace>
  <inkml:trace contextRef="#ctx0" brushRef="#br0" timeOffset="30718.514">2321 4870,'0'2,"1"-1,-1 1,1 0,0-1,0 1,0 0,0-1,0 1,0-1,0 0,0 1,1-1,-1 0,0 0,1 0,-1 0,1 0,-1 0,1 0,0 0,-1 0,1-1,0 1,0-1,-1 1,2-1,54 12,-54-12,60 9,1-3,0-2,0-4,-1-2,1-3,55-11,-100 11,0-1,-1 0,0-1,3-3,21-12</inkml:trace>
  <inkml:trace contextRef="#ctx0" brushRef="#br0" timeOffset="31119.815">3525 4334,'-1'13,"-1"-1,-1 0,1 0,-2 0,0 0,0-1,-4 7,-10 30,-18 60,11-35,3 1,-1 21,22-89,-1 1,1 0,1 0,-1 0,1 0,1 0,-1 0,1 0,0 0,1 0,-1 0,2-1,0 4,-1-6,1 0,0 0,0 0,0 0,0-1,0 1,0-1,1 0,0 0,0 0,0-1,0 1,0-1,0 0,0 0,1-1,-1 1,1-1,0 0,1 0,42 7,1-3,0-2,0-3,0-1,14-4,6 2,-31 1,0-1,29-7,-51 6,-1 0,1-1,-1 0,0-1,-1-1,1 0,10-8,10-10</inkml:trace>
  <inkml:trace contextRef="#ctx0" brushRef="#br0" timeOffset="31385.649">4143 4296,'-1'0,"0"0,1 1,-1-1,0 0,0 1,1-1,-1 0,0 1,1-1,-1 1,1-1,-1 1,1 0,-1-1,1 1,-1-1,1 1,-1 0,1-1,-1 1,1 0,0 0,0-1,-1 1,1 0,0 0,0 0,-6 29,4-19,-125 495,52-226,57-192,4 0,4 1,4 1,4 0,4 1,-2-47</inkml:trace>
  <inkml:trace contextRef="#ctx0" brushRef="#br1" timeOffset="63062.498">6848 4991,'1'4,"1"0,0 0,0 0,0 0,1-1,-1 1,1-1,0 0,0 0,0 0,0 0,2 1,9 10,49 60,-4 4,44 76,87 177,-19-29,-113-211,3-2,17 13,-75-98,12 13,-15-17,0 1,1-1,-1 0,0 1,0-1,1 0,-1 0,0 1,1-1,-1 0,0 0,1 1,-1-1,0 0,1 0,-1 0,0 0,1 0,-1 0,1 1,-1-1,0 0,1 0,-1 0,0 0,1 0,-1 0,1-1,-1 1,0 0,1 0,-1 0,0 0,1 0,-1-1,1 1,-1 0,0 0,0 0,1-1,-1 1,0 0,5-10</inkml:trace>
  <inkml:trace contextRef="#ctx0" brushRef="#br1" timeOffset="63419.178">7710 4804,'-1'3,"0"0,0 0,-1 0,1 0,-1-1,0 1,1-1,-1 1,0-1,-2 2,-9 13,-14 33,2 2,2 0,-12 47,-42 170,58-196,-158 571,162-577,-3 29,7-30,11-65,-1-2</inkml:trace>
  <inkml:trace contextRef="#ctx0" brushRef="#br1" timeOffset="64128.979">8052 5300,'32'-2,"-1"-2,0-2,0 0,-1-3,23-8,4-1,47-13,-86 25</inkml:trace>
  <inkml:trace contextRef="#ctx0" brushRef="#br1" timeOffset="64387.338">8229 5555,'0'0,"1"1,0 0,-1 0,1 0,0 0,0 0,0-1,-1 1,1 0,0-1,0 1,0-1,0 1,0-1,0 1,0-1,0 0,1 1,-1-1,0 0,0 0,0 0,0 0,0 0,0 0,1 0,-1 0,42 0,-36-1,39-2,1-2,30-9,-74 14,22-5</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1:15.662"/>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0,'3'2,"0"0,-1 1,1-1,-1 0,0 1,0-1,0 1,0-1,0 1,-1 0,1 0,-1 0,1 0,-1 0,0 2,14 54,-12-40,15 61,21 99,15 168,-52-334,-2-1,1 1,-2 0,0-1,0 1,-1 0,-1-1,0 1,0-1,-2 0,1 0,-4 4,-11 16</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2:23.53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1 250,'456'0,"-402"0</inkml:trace>
  <inkml:trace contextRef="#ctx0" brushRef="#br0" timeOffset="569.195">1000 161,'24'-20,"2"1,0 2,1 0,0 1,1 2,1 1,1 1,-1 2,2 1,4 0,-29 7,0 1,0 0,0 1,-1-1,1 1,0 1,0-1,0 1,0 0,0 0,-1 0,1 1,-1 0,1 0,2 2,-5-2,0 0,-1 0,1 0,-1 0,0 0,1 1,-1-1,0 1,-1 0,1-1,0 1,-1 0,0 0,1 0,-1 0,0 0,-1 1,1-1,0 0,-1 0,0 0,0 1,0-1,0 0,0 0,-1 1,1-1,-1 0,0 1,-5 18,-1 0,-1 0,-1-1,-1 0,0 0,-2-1,0 0,-1-2,-3 2,-22 27,-2-1,-41 34,-56 42,-34 34,164-150,1 1,-1 0,1 0,1 1,0 0,0 0,0 0,1 0,-2 7,5-12,0 1,0-1,0 1,1 0,-1-1,1 1,0 0,0-1,0 1,1 0,-1-1,1 1,0-1,0 1,0-1,1 1,-1-1,1 0,0 0,0 0,0 0,0 0,0 0,1 0,-1-1,2 2,14 12,1-1,1-1,0-1,1 0,0-2,1 0,22 7,-8-5,0-2,0-2,1-1,31 3,-38-9,0-2,0 0,1-2,20-5,-7 0</inkml:trace>
  <inkml:trace contextRef="#ctx0" brushRef="#br0" timeOffset="1282.456">2259 752,'2'8,"2"-16,0-20,-7 9,0-1,-2 1,0 0,-1 0,-1 0,0 1,-2 0,0 1,-1 0,-1 0,0 1,-7-7,13 17,0 1,0-1,-1 1,1 0,-1 0,0 1,-1-1,1 1,-1 1,0-1,0 1,0 1,0-1,0 1,-1 0,1 1,-1-1,1 2,-1-1,1 1,-1 0,0 1,1-1,-1 2,1-1,-1 1,1 0,0 0,0 1,0 0,0 1,0-1,0 1,-10 7,1 1,0 0,1 1,0 0,1 1,0 1,1 0,1 1,1 1,0 0,1 0,1 1,0 0,1 0,2 1,-1 2,3-8,1-1,0 1,0 0,2 0,-1 1,2-1,0 0,0 0,1 0,1 1,0-1,1 0,1-1,0 1,0-1,1 1,1-1,0-1,0 1,1-1,1 0,0 0,0-1,9 7,-12-12,0 0,1-1,-1 1,1-1,0 0,1-1,-1 0,0 0,1 0,0-1,0 1,0-2,0 1,0-1,0 0,0-1,0 1,0-1,0-1,0 1,5-2,-2-1,1 0,-1 0,0-2,0 1,0-1,-1 0,0-1,0 0,0-1,0 0,-1 0,0 0,6-9,-2 1,0 0,0-1,-2-1,0 1,-1-2,0 1,-1-2,-2 1,0-1,0 1,-2-2,0 1,0-19,-10 116,1-35,2 1,2-1,1 0,3 1,4 21,-5-54,0 0,1 0,1-1,-1 1,2-1,-1 1,1-1,1-1,0 1,0-1,1 0,0 0,1-1,0 0,0 0,1-1,-1 0,2-1,-1 0,1 0,0-1,0 0,9 3,21 4,-4-3</inkml:trace>
  <inkml:trace contextRef="#ctx0" brushRef="#br0" timeOffset="5183.354">653 1193,'0'2,"1"0,0 0,0 0,0-1,0 1,0-1,1 1,-1-1,0 1,1-1,-1 1,1-1,-1 0,1 0,0 0,0 0,-1 0,1 0,0-1,0 1,0 0,0-1,0 0,1 1,4 1,23 8,0-2,1-1,1-1,-1-2,2-1,159 3,-136-6,641-9,24-32,-686 34,-35 7,0 0,0 0,0 0,0 0,0 0,0 0,0 0,0 0,1 0,-1 0,0-1,0 1,0 0,0 0,0 0,0 0,0 0,0 0,0 0,0 0,0 0,1 0,-1-1,0 1,0 0,0 0,0 0,0 0,0 0,0 0,0 0,0 0,0-1,0 1,0 0,0 0,0 0,0 0,0 0,0 0,0 0,0-1,0 1,0 0,-1 0,1 0,0 0,0 0,0 0,0 0,0 0,0 0,0 0,0-1,0 1,0 0,0 0,-1 0,1 0,0 0,0 0,0 0,0 0,0 0,0 0,-22-5,2 4,-2-1</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1:11.086"/>
    </inkml:context>
    <inkml:brush xml:id="br0">
      <inkml:brushProperty name="width" value="0.05" units="cm"/>
      <inkml:brushProperty name="height" value="0.05" units="cm"/>
      <inkml:brushProperty name="color" value="#E71224"/>
      <inkml:brushProperty name="ignorePressure" value="1"/>
    </inkml:brush>
  </inkml:definitions>
  <inkml:trace contextRef="#ctx0" brushRef="#br0">182 1242,'-1'0,"1"0,0 0,-1 0,1 0,-1 0,1 0,0 0,-1 0,1 0,0 0,-1 0,1-1,-1 1,1 0,0 0,-1 0,1-1,0 1,0 0,-1 0,1-1,0 1,-1 0,1 0,0-1,0 1,0 0,-1-1,1 1,0 0,0-1,0 1,0-1,0 1,0 0,-1-1,1 1,0 0,0-1,0 0,7-20,16-16,1 11,1 2,1 1,0 1,7-2,-19 14,1 0,0 2,1 0,-1 0,2 1,-1 1,1 1,0 1,4-1,-18 4,1 1,0-1,0 1,0 0,0 0,-1 0,1 0,0 1,0-1,0 1,-1 0,1 0,0 1,-1-1,1 1,-1 0,0-1,1 2,-1-1,0 0,0 1,1 1,-1 0,0 0,0 0,-1 1,1 0,-1-1,0 1,0 0,-1 0,0 0,0 0,0 0,0 0,-1 0,0 0,0 0,0 5,-4 27,-2 1,-1-2,-1 1,-2-1,-2-1,-5 10,-34 72,-14 14,65-129,-120 215,-2 3,122-219,-1 0,0 0,0 1,1-1,-1 0,1 0,-1 1,1-1,0 0,-1 1,1-1,0 0,0 1,0-1,0 0,0 1,0-1,0 0,1 1,-1-1,0 0,1 1,-1-1,1 0,-1 0,1 0,0 1,-1-1,1 0,0 0,0 0,0 0,0 0,0 0,0 0,0-1,0 1,0 0,0 0,1-1,-1 1,0-1,0 1,1-1,0 1,9 1,1 1,-1-1,1-1,0 0,5-1,9 2,35 6,8 0,42 0,-92-8,0 0,0-2,0 0,0 0,0-2,-1-1,1 0,2-2,-13 3,0 0,0 0,-1-1,1 0,-1 0,3-3,10-11</inkml:trace>
  <inkml:trace contextRef="#ctx0" brushRef="#br0" timeOffset="261.327">1082 1408,'3'1,"0"0,-1 1,1-1,-1 1,1 0,-1 0,0-1,1 2,-1-1,0 0,0 0,0 1,-1-1,1 1,9 10,206 226,-4-5,-201-222,0 0,1-1,0-1,0 0,3 0</inkml:trace>
  <inkml:trace contextRef="#ctx0" brushRef="#br0" timeOffset="507.845">1590 1286,'0'1,"-2"3,-4 4,-5 6,-9 15,-4 10,-7 14,-5 17,0 5,2 0,4-5,6-5,6-7,3-5,3-8,1-8,1-3,1-8</inkml:trace>
  <inkml:trace contextRef="#ctx0" brushRef="#br0" timeOffset="729.631">1855 1435,'0'0,"0"0,0 0,2 0,2 0,4 1,3 2,6-1,6 0,5 0,5-3,4-4,1-6,7-10,-4-2</inkml:trace>
  <inkml:trace contextRef="#ctx0" brushRef="#br0" timeOffset="1145.024">2639 889,'-6'128,"-5"0,-5 0,-7 4,16-100,4-21,0 0,1 0,0 1,1-1,0 0,1 1,0-1,1 1,1 3,-1-13,0-1,0 1,0-1,0 1,1-1,-1 1,0-1,1 0,-1 0,1 0,0 0,-1 0,1 0,0 0,-1-1,1 1,0 0,0-1,0 0,0 1,0-1,-1 0,1 0,0 0,0 0,0 0,0-1,58-5,-55 5,34-8,0-2,0-1,-1-2,-1-2,0-1,-2-2,0-2,5-5,-28 18,0-1,-1 0,0-1,-1-1,0 1,-1-2,0 1,-1-1,0-1,-1 1,0-1,4-13,3-11</inkml:trace>
  <inkml:trace contextRef="#ctx0" brushRef="#br0" timeOffset="1412.767">3058 630,'-1'11,"0"1,-1-1,0 0,-1 1,0-1,-4 7,-8 28,-12 81,6 1,5 0,5 1,7 1,5 0,5-1,8 14,-4-24,-9-90</inkml:trace>
  <inkml:trace contextRef="#ctx0" brushRef="#br0" timeOffset="4092.039">4372 911,'0'8,"-2"-1,1 0,-1 0,-1 1,1-1,-1-1,0 1,-3 4,-13 35,8 15,2 1,3 0,3 0,3 24,-1-21,1-25</inkml:trace>
  <inkml:trace contextRef="#ctx0" brushRef="#br0" timeOffset="4325.395">4102 1430,'7'-5,"1"1,-1-1,1 1,0 1,1 0,-1 0,1 0,-1 1,4 0,21-8,18-10,-1-2,1-4,-10 5</inkml:trace>
  <inkml:trace contextRef="#ctx0" brushRef="#br0" timeOffset="5126.654">3152 0,'9'1,"-1"0,0 1,0-1,0 2,0-1,0 1,-1 0,1 1,-1 0,0 0,0 0,2 3,19 14,-1 0,6 10,-27-26,26 26,-1 2,-2 1,-1 1,-2 1,-1 1,-2 2,-1 0,-3 1,2 9,-1 5,-2 1,-3 0,-2 1,-3 0,-2 1,0 54,-8-33,-3 1,-3-1,-4-1,-3 1,-3-2,-4 0,-3-1,-3-1,-4-2,-29 51,47-99,-1 0,-2-1,0-1,-12 12,21-26,-1-1,0-1,-1 1,0-1,0-1,0 1,0-1,-1-1,0 1,0-1,0-1,-1 0,1 0,-2-1,-25 4</inkml:trace>
  <inkml:trace contextRef="#ctx0" brushRef="#br0" timeOffset="5712.256">133 260,'-2'27,"-1"1,-1-1,-6 22,-4 28,-74 691,78-601,8 0,7 0,20 106,-15-204,3-2,3 1,10 23,-17-65,1 0,0-1,2-1,1 0,1 0,1-1,1-1,1 0,20 18,-9-16,-2-6</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1:29.333"/>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1 225,'2'-4,"0"0,0 0,0 1,0-1,1 0,0 1,0 0,0-1,0 1,0 0,1 0,-1 1,1-1,2-1,3-2,34-27,1 1,15-6,-41 28,0 0,0 2,0 0,1 1,0 0,1 2,16-3,-33 8,0-1,0 1,0 0,1 0,-1 0,0 0,0 0,0 1,0-1,0 1,0 0,0 0,0 0,0 0,0 1,0-1,0 1,-1 0,1 0,1 1,-2-1,0 1,0 0,0 0,-1 0,1 0,-1 0,1 1,-1-1,0 0,0 1,-1-1,1 1,-1-1,1 1,-1-1,0 1,-1-1,1 4,-4 17,0 0,-1-1,-2 1,0-1,-2 0,-1 0,-68 138,52-111,-80 142,46-88,-40 98,99-200,0 0,0 0,0 0,0 0,1 0,-1 1,0-1,1 0,-1 1,1-1,0 0,0 1,0-1,0 0,0 1,1-1,-1 0,1 0,0 3,1-4,0 1,-1-1,1 1,0-1,0 0,0 0,0 0,0 0,0 0,0-1,1 1,-1 0,0-1,0 0,1 0,-1 1,0-1,0 0,1-1,0 1,74 0,1-3,1-4,-46 4,0-3,0-1,-1-1,0-2,-1-1,2-2,28-22,-38 18</inkml:trace>
  <inkml:trace contextRef="#ctx0" brushRef="#br0" timeOffset="294.871">890 347,'55'41,"-14"-12,29 32,-4 3,3 9,10 9,9 2,-84-81,3 4,2 0,-1 0,1-1,0 0,0-1,-7-4,-1 0,0-1,1 1,-1 0,0-1,1 1,-1-1,1 1,-1-1,1 0,-1 1,1-1,-1 0,1 0,-1 0,1 0,-1-1,1 1,0 0,-1-1,0 1,1-1,-1 1,1-1,-1 0,0 1,1-1,-1 0,0 0,0 0,0 0,1 0,-1 0,0-1,0 1,0-1,8-16</inkml:trace>
  <inkml:trace contextRef="#ctx0" brushRef="#br0" timeOffset="532.686">1502 16,'0'0,"0"2,0 0,-1 4,-5 6,-2 7,-1 9,-12 25,-5 14,-1 4,1 13,0 1,5-4,2-6,1-10,3-7,-1-2,3-9</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1:28.049"/>
    </inkml:context>
    <inkml:brush xml:id="br0">
      <inkml:brushProperty name="width" value="0.05" units="cm"/>
      <inkml:brushProperty name="height" value="0.05" units="cm"/>
      <inkml:brushProperty name="color" value="#E71224"/>
      <inkml:brushProperty name="ignorePressure" value="1"/>
    </inkml:brush>
  </inkml:definitions>
  <inkml:trace contextRef="#ctx0" brushRef="#br0">4 66,'-2'43,"1"-30,1 0,0 0,0 0,1 0,1 0,0 0,4 9,23 57,5-1,2-1,44 66,-12-22,22 59,-39-74,5-2,26 30,-82-133,4 5,-1-1,1 0,0 0,0 0,0 0,0-1,1 1,0-1,0 0,0-1,3 2,7 0</inkml:trace>
  <inkml:trace contextRef="#ctx0" brushRef="#br0" timeOffset="300.018">683 1,'-1'4,"0"1,0 0,0-1,-1 1,0-1,0 0,0 1,0-1,-1 0,0 0,-9 18,-61 148,7 2,7 3,-24 135,5 116,77-419,0-6</inkml:trace>
  <inkml:trace contextRef="#ctx0" brushRef="#br0" timeOffset="548.487">921 497,'0'0,"0"0,1 0,3 0,4 0,5-1,5-1,3 0,4-2,4-2,2-3,1-2,0 1,-6 1,-7 3,0-2,-3 0</inkml:trace>
  <inkml:trace contextRef="#ctx0" brushRef="#br0" timeOffset="795.51">1108 729,'0'1,"0"0,0 0,0 1,2 1,2 1,5 1,5-2,6-2,5-3,3-3,3-5,0-5,5-11,-5-1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1:30.660"/>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1 448,'0'1,"0"0,0 0,0 0,0-1,0 2,3 0,4 4,3 1,4 3,6-1,4 0,6-2,4-1,3-2,0-3,9-6,-4-1</inkml:trace>
  <inkml:trace contextRef="#ctx0" brushRef="#br0" timeOffset="673.207">729 133,'1'-2,"-1"-1,1 1,0 0,0 0,0 0,0-1,0 1,0 0,1 0,-1 0,1 1,-1-1,1 0,0 1,-1-1,2 0,34-26,-30 23,8-5,0 1,1 0,0 1,1 1,0 1,0 0,4 0,-16 5,1 0,-1 0,1 0,0 1,-1 0,1 0,-1 0,1 1,-1 0,1 0,4 2,-7-2,0 0,-1 0,1 1,-1-1,1 1,-1 0,0 0,0 0,1 0,-1 0,-1 1,1-1,0 0,0 1,-1-1,0 1,1 0,-1-1,0 1,0 0,-1 0,1 2,1 5,-1 0,-1 1,0-1,0 0,-1 0,0 0,-1 0,0 0,0 0,-1 0,-1 0,-3 6,-9 20,-2-1,-13 19,3-11,-2-3,-7 7,5-8,2 1,-2 9,39-58,1 1,1 0,-1 0,1 0,0 1,1 1,0 0,0 0,0 1,1 0,6-2,-8 3,1 0,0 0,0 1,0 1,1-1,-1 2,0-1,1 2,0-1,-1 1,1 1,-1 0,1 0,-1 1,1 1,-4-1,-1 0,0 1,0 0,0 1,0-1,0 1,-1 0,1 0,-1 1,0-1,-1 1,1 0,-1 1,0-1,0 1,0 0,2 5,-3-2,0 0,-1 0,0 0,0 0,0 1,-2-1,1 0,-1 1,0-1,-1 0,0 1,-1 0,-3 13,-1 0,-1-1,0 0,-2 0,-1-1,-1 0,0 0,-2-2,0 1,-2 0,2-4,-1-1,0 0,-1-1,0 0,-1-1,-1-1,0 0,-4 0,11-7,0 0,-1 0,0-1,0-1,0 0,-1 0,1-1,-1-1,1 1,-1-2,0 0,1 0,-1-1,-11-3,-5-2,5 1</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1:32.75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1 518,'0'1,"0"0,0 0,1-1,-1 1,0 0,1 0,-1-1,1 1,-1 0,1 0,0-1,-1 1,1-1,0 1,-1-1,1 1,0-1,0 1,-1-1,1 1,0-1,0 0,0 1,0-1,-1 0,1 0,0 0,0 0,0 0,0 0,0 0,37 1,-29-1,282 0,-255 0</inkml:trace>
  <inkml:trace contextRef="#ctx0" brushRef="#br0" timeOffset="367.422">851 281,'20'12,"-1"0,-1 2,0 1,0 0,-2 1,0 0,14 19,2 1,38 46,-3 3,-5 3,-3 3,-4 2,-4 2,-4 2,11 42,-51-119,0-3,0-1,0 1,2-1,4 5,-13-20,0-1,0 0,0 0,0 1,0-1,0 0,0 0,0 1,1-1,-1 0,0 0,0 1,0-1,0 0,1 0,-1 0,0 0,0 1,0-1,1 0,-1 0,0 0,0 0,1 0,-1 0,0 1,0-1,1 0,-1 0,0 0,1 0,-1 0,0 0,0 0,1 0,-1 0,0 0,0 0,1-1,-1 1,0 0,0 0,1 0,-1 0,0 0,0 0,1-1,-1 1,0 0,0 0,0 0,6-19,-3-29,-3 46,0-39</inkml:trace>
  <inkml:trace contextRef="#ctx0" brushRef="#br0" timeOffset="643.869">1624 54,'-15'17,"0"0,1 1,2 0,0 1,0 1,2 0,0 0,-13 25,-56 105,7 3,7 4,6 2,0 27,57-177,-11 22,11-28</inkml:trace>
  <inkml:trace contextRef="#ctx0" brushRef="#br0" timeOffset="910.043">1744 523,'99'-1,"-2"-5,35-9,-115 13</inkml:trace>
  <inkml:trace contextRef="#ctx0" brushRef="#br0" timeOffset="1148.763">1954 705,'1'3,"-1"-1,1 1,0-1,-1 1,1-1,0 0,0 0,1 1,-1-1,0 0,1 0,-1 0,1 0,0-1,0 1,0 0,0-1,0 1,0-1,0 0,0 0,0 1,1-1,-1-1,0 1,3 0,3 2,1 0,-1-1,1 0,0-1,0 0,0 0,0-1,5-1,0-1,-1-1,1 0,-1-1,1 0,-1-1,0-1,-1 0,0 0,0-1,0-1,7-6,18-15</inkml:trace>
  <inkml:trace contextRef="#ctx0" brushRef="#br0" timeOffset="1392.182">2832 330,'0'0,"0"0,0 0,0 0,0 0,0 0,0 0,1 0,4 0,4 0,6-1,4-2,7-4,3-2,3-1,8-6,-3 0</inkml:trace>
  <inkml:trace contextRef="#ctx0" brushRef="#br0" timeOffset="2063.725">3346 132,'7'-2,"0"0,1 0,-1-1,0 0,-1 0,1 0,0-1,-1 0,0 0,1-1,19-12,9-1,1 1,27-8,-50 21,0 0,1 0,-1 2,1-1,0 2,0 0,-1 0,1 2,8 0,-20-1,1 1,0-1,0 1,-1-1,1 1,0 0,-1 0,1 0,-1 0,1 1,-1-1,0 1,1-1,-1 1,0 0,0 0,0 0,0 0,-1 0,1 0,-1 0,1 1,-1-1,1 1,-1 2,0 0,0-1,0 1,-1 0,1 0,-1 0,0 0,0 0,-1-1,0 1,0 0,0 0,0 0,-6 17,-1 0,-1-1,-1 0,-1 0,-6 6,-13 23,-3-2,-2-1,-2-2,-2-1,-31 26,162-103,-75 26,1 1,0 1,0 1,1 0,-1 1,1 1,0 1,-1 1,19 2,-30-1,1 0,-1 0,0 1,-1 0,1 0,0 1,-1 0,1 0,-1 1,0-1,0 1,0 1,0-1,-1 1,0 0,0 0,0 1,-1-1,1 1,-1 0,-1 0,1 0,-1 1,0 0,-1-1,1 1,-1 2,2 7,-2 0,0 0,0 0,-2 1,0-1,-1 0,0 0,-1 0,-1 0,-1 0,0-1,-1 1,-1-1,-2 5,-2 2,-1 0,-1-1,0 0,-2-1,0-1,-1 0,-1-1,-1-1,-7 6,15-15,0-1,-1 0,0 0,0-1,0-1,-1 0,0 0,0-1,0 0,0-1,-1 0,1-1,-1 0,0-1,0 0,1-1,-1 0,-5-2,-11-3</inkml:trace>
  <inkml:trace contextRef="#ctx0" brushRef="#br0" timeOffset="2661.366">795 2533,'3'1,"1"1,-1 0,0 1,0-1,0 0,0 1,0-1,-1 1,1 0,-1 0,0 0,0 0,0 1,0-1,6 8,6 6,74 88,-4 4,-5 3,28 59,-64-80,-3 2,27 97,-37-99,-28-87,12 33,-8-30,-4-24,-4-57,1 23</inkml:trace>
  <inkml:trace contextRef="#ctx0" brushRef="#br0" timeOffset="2976.504">1507 2300,'-12'21,"1"1,0 0,2 1,0 0,-17 38,-280 701,221-536,81-218,-12 35,-22 40,39-145,2 28</inkml:trace>
  <inkml:trace contextRef="#ctx0" brushRef="#br0" timeOffset="3260.867">1784 2693,'261'0,"-250"0</inkml:trace>
  <inkml:trace contextRef="#ctx0" brushRef="#br0" timeOffset="3461.621">1855 3002,'0'0,"0"0,0 0,0 0,0 0,0 0,1 0,2 0,1 0,2-2,4-2,6-3,6-4,6-2,3-3,4 0,8 0,-2 1</inkml:trace>
  <inkml:trace contextRef="#ctx0" brushRef="#br0" timeOffset="4231.201">2667 2434,'1'-7,"0"0,1 0,0 0,0 1,0-1,1 1,0-1,0 1,1 0,-1 0,1 1,1-1,-1 1,1 0,0 0,3-3,10-8,1 0,1 1,0 1,3 0,-11 7,0 1,0 0,0 1,1 0,-1 1,1 0,7 0,-17 3,0 1,-1 0,1-1,0 1,-1 0,1 1,0-1,-1 0,1 1,0 0,-1-1,1 1,-1 0,1 0,-1 1,0-1,2 1,-3 0,1 0,0 0,-1 0,0 0,1 0,-1 1,0-1,0 0,0 1,0-1,-1 1,1-1,-1 1,1-1,-1 1,0-1,0 1,0-1,0 1,-1-1,1 3,-5 25,-1 0,-1 0,-2-1,0 0,-2 0,-10 16,-15 27,-44 62,37-68,-3-2,-14 11,87-94,1 1,0 2,1 1,10-3,-24 13,0 0,0 2,0 0,1 1,-1 0,1 1,-1 1,1 0,-1 1,0 1,9 2,-18-3,-1 0,1 0,0 1,0 0,-1 0,1 1,-1-1,1 1,-1 1,0-1,0 1,-1-1,1 1,-1 1,0-1,0 1,0-1,-1 1,1 0,-1 0,0 1,-1-1,1 1,-1-1,0 1,-1 0,1 0,-1 0,0-1,0 6,-2 4,1 1,-2-1,0 1,-1-1,-1 0,0 0,-1 0,0-1,-1 1,-1-1,-1-1,-1 3,-12 18,-1-2,-2 0,-1-2,-8 6,23-25,-1 0,0-1,-1 0,0-1,-1 0,0-1,0 0,0-1,-14 4,18-8,-1 0,0 0,0-2,0 1,0-1,0 0,0-1,0-1,0 1,0-2,0 1,0-1,0-1,0 0,-1-1,-17-7</inkml:trace>
  <inkml:trace contextRef="#ctx0" brushRef="#br0" timeOffset="5278.104">2932 3770,'45'-2,"0"-2,-1-2,1-2,-1-1,-1-3,0-1,-1-2,0-2,-1-2,-1-2,-1-1,-1-3,-2 0,0-3,-1 0,-2-3,-1 0,-2-2,-1-2,-1 0,-2-2,14-29,-11 14,-3-2,-2-1,-3-1,-1 0,-4-2,-2 0,-2-1,-3 0,-3 0,-2-1,-3 0,-3 0,-2 1,-2-1,-4 1,-1 0,-4 1,-8-20,8 36,-2 1,-2 0,-1 2,-2 0,-2 1,-1 2,-2 0,-27-27,19 27,-2 2,-2 1,-1 2,-1 2,-2 2,0 1,-37-14,-23-5,-2 4,-1 5,-2 5,-1 5,-1 4,0 5,-2 5,0 5,-21 5,26 4,-1 6,2 4,-1 4,2 6,1 4,0 4,3 5,1 4,-60 34,83-32,1 3,3 4,1 2,3 4,-50 51,73-59,2 1,3 3,1 2,3 1,2 2,3 1,2 2,-4 16,7-7,3 2,3 0,3 1,4 1,2 1,3 0,4 0,3 1,3-1,9 61,-3-78,2 0,3-1,3 0,1-1,3-1,2-1,3-1,1 0,3-2,2-1,2-2,1-1,3-1,20 17,-20-26,1-2,2-2,1-1,1-2,1-2,2-1,0-3,1-1,12 1,5-2,1-2,0-3,1-3,1-3,0-2,53-3,-9-8,-1-4,0-5,0-5,-2-4,-1-5,-1-5,5-6,149-68,-5-12,30-29,-235 122</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1:51.547"/>
    </inkml:context>
    <inkml:brush xml:id="br0">
      <inkml:brushProperty name="width" value="0.05" units="cm"/>
      <inkml:brushProperty name="height" value="0.05" units="cm"/>
      <inkml:brushProperty name="ignorePressure" value="1"/>
    </inkml:brush>
  </inkml:definitions>
  <inkml:trace contextRef="#ctx0" brushRef="#br0">830 17,'0'0,"0"-1,0 1,0-1,0 1,0-1,0 1,0-1,0 1,0-1,0 1,0-1,0 0,0 1,0-1,0 1,0-1,-1 1,1-1,0 1,0-1,-1 1,1 0,0-1,0 1,-1-1,1 1,-1 0,1-1,0 1,-1 0,1-1,-1 1,1 0,-1 0,1-1,-1 1,1 0,-1 0,1 0,-1 0,1-1,-1 1,1 0,-1 0,1 0,-1 0,0 0,1 1,-1-1,1 0,-1 0,1 0,-1 0,1 1,-1-1,1 0,-1 0,1 1,0-1,-1 0,1 1,-1-1,1 0,-36 29,35-27,-89 90,4 4,4 3,5 4,-49 89,74-106,4 2,4 2,4 3,-2 17,22-49,2 1,3 0,3 2,3-1,3 1,2 1,3 2,5 1,2 0,3 0,3 0,3-2,17 48,0-25,4-2,3-1,45 70,-55-96,9 16,-35-70,1 0,0 0,0 0,1-1,0 0,0 0,0 0,0 0,6 3,-7-7,0 1,0-1,0 0,0 0,0-1,0 1,0-1,0 0,1 0,-1 0,0 0,0-1,0 0,0 0,0 0,0 0,0 0,0-1,0 0,0 0,-1 0,4-2,24-15</inkml:trace>
  <inkml:trace contextRef="#ctx0" brushRef="#br0" timeOffset="632.553">4153 56,'2'12,"0"-1,0 0,1 0,0-1,1 1,1-1,-1 1,2-1,-1-1,7 9,8 17,34 68,79 150,-5 20,-92-185,-4 1,-3 1,-5 1,-3 2,-2 21,-9-16,-5 0,-4 1,-5-1,-4 1,-4-2,-4 1,-14 38,-12 15,-6-1,-7-3,-6-2,-28 38,85-174,-2 4,-1-1,0 1,-1-1,0 0,-4 3,10-13,0 1,-1-1,1 0,0 0,-1 0,1-1,-1 1,1 0,-1-1,0 0,1 1,-1-1,0 0,0-1,0 1,0 0,0-1,0 0,0 1,0-1,0-1,0 1,0 0,0-1,0 1,0-1,-1 0,-21-9</inkml:trace>
  <inkml:trace contextRef="#ctx0" brushRef="#br0" timeOffset="1182.971">2397 2319,'2'3,"1"-1,-1 1,0-1,0 1,0 0,-1-1,1 1,-1 0,1 0,-1 0,0 0,0 1,0 1,0-1,9 23,-2 0,0 0,-2 1,-2-1,0 1,-2 1,0-1,-2 0,-2 0,-3 18,5-43,0-1,0 0,0 0,-1 1,0-1,1 0,-1 0,0 0,0 0,0 0,0 0,0 0,0 0,-1 0,1 0,-1-1,1 1,-1 0,0-1,1 0,-1 1,0-1,0 0,0 0,0 0,0 0,0 0,-1 0,1-1,0 1,0-1,0 0,-1 1,1-1,0 0,-1 0,1 0,0-1,-20-2</inkml:trace>
  <inkml:trace contextRef="#ctx0" brushRef="#br0" timeOffset="3432.562">790 918,'34'-20,"-1"2,2 2,1 1,0 1,20-3,-43 13,21-7,0 1,0 3,0 0,24 0,-48 6,0 0,0 1,0 0,0 0,-1 1,1 1,0-1,0 2,-1-1,1 1,-1 1,0 0,0 0,0 1,-1 0,0 0,0 1,6 5,-11-8,0 1,0-1,0 1,0 0,-1 0,0 0,0 0,0 0,0 0,-1 1,1-1,-1 0,0 1,-1-1,1 1,0 4,-2-2,1 1,-1 0,-1-1,1 1,-1 0,-1-1,1 0,-1 0,-3 5,-7 10,0-1,-1 0,-2-1,0 0,-13 11,7-9,-1-1,-1-2,-1 0,0-1,-1-2,-1-1,-1 0,-32 11,0-1,-50 11,216-33,-34-4,0 4,37 6,-86-5,0 0,0 1,-1 1,0 1,0 1,-1 2,0 0,0 0,16 13,-31-19,0 1,0-1,-1 1,0 0,0 1,0-1,-1 1,0 0,0 0,0 0,-1 1,0-1,0 1,0 0,-1 0,0 0,0 4,-1-1,0 1,-1 0,0 0,0-1,-2 1,1 0,-1-1,-1 1,0-1,0 0,-2 3,-6 10,0 0,-2 0,0-1,-2-1,0 0,-1-1,-1-1,-1-1,-14 12,10-13,0 0,-1-1,-1-2,-1 0,-1-1,16-8,-1-1,1 1,-1-2,0 1,0-2,0 0,-1 0,1-1,-1 0,1-1,0 0,-1-1,-6-1,14 1,-1 0,1 0,0-1,0 0,0 0,0 0,0 0,0-1,1 1,-1-1,1 0,-1 0,1 0,0 0,0-1,-1-2,-7-13</inkml:trace>
  <inkml:trace contextRef="#ctx0" brushRef="#br0" timeOffset="4186.055">2938 1232,'0'1,"0"-1,-1 0,1 0,0 0,0 0,-1 0,1 0,0 0,-1 0,1 0,0 0,0 0,-1 0,1 0,0 0,-1 0,1 0,0 0,0 0,-1 0,1-1,0 1,0 0,-1 0,1 0,0 0,0-1,-1 1,1 0,0 0,0 0,0-1,0 1,-1 0,1 0,0-1,0 1,0 0,0-1,0 1,0 0,0 0,0-1,0 1,0 0,0-1,0 1,0 0,0 0,0-1,0 1,0 0,0-1,0 1,0 0,0 0,0-1,0 1,1 0,-1 0,0-1,21-22,37-20,-40 33,1 0,0 2,1 0,0 1,0 1,14-2,-26 6,1 0,-1 1,1 0,-1 0,1 1,-1 0,1 1,-1 0,0 0,1 1,-1 0,0 0,0 1,0 0,0 1,-1-1,7 5,-10-4,-1-1,0 0,0 1,0-1,-1 1,1 0,-1 0,0 0,0 0,0 0,-1 1,0-1,1 1,-2-1,1 0,0 1,-1 0,0-1,0 1,0-1,0 1,-1-1,0 1,0-1,0 1,-4 15,0-1,-2 0,0 0,-1-1,-2 2,-18 28,-2-1,-2-2,-2-1,-1-1,-40 34,-59 73,129-143,0-1,0 1,0 1,1-1,0 1,0-1,1 1,-1 3,3-9,1 0,-1 0,1 1,0-1,0 0,0 1,0-1,0 0,0 1,1-1,-1 0,1 0,-1 1,1-1,0 0,0 0,0 0,0 0,1 0,-1 0,0 0,1 0,-1-1,1 1,0 0,-1-1,1 1,0-1,0 0,0 0,0 0,1 1,8 3,1 0,-1 0,1-1,0-1,1 0,-1-1,0 0,3 0,106 2,-79-4,415-8,-455 8</inkml:trace>
  <inkml:trace contextRef="#ctx0" brushRef="#br0" timeOffset="4750.126">536 3501,'347'8,"259"-36,20-28,-279 22,197 4,54 24,-292 6,-280-1,80 0,20-6,-94 3,0 0,0-2,-1-2,0-1,-1-1,5-3,-9-3,-20 10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0:37.603"/>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ignorePressure" value="1"/>
    </inkml:brush>
  </inkml:definitions>
  <inkml:trace contextRef="#ctx0" brushRef="#br0">546 129,'-2'1,"0"0,0 0,0 0,0 0,1 0,-1 0,0 1,1-1,-1 1,1-1,-1 1,1-1,0 1,0 0,0 0,0-1,0 1,0 0,0 0,0 0,1 0,-1 0,-18 58,16-50,-18 65,3 0,-2 41,14-69,2 1,3-1,1 0,5 39,-3-72,1 1,0-1,1 1,0-1,1-1,1 1,0-1,1 1,5 6,-9-16,-1 0,1 0,0 0,0-1,1 1,-1-1,1 0,0 0,0 0,0 0,0-1,0 0,0 0,1 0,-1 0,1 0,0-1,-1 0,1 0,0 0,0-1,-1 1,1-1,0-1,0 1,0 0,-1-1,1 0,0 0,4-2,5-2,0-1,0-1,0 0,-1 0,0-1,0-1,-1 0,-1-1,1 0,0-2,4-6,-1-1,0 0,-1-1,-2 0,0-1,1-5,10-27,-2-1,-3-2,-2 0,8-56,-15 62,-2 0,-2 0,-3-48,-12 180,-1-1,-12 261,-3 60,-56 257,76-629,-23 127,-26 70,42-181,-3 0,-1-1,-2-1,-3-1,-1 0,-2-2,-4 2,21-32,-1 0,0-1,0-1,-1 0,0 0,-1 0,0-2,0 1,-1-1,0-1,0 0,0-1,-1 0,0-1,0 0,-6 0,7-2,0-1,0 0,0-1,-1-1,1 0,0 0,0-1,0 0,0-1,0-1,1 0,0 0,-1-1,2-1,-1 0,0 0,1-1,-2-3,-2 0,1-1,1-1,0 0,1-1,0 0,0-1,2 0,0-1,0 1,2-2,0 1,0-1,2 0,0-1,0 1,2-1,0 0,1 0,0-14,3-25,2-1,11-53,3 9</inkml:trace>
  <inkml:trace contextRef="#ctx0" brushRef="#br0" timeOffset="1096.792">2738 146,'27'-15,"-14"6,21-9,0 2,1 2,1 1,0 1,0 2,1 2,0 1,1 2,0 2,5 1,-35 2,-1 1,0 0,1 0,-1 0,0 1,0 0,0 0,0 1,0 0,-1 0,2 1,-6-2,1 0,0 0,-1 0,0 1,1-1,-1 1,0-1,0 1,0 0,0 0,-1-1,1 1,-1 1,0-1,0 0,0 0,0 0,0 0,-1 1,1-1,-1 0,0 1,0-1,0 0,-1 1,1-1,-4 15,0 0,-1-1,-1 1,0-1,-2 0,0-1,0 0,-2 0,0-1,-11 13,-20 22,-1-3,-26 21,-5-2,-36 21,42-34,2 3,-10 15,71-67,0 0,0 0,0 1,1 0,-1-1,1 1,0 1,1-1,-1 0,1 1,0-1,1 1,-1 0,2-3,0 0,0 0,0 0,1 0,-1 0,1 0,-1 0,1 0,0 0,0-1,0 1,1 0,-1-1,1 1,0-1,-1 1,1-1,0 0,0 1,0-1,1 0,-1-1,0 1,1 0,-1-1,1 1,11 5,-1 0,0 0,1-2,1 0,-1 0,0-2,1 1,0-2,0 0,12 0,29-1,0-2,11-4,-60 5,24-2,1-2,-1-1,0-1,-1-2,0-1,0-1,-1-1,0-2,23-14,-3-5</inkml:trace>
  <inkml:trace contextRef="#ctx0" brushRef="#br0" timeOffset="1756.785">3920 223,'-3'61,"-3"-1,-12 54,8-62,3 0,2 1,1 48,4-93,1-1,0 0,0 0,0 0,1 0,0 0,0 0,1 0,0-1,0 1,0-1,1 0,0 0,0 0,1-1,-1 1,1-1,5 4,-6-7,0 1,1 0,0-1,-1 0,1 0,0 0,0-1,0 1,0-1,0 0,1-1,-1 0,0 1,0-1,0-1,1 1,-1-1,0 0,0 0,0-1,0 1,0-1,0 0,-1-1,1 1,3-3,16-9,1-2,-2 0,0-2,-2 0,0-2,0 0,-2-1,-1-1,2-4,-7 8,-1-1,-1 0,-1 0,0-1,-2 0,0-1,-1 0,-1 0,-1-1,-1 1,-1-1,-1-7,-1 16,0 7,-1 0,1 1,-1-1,0 1,-1-1,0 0,1 1,-2-1,1 1,-1-1,-2 39,7 333,3-140,-25 218,12-384,-2 1,-3-1,-3-1,-16 42,23-79,0 0,-2-1,0-1,-2 0,0 0,-1-1,-1 0,-1-2,0 1,-2-2,1 0,-2-1,0-1,-2 0,7-7,0 0,-1-1,1-1,-2 0,1-1,0-1,-1 0,1-1,-1 0,-1-1,11-1,0 0,0 0,0-1,0 1,0-1,0 0,0-1,0 1,1-1,-1 0,0 0,1 0,0-1,-2 0,3 0,1 0,-1 1,1-1,0 0,0 0,0 0,0 0,0 0,1-1,-1 1,1-1,0 1,0-1,0 1,0-1,1 1,0-1,0 0,0 1,0-1,0-2,6-32,1 1,2 0,1 1,2 0,15-30,-10 23,10-29</inkml:trace>
  <inkml:trace contextRef="#ctx0" brushRef="#br0" timeOffset="4607.478">966 2895,'-1'7,"-1"0,1-1,-1 1,-1 0,1-1,-1 0,-2 5,-8 19,-2 21,3 1,2 0,2 1,3 0,2 0,2 1,3-1,6 38,-6-76,0-1,1 0,0 0,2 0,-1-1,2 1,3 6,-7-17,-1 0,1 1,0-1,0 0,0 0,1 0,-1-1,1 1,-1-1,1 1,0-1,0 0,0 0,1 0,-1 0,0-1,1 1,-1-1,1 0,-1 0,1 0,-1 0,1-1,0 1,-1-1,1 0,0 0,-1-1,1 1,0-1,2 0,7-4,1 0,-1 0,-1-2,1 0,-1 0,0-1,-1 0,0-1,0-1,-1 1,0-2,0 1,4-9,7-9,-1-2,-1 0,-1-1,11-31,-14 20,-2-1,-1 0,-3-1,-2 0,-1 0,-3-1,-1-21,8 431,0-99,-8-134,-10 762,1-779,-6-1,-12 43,15-109,-2-1,-2 0,-2-1,-3 0,-1-2,-23 38,34-66,-1-1,-1-1,0 0,-1 0,0-1,-1-1,-1 0,0 0,-12 7,17-14,1-1,-1 0,0 0,0-1,0 0,0 0,-1-1,1 0,-1-1,0 0,1 0,-1-1,1-1,-1 0,0 0,1 0,-1-1,-8-4,4 2,-1-1,1-1,1-1,-1 0,1 0,0-1,1-1,0 0,0-1,1 0,1-1,-1 0,2-1,-1 0,2 0,-5-9,3 1,0 0,2-1,0 0,2 0,0-1,1 0,1 0,1 0,2 0,0-1,1 1,3-49,4 1,3 0,17-65,-4 41</inkml:trace>
  <inkml:trace contextRef="#ctx0" brushRef="#br0" timeOffset="6514.984">5797 3420,'0'0,"0"0,0 0,2 1,0 0,3 2,4 1,6 1,7-2,7 0,8-2,7-2,3-3,14-4,-4-2</inkml:trace>
  <inkml:trace contextRef="#ctx0" brushRef="#br0" timeOffset="6979.184">6641 2901,'88'-4,"-48"1,0 2,10 2,-37 0,-1 0,0 1,0 1,0 0,0 0,-1 1,1 1,-1 0,4 3,-10-6,-1 1,0 1,0-1,-1 0,1 1,-1 0,1 0,-1 0,-1 0,1 0,0 1,-1-1,0 1,0-1,0 1,-1 0,0 0,0 0,0 0,0 0,-1 0,0 0,0 0,0 0,0 0,-2 5,-1 10,-1-1,-1 0,-1-1,0 1,-2-1,-3 6,-5 7,-1-1,-2 0,0-1,-2-1,-21 20,-30 26,-27 18,2-4,94-85,0-1,0 1,1 0,-1 0,1 0,-1 0,1 0,0 0,0 1,0-1,1 1,-1 0,1-1,0 1,0 0,0 1,1-3,1 1,-1-1,1 0,0 0,0 0,0 0,0 1,0-1,0-1,1 1,-1 0,1 0,-1 0,1-1,0 1,0-1,-1 1,1-1,0 0,0 0,0 1,0-2,1 1,-1 0,0 0,0-1,2 1,18 6,0 0,1-2,-1-1,1-1,8 0,120 1,-78-3,109 5,-126-4</inkml:trace>
  <inkml:trace contextRef="#ctx0" brushRef="#br0" timeOffset="5626.735">3185 2879,'17'-2,"0"0,0 0,0-2,4-1,47-8,-38 10,35-4,23 3,-70 4,0 0,1 2,-2 0,1 1,0 1,0 0,4 3,-18-5,0-1,0 1,0 0,-1 0,1 1,-1-1,1 1,-1 0,0-1,0 1,0 1,0-1,0 0,-1 1,0 0,1-1,-1 1,-1 0,1 0,-1 0,1 0,-1 0,0 1,0-1,-1 0,0 0,1 1,-1-1,-1 0,1 1,-1-1,0 1,-2 14,-1-1,-1 0,-1-1,0 1,-2-1,-7 13,-7 10,-1 0,-3-2,-1-1,-13 12,-127 130,105-116,54-55,0 0,1 0,1 1,-1 0,1 0,1 1,0-1,0 1,1 0,0 1,0-1,4-5,-1-1,0 1,1-1,0 1,0 0,0-1,0 1,1-1,0 1,0-1,0 1,0-1,1 0,0 1,0-1,0 0,0 0,1 0,-1 0,1-1,0 1,0-1,0 0,1 0,-1 0,1 0,0 0,9 6,0-1,1-1,0 0,1-1,-1 0,1-1,0-1,0 0,0-1,1-1,-1 0,10-1,22 0,0-2,0-3,25-5,-32 3,0-2,-1-2,0-1,35-16,-50 16,0-1,0 0,-1-2,-1-1,0-1,-1 0,16-18,14-20</inkml:trace>
  <inkml:trace contextRef="#ctx0" brushRef="#br0" timeOffset="6257.526">4478 3199,'-3'1,"1"0,0 0,0-1,0 2,0-1,0 0,0 0,1 1,-1-1,0 1,1-1,-1 1,1 0,-1-1,1 1,0 0,0 0,-1 0,-19 37,8-10,2 1,2 0,0 0,2 1,1 0,0 23,4-34,1 1,0-1,2 0,1 0,0 0,1 0,2 0,0-1,0 1,2-1,1 0,-5-12,0-1,0 1,1-1,0 0,1 0,-1 0,1 0,0-1,0 0,1 0,-1 0,1-1,0 0,1 0,-1-1,1 1,-1-1,1-1,0 1,0-1,0 0,0-1,1 0,-1 0,0 0,1-1,-1 0,0-1,1 1,-1-1,0-1,0 0,0 0,0 0,3-2,9-4,-1 0,-1-2,0 0,0 0,-1-2,0 0,-1-1,0-1,-1 0,-1 0,0-2,-1 0,-1 0,0-1,1-5,-1 0,0-1,-2 0,-1 0,-1-1,-1 0,-1 0,-1 0,-1-1,-1 1,-1-1,-1 0,-2-4,1 158,-2-16,10 111,0 191,-10-327,-4 0,-4 0,-16 57,21-120,-2-1,0 0,-1-1,-2 0,0 0,-2-1,0 0,-5 4,12-18,-1 0,0-1,0 1,-1-1,0-1,0 0,0 0,-1 0,0-1,-1 0,4-2,-1-1,1 0,0 0,-1-1,1 0,-1 0,1 0,-1-1,1 0,-1 0,1-1,-1 1,1-2,-1 1,1-1,-3-1,1 1,1-2,-1 1,1-1,0-1,1 1,-1-1,1 0,0 0,0-1,0 0,1 0,0 0,0-1,1 1,0-1,0 0,0-1,1 1,0-1,1 1,-1-1,1 0,0-8,-3-13,2-1,1 0,2 0,1 1,3-25,5-25</inkml:trace>
  <inkml:trace contextRef="#ctx0" brushRef="#br0" timeOffset="4893.928">1960 3183,'1'0,"0"0,0 0,2 0,2 0,3 0,6 0,5 0,8 0,7-1,5-3,6 0,0-2,0-1,5-4,-6 0</inkml:trace>
  <inkml:trace contextRef="#ctx0" brushRef="#br0" timeOffset="5114.725">2258 3320,'0'1,"0"0,0 1,0 0,2 1,2 3,5-1,6 1,8 0,7-1,8-3,5-2,6-1,2-4,11-5,-6-3</inkml:trace>
  <inkml:trace contextRef="#ctx0" brushRef="#br0" timeOffset="2013.273">5217 538,'0'0,"0"1,0 1,6 2,4 1,6 2,7 2,7 2,20 2,8 1,2-2,-1-4,-2-4,-5-4,-4-5,1-8,-7 0</inkml:trace>
  <inkml:trace contextRef="#ctx0" brushRef="#br0" timeOffset="2247.16">5449 207,'-10'46,"-1"-4,7 30,3-1,3 0,3 0,11 51,-15-112,1 6,1 1,1 0,0-1,1 0,1 2,-5-14,1-1,-1 1,1-1,0 0,0 1,0-1,1 0,-1-1,1 1,-1 0,1-1,0 1,0-1,0 0,0 0,1 0,-1 0,1-1,-1 1,1-1,-1 0,1 0,-1 0,1-1,1 1,13 0</inkml:trace>
  <inkml:trace contextRef="#ctx0" brushRef="#br0" timeOffset="2744.874">6189 68,'12'-1,"-1"0,1-1,-1-1,0 0,0-1,3-1,27-8,9 1,0 3,28-2,-59 9,-1 1,0 1,0 0,0 2,1 0,-1 1,-1 1,17 5,-30-8,-1 0,1 1,-1-1,1 1,-1 0,0 0,0 0,0 0,0 1,0-1,0 1,-1 0,1 0,-1 0,0 0,1 0,-1 0,-1 1,1-1,-1 0,1 1,-1 0,0-1,0 1,0 0,-1 0,0-1,1 1,-1 0,0 0,-1 0,-1 12,-1 0,-1 0,0 0,-1-1,-1 1,-5 11,-15 27,-2-1,-2-1,-2-1,-3-2,-1-2,-5 1,-54 55,-5-3,-7-2,101-92,-8 5,1 1,1 0,0 1,1 1,-2 4,11-16,1-1,0 1,-1-1,1 1,0 0,0 0,0 0,1 0,-1 0,0 0,1 0,-1 0,1 0,0 0,-1 0,1 0,0 0,0 0,1 0,-1 0,0 0,1 1,-1-1,1 0,-1 0,1-1,0 1,0 0,0 0,0 0,0 0,1-1,-1 1,0-1,1 1,-1-1,1 1,0-1,-1 0,1 0,0 0,0 0,0 0,0 0,0 0,1 0,12 4,0 0,0-1,1-1,0 0,-1-1,1-1,0 0,114-4,-100 1,25-2,-1-2,0-3,0-1,39-15,-22 1</inkml:trace>
  <inkml:trace contextRef="#ctx0" brushRef="#br0" timeOffset="299.549">1612 113,'1'0,"1"1,0 0,0 0,3 0,1 1,2 1,4 2,4 1,4 2,2 0,2 1,1-2,-5-2,0-1,-4-1</inkml:trace>
  <inkml:trace contextRef="#ctx0" brushRef="#br0" timeOffset="540.412">1573 427,'0'0,"0"0,0 0,0 0,1 1,5 2,5 0,6 1,7 0,6-1,5-4,4-2,3-3,1-1,10-4,-5 0</inkml:trace>
  <inkml:trace contextRef="#ctx0" brushRef="#br1" timeOffset="100108.3">2832 4231,'1'2,"-1"1,1-1,0 0,0 0,0 0,0 0,0 0,1 0,-1-1,1 1,-1 0,1-1,-1 1,1-1,0 1,0-1,0 0,0 0,0 1,0-2,0 1,0 0,0 0,1-1,-1 1,0-1,2 1,2 0,0 0,-1 0,1 0,0 0,0-1,0 0,0 0,0-1,-1 1,1-1,0-1,20-10,1-3</inkml:trace>
  <inkml:trace contextRef="#ctx0" brushRef="#br1" timeOffset="100681.488">3378 4093,'14'0,"1"0,-1 1,0 0,0 1,0 1,10 3,-21-5,-1 0,1 0,-1 0,1 0,-1 0,0 1,0-1,1 1,-1-1,0 1,0 0,-1 0,1 0,0 0,-1 0,1 0,-1 1,0-1,1 0,-1 1,0-1,-1 1,1-1,0 1,-1-1,1 1,-1 0,0-1,0 1,0 0,0-1,0 1,-1 0,1-1,-1 1,0-1,0 1,1-1,-2 1,-4 16,-2-1,0 1,-1-2,-1 1,0-1,-1-1,-11 12,-18 18,-40 34,-7 9,85-88,0 1,1-1,-1 1,1 0,-1-1,1 1,0 0,0 0,0 0,0 0,0 0,0 0,0 0,1 0,-1 1,1-1,0 0,-1 0,1 0,0 1,0-1,0 0,1 0,0 2,0-1,1 0,0-1,0 1,0-1,0 1,0-1,1 0,-1 0,1 0,-1 0,1-1,0 1,-1-1,1 1,0-1,0 0,2 0,16 6,0 0,1-2,-1-1,1-1,22 1,113-4,-95-1,-47 1</inkml:trace>
  <inkml:trace contextRef="#ctx0" brushRef="#br1" timeOffset="101277.958">3941 4336,'-2'2,"-1"0,1 1,0-1,-1 1,1-1,0 1,1 0,-1 0,0 0,1 0,0 0,0 0,0 0,0 0,0 2,1-5,-5 15,1 1,1-1,0 1,1 0,1 0,0 0,1 0,1 3,0-14,0 1,0-1,0 0,0 0,1 0,0 0,0 0,0-1,0 1,1 0,0-1,2 2,-3-3,1-1,-1 1,1-1,0 0,0 0,0 0,0-1,0 1,0 0,1-1,-1 0,1 0,-1 0,0 0,1-1,0 1,-1-1,1 0,2 0,1-1,-1-1,1 1,0-1,0 0,-1-1,1 0,-1 0,0 0,0 0,0-1,0 0,0-1,-1 1,0-1,0 0,0 0,-1-1,3-4,7-8,0-2,-2 1,0-2,-2 0,0 0,0 6,-10 33,0 1,3 52,2 130,-6-162,-2 0,-1 0,-2 0,-3 2,8-34,-1 0,0 0,0 0,-1 0,1-1,-1 1,-1-1,0 0,1 1,-2-2,1 1,-1 0,0-1,0 0,0 0,-1-1,1 1,-1-1,0 0,-1-1,1 0,-1 0,1 0,-1 0,0-1,0 0,0-1,0 0,0 0,-1 0,1-1,0 0,0 0,0-1,-1 0,1 0,0-1,0 0,-2-1,-23-9,0-2,1-1,1-1,0-1,1-2,-18-17,11 9</inkml:trace>
  <inkml:trace contextRef="#ctx0" brushRef="#br1" timeOffset="101714.924">281 4076,'0'2,"1"0,-1 1,1-1,0 0,0 0,0-1,0 1,0 0,0 0,0 0,0-1,1 1,-1 0,1-1,-1 1,1-1,0 0,-1 0,1 1,0-1,0 0,0 0,0-1,0 1,0 0,0-1,2 1,58 12,-62-13,20 1,-1 0,1 0,-1-2,1-1,-1 0,0-2,0 0,0-1,6-2,7-5</inkml:trace>
  <inkml:trace contextRef="#ctx0" brushRef="#br1" timeOffset="102832.606">944 3944,'14'-1,"0"2,0-1,1 2,-1 0,-1 1,9 2,-19-4,0 0,-1 0,1 0,0 0,-1 1,0-1,1 1,-1-1,0 1,0 0,0 0,0 0,0 0,0 0,0 1,-1-1,1 0,-1 1,0-1,0 1,0 0,0-1,0 1,0 0,-1 0,1-1,-1 1,0 0,0 0,0 0,0-1,0 1,-1 0,1 0,-1 0,0 1,-3 7,0 1,0-1,-1-1,-1 1,1-1,-2 0,0 0,0 0,0-1,-1 0,-3 1,-23 23,-2-2,-7 4,31-25,-20 13,23-18,1 0,0 1,0 0,0 1,1 0,0 0,0 0,1 1,0 0,-1 1,7-8,0 0,-1 0,1 0,0 0,-1-1,1 1,0 0,0 0,0 0,0 0,0 0,0 0,0 0,0 0,0 0,0-1,0 1,1 0,-1 0,0 0,1 0,-1 0,0-1,1 1,-1 0,1 0,0 0,26 15,39-4,-61-11,11 1,0-1,0 0,1-1,-1-1,0-1,0 0,0-1,0-1,0 0,-1-1,1-1,2-3,0 0,-1-1,0-1,0 0,-1-2,-1 0,0 0,9-12,-7 7,0 2,-2-1,0 0,-1-1,7-14,-22 39,0 0,0-1,1 1,-1 0,2-1,-1 1,1 6,0 9,-1-13,1 1,-1-1,1 0,1 0,0 0,0 1,1-2,0 1,0 0,1-1,0 1,1-1,4 7,-6-12,0 0,0 1,0-1,1 0,-1-1,0 1,1-1,0 1,0-1,0 0,0-1,0 1,0-1,0 1,0-1,0-1,1 1,-1 0,0-1,1 0,-1 0,0 0,1-1,-1 0,0 1,1-1,-1-1,0 1,0-1,2 0,2-2,0 1,-1-1,1-1,-1 0,1 0,-1 0,-1-1,1 0,-1 0,0 0,-1-1,1 0,-1 0,-1-1,1 1,1-6,-6 13,0-1,1 1,-1 0,0-1,0 1,1 0,-1-1,0 1,1 0,-1 0,0-1,1 1,-1 0,0 0,1 0,-1-1,0 1,1 0,-1 0,1 0,-1 0,0 0,1 0,-1 0,1 0,-1 0,1 0,-1 0,0 0,1 0,-1 0,1 0,-1 0,0 0,1 1,-1-1,0 0,1 0,-1 0,0 1,1-1,-1 0,0 0,1 1,-1-1,0 0,0 1,1-1,-1 0,0 1,0-1,0 0,1 1,12 19,-6 7,-2-1,0 2,-2-1,-1 0,-1 1,-1-1,-3 18,1 8,2-40,0 0,-1 0,-1 0,0 0,-1 0,0 0,-1-1,0 1,-4 4,6-12,-1 0,0-1,0 1,-1-1,1 0,-1 0,0 0,0-1,0 1,0-1,-1 0,0 0,1-1,-1 1,0-1,0 0,0 0,0-1,-1 1,1-1,0-1,-1 1,1-1,-1 1,-8-2,-1 1,1-2,0 0,0-1,0 0,0-1,0 0,1-1,0-1,0 0,0-1,1 0,0-1,-2-2,-6-5</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6:47.75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1,'0'0,"0"2,0-1,0 0,1 3,3 5,3 4,1 5,2 9,-1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8:47.131"/>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1 211,'18'-1,"0"-1,0 0,-1-2,1 0,-1-1,0 0,9-5,33-16,26-17,-17 8,-29 15,43-20,-76 37,0 1,1 0,-1 0,1 1,-1-1,1 2,-1-1,1 1,0 0,-1 0,5 1,-9 0,1 0,0 0,-1 0,1 0,-1 1,1-1,-1 1,1-1,-1 1,0 0,0 0,0 0,0 0,0 0,0 1,-1-1,1 0,-1 1,0 0,1-1,-1 1,0 0,-1-1,1 3,3 11,-1-1,-1 1,0 0,-1 3,0-4,4 90,-4-1,-5 1,-5-1,-47 312,-5 44,59-434,0-12,0 1,1-1,1 0,1 0,0 0,1 4,-2-18,0 1,0-1,0 0,0 0,0 1,0-1,0 0,0 1,0-1,0 0,0 0,0 1,0-1,0 0,0 0,1 1,-1-1,0 0,0 0,0 1,0-1,0 0,1 0,-1 1,0-1,0 0,1 0,-1 0,0 0,0 1,1-1,-1 0,0 0,0 0,1 0,-1 0,0 0,0 0,1 0,-1 0,0 0,1 0,-1 0,0 0,0 0,1 0,9-13,5-25,28-97,-19 58</inkml:trace>
  <inkml:trace contextRef="#ctx0" brushRef="#br0" timeOffset="272.366">1011 592,'3'1,"1"-1,-1 1,1 0,-1 0,1 0,-1 0,0 1,0 0,0-1,0 1,0 0,0 0,0 1,-1-1,1 0,-1 1,1 0,-1 0,42 60,-31-43,109 176,30 43,-111-180,4-2,44 46,-78-93,0 1,0-1,1-1,1 0,4 2,-14-9,0 0,0-1,1 1,-1-1,1 0,-1 0,1 0,0 0,-1-1,1 1,2-1,-4 0,0-1,0 1,0 0,0-1,0 1,-1-1,1 0,0 0,0 0,0 0,-1 0,1 0,-1 0,1 0,-1-1,1 1,-1-1,0 1,1-1,-1 1,0-1,0 0,12-27,-4-4</inkml:trace>
  <inkml:trace contextRef="#ctx0" brushRef="#br0" timeOffset="476.302">1646 570,'0'3,"-4"5,-10 16,-15 28,-11 23,-7 19,3 4,3 8,7-3,8-10,8-9,5-10,4-10,-1 2,2-10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8:51.606"/>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96,'53'-1,"0"-3,0-1,36-10,-21-1,60-23,-103 30,-7 5,-5 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2:27.515"/>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124 11,'-6'167,"-8"1,-34 156,32-239,2-9,2 0,4 1,3 11,5-85,0 0,0 0,0 0,0 0,1 0,-1 0,1 0,0 0,0 0,0 0,0 0,0-1,0 1,1 0,0-1,1 2,-1-2,0-1,0 1,0-1,0 0,0 0,0 0,0 0,1-1,-1 1,0 0,1-1,-1 0,0 1,1-1,-1 0,1 0,-1 0,0-1,1 1,-1-1,0 1,18-4</inkml:trace>
  <inkml:trace contextRef="#ctx0" brushRef="#br0" timeOffset="602.291">467 60,'35'-14,"-14"4,4 2,0 0,1 2,0 1,0 1,6 1,-24 2,0 0,0 1,0 0,0 1,0-1,0 2,0-1,0 1,0 0,0 1,-1-1,1 2,-1-1,0 1,0 0,0 0,-1 1,7 5,-10-5,0-1,0 1,-1 0,0 0,1 0,-2 0,1 0,0 0,-1 1,0-1,-1 1,1-1,-1 0,0 1,0-1,-1 1,1-1,-1 1,0-1,-1 0,0 3,-6 18,-1 1,-1-2,-9 16,15-31,-27 48,-3-2,-2-2,-2-1,-3-1,-8 4,-78 102,125-155,0-1,0 0,1 1,-1-1,1 1,-1 0,1-1,0 1,0 0,0 0,0 0,1 0,-1 0,1 0,0 0,0 0,0 0,0 0,0 0,1 0,-1 0,1 1,1-1,0 1,0-1,0 1,1-1,-1 0,1 0,0 0,-1 0,1-1,1 1,-1-1,0 0,1 0,2 2,14 5,1-1,-1 0,1-2,0 0,13 0,76 12,80 1,-63-8,-116-10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8:51.852"/>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60,'0'0,"0"1,0 1,3-1,3 0,4 0,5-1,4 0,6 0,5-1,4-4,2-2,2-2,-2-3,6-4,-4 1</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8:52.401"/>
    </inkml:context>
    <inkml:brush xml:id="br0">
      <inkml:brushProperty name="width" value="0.05" units="cm"/>
      <inkml:brushProperty name="height" value="0.05" units="cm"/>
      <inkml:brushProperty name="color" value="#004F8B"/>
      <inkml:brushProperty name="ignorePressure" value="1"/>
    </inkml:brush>
  </inkml:definitions>
  <inkml:trace contextRef="#ctx0" brushRef="#br0">0 164,'23'-2,"-1"-1,0-1,0-1,0-1,15-6,21-6,308-89,-358 105,0 1,0-1,0 1,0 1,0-1,0 1,0 1,1 0,-6-1,0 1,0 0,0-1,0 1,-1 1,1-1,0 0,-1 1,1-1,-1 1,1 0,-1 0,0 0,0 0,0 0,0 0,0 1,0-1,-1 0,1 1,-1 0,0-1,1 1,-1 1,3 10,0 0,-1 0,-1 0,0 1,0-1,-2 1,0 8,-12 109,7-93,-30 224,-12 4,42-248,1 0,-2-1,-1 0,0 0,-1-1,-3 4,-9 12</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8:54.07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14 1,'-11'202,"9"590,3-587,0-148</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7:24.60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12341 4203,'-17'7,"0"0,-1-1,1-1,-1 0,-1-2,-15 2,-29 0,-25-2,36-2,-606 0,-99-36,-591 6,543 23,-1316 51,1098-16,-300 16,-211 23,-169 13,1431-51,-23 17,181-28,112-18,0-1,0 1,0-1,0 0,0 0,0 0,0 0,0 0,0 0,0-1,0 1,0-1,1 1,-1-1,0 0,0 0,0 1,1-1,-2-1,-2-4</inkml:trace>
  <inkml:trace contextRef="#ctx0" brushRef="#br0" timeOffset="75901.672">6715 134,'13'-2,"1"0,-1-1,0-1,0 0,0-1,-1 0,0-1,0 0,4-3,38-18,-10 10,47-13,-78 26,1 1,-1 1,1 0,0 0,0 2,-1-1,1 2,0 0,3 1,-14-1,0 0,0-1,0 1,0 1,0-1,-1 0,1 1,0 0,-1-1,1 1,-1 0,1 0,-1 1,0-1,0 0,0 1,0-1,0 1,-1 0,1-1,-1 1,1 0,-1 0,0 0,0 0,-1 0,1 0,-1 0,1 0,-1 1,0-1,0 0,-1 0,1 0,-1 1,-1 15,-1-1,-1 1,0-1,-2 0,-3 6,8-19,-18 43,-2-1,-1 0,-22 30,-91 127,52-83,81-119,0 1,0 0,0-1,1 1,-1 0,1 0,0 0,0 0,0 0,0 0,0 0,0 0,1 1,0-1,0 0,0 0,0 1,0 0,1-2,1 0,-1 0,0 0,1 0,0 0,-1 0,1-1,0 1,0-1,0 1,0-1,0 0,0 0,0 0,1 0,-1 0,0 0,1 0,-1-1,0 1,1-1,-1 0,1 0,0 0,41 6,1-2,-1-3,1-1,0-2,21-5,75-15,6-8,-8 2,-96 20</inkml:trace>
  <inkml:trace contextRef="#ctx0" brushRef="#br0" timeOffset="74267.611">3441 426,'4'-1,"1"0,-1-1,0 0,0 0,0 0,0 0,0 0,0-1,0 0,8-5,40-21,1 1,15-3,-45 22,-1 1,2 1,-1 1,1 1,0 1,23-1,-42 4,-1 1,1 0,0 0,-1 1,1 0,-1-1,1 1,-1 1,1-1,-1 1,0 0,0 0,0 0,3 2,-5-2,0 0,1 0,-1 1,0-1,-1 1,1-1,0 1,-1 0,0-1,1 1,-1 0,0 0,0 0,-1 0,1 0,-1 0,1 0,-1 0,0 0,0 1,0-1,-1 1,-2 22,-1 1,-2 0,0-1,-2 0,-1-1,-1 1,-3 3,-20 39,-41 59,-7-9,47-71,2 1,-16 34,47-80,-1 0,1 0,0 1,0-1,0 0,0 0,0 1,0-1,1 0,-1 1,1-1,0 1,-1-1,1 1,0-1,1 1,-1-1,0 0,1 1,-1-1,1 1,0-1,0 0,0 1,0-1,0 0,0 0,2 1,0 0,0-1,0 0,1 0,-1-1,1 1,-1-1,1 1,0-1,0 0,-1-1,1 1,0-1,0 0,0 1,0-2,0 1,0 0,0-1,25-2,-1-2,0 0,0-2,0-2,-1 0,0-1,-1-2,0-1,-1-1,-1-1,0-1,-1-1,-1-1,0-1,16-22</inkml:trace>
  <inkml:trace contextRef="#ctx0" brushRef="#br0" timeOffset="74885.834">4430 449,'0'79,"4"1,8 28,-8-79,1 0,2 0,1 0,1-1,2-1,0 0,2 0,1-1,-11-21,0 0,0-1,0 1,1-1,0 0,0 0,0 0,0 0,0-1,1 0,-1 0,1 0,0 0,0-1,3 2,-4-4,-1 1,0-1,0 1,1-1,-1 0,0 0,1-1,-1 1,0-1,0 1,1-1,-1 0,0 0,0-1,0 1,0 0,0-1,0 0,-1 0,1 0,-1 0,1 0,-1 0,0-1,1 1,-1-1,0 0,14-19,-1 1,-2-2,0 0,-1-1,-1 0,5-20,4-14,-4-2,3-23,-12 38,-3 0,0-24,-7 202,-5 150,-15 32,13-226,-5-1,-3 0,-4-1,-4-1,-24 52,34-103,0 0,-13 17,22-41,0 0,-1-1,0 1,-1-2,0 1,0-1,-1-1,0 0,-4 3,11-10,1 1,-1-1,0 1,0-1,1 0,-1 0,0 0,0-1,0 1,0-1,0 1,0-1,0 0,0 0,-1 0,1-1,0 1,0-1,-2 0,0-1,1 0,-1-1,1 1,0-1,-1 0,1 0,0 0,1 0,-1-1,1 0,-2-1,-5-9,0 0,1 0,1-1,0 0,1-1,-4-13,-7-31,6 4</inkml:trace>
  <inkml:trace contextRef="#ctx0" brushRef="#br0" timeOffset="75148.088">5434 327,'0'0,"0"0,0 0,0 0,2 0,0 0,4 0,4 0,5 0,4 1,4 1,3 1,-1 0,-4 0,2 0,-4 0</inkml:trace>
  <inkml:trace contextRef="#ctx0" brushRef="#br0" timeOffset="75399.57">5616 565,'0'0,"2"0,1 0,-1 0,0 0,3 0,6 0,5 0,6 0,4-1,5-2,3-3,2-2,8-5,-4 0</inkml:trace>
  <inkml:trace contextRef="#ctx0" brushRef="#br0" timeOffset="72731.788">890 173,'-15'36,"3"-12,-17 61,5 1,3 0,4 2,0 26,16-110,1 0,0 0,-1-1,1 1,1 0,-1 0,0 0,1 0,0 0,0-1,0 1,0 0,1-1,1 4,-1-5,0 0,0-1,0 1,1 0,-1-1,1 1,-1-1,1 0,-1 0,1 0,0 0,-1 0,1 0,0-1,0 0,-1 1,1-1,0 0,0 0,0-1,78 5,-30 0,1-3,0-2,35-6,-84 7,0-1,1 0,-1 1,0-1,0 0,0-1,0 1,0 0,0-1,0 0,0 0,0 0,-1 0,1 0,-1 0,1-1,-1 1,0-1,0 0,0 1,-1-1,1 0,-1 0,2-6,0 1,-1-1,0 1,0-1,-1 0,0 0,-1-8,1-21</inkml:trace>
  <inkml:trace contextRef="#ctx0" brushRef="#br0" timeOffset="73004.321">1073 101,'-14'216,"8"175,-13 311,19-690,-1 5,0 0,0-1,-2 1,0-1,-1 0,0 0,-4 5,6-20,0-6</inkml:trace>
  <inkml:trace contextRef="#ctx0" brushRef="#br0" timeOffset="73298.195">1376 625,'2'1,"0"-1,-1 0,1 1,0-1,-1 1,1 0,-1-1,1 1,-1 0,0 0,1 0,-1 0,0 0,0 0,1 0,-1 0,0 1,0-1,0 0,0 2,20 34,-14-23,87 180,7 14,-76-164,1-1,2-1,19 20,-40-54,0-1,0 0,0 0,1 0,0-1,1 0,-1 0,9 3,-14-7,0-1,0 0,0 0,0 0,1 0,-1 0,0 0,0-1,0 0,1 0,-1 0,0 0,0 0,1 0,-1-1,0 0,0 1,0-1,0-1,0 1,0 0,0-1,0 1,0-1,0 0,-1 0,1 0,1-2,14-16</inkml:trace>
  <inkml:trace contextRef="#ctx0" brushRef="#br0" timeOffset="73537.869">1862 515,'-24'31,"-5"26,2 1,3 1,-11 42,-42 189,26-93,23-118,13-49</inkml:trace>
  <inkml:trace contextRef="#ctx0" brushRef="#br0" timeOffset="73765.765">2193 852,'2'0,"4"0,3 0,3 0,7 1,4 0,5 0,5 0,5-1,5 1,2-1,3 0,-1 0,0-2,4-4,-6-1</inkml:trace>
  <inkml:trace contextRef="#ctx0" brushRef="#br0" timeOffset="77303.814">990 2789,'7'-3,"0"-1,-1 0,0-1,0 1,0-1,0 0,-1-1,1 0,-1 0,19-18,24-17,15-15,15-6,-58 48,-1 1,2 1,0 1,0 0,1 2,11-4,-29 12,-1-1,0 1,0 0,1 1,-1-1,1 0,-1 1,1 0,-1 0,1 0,-1 0,0 0,1 1,-1 0,1 0,-1 0,0 0,1 0,-1 0,0 1,0 0,0-1,0 1,-1 0,1 1,0-1,1 2,-1 0,-1 1,1 0,-1 0,0 0,0 0,-1 0,1 0,-1 0,0 0,-1 0,1 1,-1-1,0 0,0 1,-1-1,0 0,1 0,-2 1,-8 38,-2-1,-2-1,-1 0,-2-1,-12 18,-118 197,126-222,17-28,-24 42,19-31,8-14,4-6,13-15,1 2,1-1,1 2,0 0,1 2,0 0,1 1,1 1,-1 1,2 1,11-3,-24 9,1 1,0 0,0 0,0 1,0 1,0-1,0 2,0 0,1 0,-1 1,8 2,-10-1,-1 1,0-1,1 1,-1 1,-1-1,1 1,-1 1,0 0,0 0,0 0,-1 0,0 1,0 0,-1 1,4 5,-3 0,0 0,0 0,-1 0,-1 1,0-1,-1 1,-1 0,0 0,0 0,-2 0,0 0,0 0,-1 1,-1-1,0 0,-1-1,-1 1,-3 9,-4 8,0-1,-2-1,-2 0,0 0,-2-2,-1 0,-15 17,16-23,-1-1,0-1,-2-1,0-1,-1 0,13-11,0-1,0 0,0 0,-1 0,1-1,-1-1,0 0,0 0,-1 0,1-1,0-1,-1 0,1 0,-1-1,-4 0,8-1,0-1,1 1,0-1,-1 0,1-1,0 1,0-1,0 0,1-1,-1 1,1-1,0 1,-1-2,2 1,-1 0,0-1,1 1,0-1,0 0,1 0,-1 0,1 0,0-1,-8-18</inkml:trace>
  <inkml:trace contextRef="#ctx0" brushRef="#br0" timeOffset="77802.857">2149 2894,'10'1,"0"0,-1 0,1 1,-1 0,0 1,1 0,-1 0,-1 1,1 0,0 1,-1 0,0 0,0 1,3 3,16 15,-1 1,-1 1,5 9,-9-12,120 148,-64-75,80 76,-155-170,12 10,-14-12,0 0,1 0,-1 0,0 1,1-1,-1 0,0 0,1 0,-1 0,0 0,1 0,-1 0,0 0,1 0,-1 0,0 0,1 0,-1 0,0 0,1 0,-1 0,0 0,1 0,-1 0,0 0,0-1,1 1,-1 0,0 0,1 0,-1-1,0 1,0 0,1 0,-1-1,0 1,0 0,0 0,1-1,-1 1,0 0,0-1,0 1,0-1,3-9</inkml:trace>
  <inkml:trace contextRef="#ctx0" brushRef="#br0" timeOffset="78049.192">2657 2668,'-1'7,"0"0,-1 0,0 0,-1 0,0-1,0 1,0-1,-1 1,1-1,-3 2,-13 24,-36 91,4 1,6 3,-26 124,66-229,-2-1,0 0,-1 0,-6 11,-1-5</inkml:trace>
  <inkml:trace contextRef="#ctx0" brushRef="#br0" timeOffset="78655.07">3319 3032,'165'5,"78"-2,-206-4,1-3,-1-1,1-2,-2-1,11-5,2-4</inkml:trace>
  <inkml:trace contextRef="#ctx0" brushRef="#br0" timeOffset="78903.556">3739 2585,'-1'7,"0"0,-1 0,1 0,-2 0,1 0,-1-1,0 1,-2 2,-11 30,9-8,1-1,2 1,1 0,2 1,0-1,3 0,0 1,11 76,11 35,-21-125,11 55,-8-45</inkml:trace>
  <inkml:trace contextRef="#ctx0" brushRef="#br0" timeOffset="79384.02">4164 2591,'79'-43,"-33"18,0 2,10-2,-41 19,0 1,1 0,-1 2,1-1,0 2,0 0,1 1,-1 1,1 0,-14 0,1 0,0 1,-1-1,1 1,-1 0,1 0,-1 0,0 0,1 0,-1 1,0 0,0-1,0 1,0 0,0 1,0-1,-1 0,1 1,-1 0,0-1,1 2,-1 0,0 0,-1 0,1 0,-1 0,0 0,0 1,0-1,0 0,-1 1,0-1,0 0,0 1,0-1,-1 1,0-1,-1 4,-13 44,-2-1,-3-1,-2 0,-2-2,-12 16,5-7,2 1,2 2,-7 30,32-85,0 0,1 0,0 1,0-1,0 0,1 1,0-1,0 1,0-1,1 0,-1 1,1-1,1 0,-1 0,1 0,0 0,1 3,-1-5,0 0,0 0,1 0,0-1,-1 1,1 0,0-1,0 0,1 0,-1 0,0 0,1 0,-1-1,1 1,-1-1,1 0,0 0,0 0,-1-1,1 1,0-1,0 0,0 0,3-1,4 0,1 0,-1-1,1 0,-1-1,0 0,0-1,0 0,0-1,-1 0,1-1,-1 0,3-3,3-3,0-1,-1-1,0 0,-1-1,-1 0,7-12,11-18</inkml:trace>
  <inkml:trace contextRef="#ctx0" brushRef="#br0" timeOffset="80015.68">4998 2596,'-13'89,"11"-52,2-1,1 1,5 27,-4-50,1-1,0 1,1 0,0-1,1 0,0 0,1 0,1-1,0 0,0 0,5 4,-10-13,1 1,0-1,0 0,0 0,1 0,-1 0,1 0,-1-1,1 0,0 0,0 0,0 0,0 0,0-1,1 0,-1 1,0-2,1 1,2 0,-1-2,-1 1,0-1,0 0,0-1,0 1,0-1,0 0,0 0,-1-1,1 1,-1-1,0 0,0 0,3-3,9-10,0-1,-1 0,-1-1,0-1,-1 0,7-17,-7 13,-1 1,-1-2,-2 0,0 0,-1 0,-2-1,0-1,-2 1,-1 0,0-1,-2 0,-2 0,0-7,32 376,-14-134,-10-137,11 119,-7 95,-11-227,-4 1,-1 0,-4-1,-2 0,-3-1,-19 51,22-80,-1-1,-2-1,-1 0,-1-1,-2 0,-1 0,8-12,0-1,0-1,-2 0,1 0,-1-1,-1-1,0 0,0-1,-1-1,0 0,-10 3,19-9,-1 0,0-1,1 1,-1-1,0-1,0 1,0-1,1-1,-1 1,0-1,0 0,1-1,-1 0,0 0,1 0,0 0,-1-1,1 0,0-1,1 0,-1 1,1-2,-1 1,-3-4,-3-5,0 1,1-2,0 0,1 0,1-1,0 0,1 0,0-1,1-2,-8-23</inkml:trace>
  <inkml:trace contextRef="#ctx0" brushRef="#br0" timeOffset="80469.011">6058 2442,'1'0,"1"1,1 0,-1 0,0 0,1 1,5 1,3 2,6 0,6-2,5 2,6 0,4 0,4-3,-1-2,1-4,3-1,-5 1</inkml:trace>
  <inkml:trace contextRef="#ctx0" brushRef="#br0" timeOffset="80717.99">6356 2768,'1'0,"0"0,0 0,2 0,1 0,3 0,5 2,5-1,6-1,7 0,13-10,5-6,1-3,5-6,-6 3</inkml:trace>
  <inkml:trace contextRef="#ctx0" brushRef="#br0" timeOffset="81298.832">7162 2100,'0'277,"0"-277,0 1,0 0,0-1,0 1,0-1,0 1,0-1,0 1,0 0,0-1,0 1,1-1,-1 1,0-1,0 1,1-1,-1 1,0-1,1 1,-1-1,0 1,1-1,-1 0,1 1,-1-1,0 0,1 1,-1-1,1 0,-1 1,1-1,0 0,-1 0,1 0,-1 1,1-1,-1 0,1 0,-1 0,1 0,0 0,-1 0,1 0,-1 0,1-1,-1 1,1 0,0 0,-1 0,1 0,-1-1,1 1,-1 0,1-1,-1 1,0 0,1-1,-1 1,1-1,-1 1,0 0,1-1,-1 0,30-24,55-95,-61 82,2 2,1 0,2 2,1 1,-20 23,0 1,1 1,0-1,0 2,0 0,1 0,0 1,1 0,-1 1,1 0,0 1,0 1,1 0,-1 1,4 0,-11 2,-1 0,1 0,-1 0,1 1,-1 0,1 0,-1 0,1 1,-1 0,0 0,0 0,0 0,0 1,0 0,0 0,-1 1,1-1,-1 1,0 0,0 0,-1 0,1 0,-1 1,0 0,0-1,0 1,-1 0,1 1,0 2,6 17,-1 1,-1-1,-2 1,0 1,0 16,6 121,-7 0,-7 0,-8 9,9-144,-1-1,-2 1,0-1,-2 0,-3 6,0-8</inkml:trace>
  <inkml:trace contextRef="#ctx0" brushRef="#br0" timeOffset="86467.885">7229 1724,'0'-1,"1"0,0 0,-1 0,1 1,0-1,-1 0,1 0,0 1,0-1,0 0,0 1,0-1,0 1,0-1,0 1,0 0,0-1,0 1,0 0,0 0,0 0,0-1,0 1,0 0,1 1,-1-1,0 0,0 0,47 1,-32-1,571-17,-581 14,-25 0,-33-1,-6 7,1 1,-1 4,-16 5,45-7,1 2,0 1,0 1,0 1,2 1,-1 2,-9 7,20-9,2 1,-1 0,1 1,1 0,1 1,0 1,1 0,0 0,2 1,0 1,1 0,-4 11,-1 7,2 1,1 0,2 0,1 1,-1 38,7-73,1-1,0 1,0 0,0-1,0 1,0 0,0-1,1 1,-1 0,1-1,0 1,0-1,0 1,0-1,0 0,1 1,-1-1,1 0,-1 0,1 0,0 0,0 0,0 0,0 0,0-1,0 1,0-1,1 1,-1-1,0 0,1 0,-1 0,1 0,0-1,-1 1,1-1,-1 1,1-1,1 0,13 0,0 0,1-1,-1-1,0 0,16-5,-6 1,7 0,9-2,0 1,1 2,0 2,0 1,18 4,-52-1,1 0,-1 0,0 1,1 1,-1 0,0 0,0 1,-1 0,1 1,-1 0,0 0,0 1,-1 0,0 1,0 0,0 0,-1 1,0 0,0 0,-1 0,0 1,-1 0,0 0,0 1,0 0,-1 4,0 0,-1 0,0 0,-1 1,0-1,-1 1,-1-1,-1 1,0-1,0 1,-2-1,-2 10,-2 5,-2-1,0 0,-2-1,-1 0,-13 21,13-27,-2-2,0 1,-1-2,-1 0,-1-1,0 0,-2-2,1 0,-2-1,0-1,0 0,-1-2,-2 0,-6 2,-1-2,1-1,-1-2,-1-1,0-1,0-1,0-2,0-1,-24-2,12 8,39-7</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7:02.223"/>
    </inkml:context>
    <inkml:brush xml:id="br0">
      <inkml:brushProperty name="width" value="0.05" units="cm"/>
      <inkml:brushProperty name="height" value="0.05" units="cm"/>
      <inkml:brushProperty name="color" value="#004F8B"/>
      <inkml:brushProperty name="ignorePressure" value="1"/>
    </inkml:brush>
    <inkml:brush xml:id="br1">
      <inkml:brushProperty name="width" value="0.05" units="cm"/>
      <inkml:brushProperty name="height" value="0.05" units="cm"/>
      <inkml:brushProperty name="color" value="#E71224"/>
      <inkml:brushProperty name="ignorePressure" value="1"/>
    </inkml:brush>
  </inkml:definitions>
  <inkml:trace contextRef="#ctx0" brushRef="#br0">7758 618,'6'304,"-2"145,-4-436,-1 1,-1-1,0 1,-1-1,-1 0,0 0,0 0,-5 8,-10 13</inkml:trace>
  <inkml:trace contextRef="#ctx0" brushRef="#br0" timeOffset="9357.502">8448 0,'1'3,"0"0,0-1,0 1,0-1,1 1,-1-1,1 1,-1-1,1 0,0 0,0 0,0 0,0 0,0 0,1 0,-1-1,0 1,1-1,1 1,11 9,25 22,-3 1,0 1,-3 3,-1 0,-1 3,-3 0,13 26,-22-31,-1 1,-2 1,-2 1,-2 0,-1 0,-2 2,-2-1,-1 1,-1 24,-3 9,-4 1,-3 0,-4-1,-2 0,-4-1,-17 51,6-43,-3-1,-4-2,-3-1,-4-1,-39 57,64-112,-4 9,-3 0,0-2,-25 26,46-55,-1 1,1-1,0 1,-1-1,1 1,0 0,-1-1,1 1,0-1,0 1,-1-1,1 0,0 1,0-1,0 1,0-1,0 1,0-1,0 0,0 1,0-1,0 1,0-1,0 1,0-1,0 1,0-1,1 0,-1 1,0-1,0 1,1-1,-1 1,4-28,4-5</inkml:trace>
  <inkml:trace contextRef="#ctx0" brushRef="#br0" timeOffset="88515.753">7780 3197,'56'1,"-34"1,-1-1,1-1,-1-1,1-1,-1-1,0-1,0 0,0-2,5-2,-15 3</inkml:trace>
  <inkml:trace contextRef="#ctx0" brushRef="#br0" timeOffset="88997.416">7615 3202,'-3'30,"-1"-1,-2 1,0-1,-2 0,-2-1,0 0,-4 5,-20 61,25-68,5-17,0 0,1 1,0-1,1 1,0 0,0 0,1 0,0 0,1 0,0 0,1 2,0-10,0 0,0 0,1 0,-1 0,0 0,1 0,-1 0,1-1,0 1,0 0,-1-1,1 0,0 1,0-1,0 0,1 0,-1 0,0 0,0 0,1-1,-1 1,0-1,1 1,-1-1,0 0,1 0,0 0,13 0,-1 0,1-1,12-2,-20 2,67-10,-33 4,0 1,1 2,-1 2,6 3,-38-1,1 1,0 0,-1 1,1 0,-1 0,0 2,0-1,0 1,0 0,-1 1,1 0,-1 1,0 0,-1 0,1 1,-2 0,1 1,3 4,-6-6,-1 1,0 0,0 0,0 0,-1 0,0 0,-1 1,0 0,0-1,0 1,-1 0,0 0,-1 0,0 0,0 0,0 0,-1-1,0 1,-1 0,0 0,0-1,-1 1,0-1,0 1,0-1,-1 0,-1 0,-4 9,-1 0,-1 0,-1-2,0 1,-1-1,0-1,-1 0,0-1,-1-1,-1 0,0-1,-1 0,-1-1,0-1,-1 0,1-1,-1-1,-1-1,1-1,-1-1,0 0,1-2,-1 0,0-1,0-1,0-1,0 0,1-2,-1 0,-8-4,-17-9</inkml:trace>
  <inkml:trace contextRef="#ctx0" brushRef="#br0" timeOffset="-2540.563">1359 1065,'10'-1,"0"-1,-1 0,0-1,1 0,-1 0,0-1,0-1,0 0,17-7,45-20,-21 9,33-9,-68 27,1 0,0 1,0 1,1 1,-1 0,0 1,10 1,-24 0,1 0,-1-1,0 1,0 1,0-1,1 0,-1 0,0 1,0-1,0 1,0 0,0 0,0-1,0 1,0 1,0-1,0 0,0 0,-1 1,1-1,-1 1,1-1,-1 1,1 0,-1 0,0-1,0 1,0 0,0 0,0 0,0 0,0 0,-1 0,1 1,-1-1,0 0,1 0,-1 0,0 1,0-1,0 0,-1 0,1 0,-1 0,1 1,-1-1,0 0,-3 13,-2 0,0 0,0-1,-1 1,-1-1,-1 0,-28 42,-1-2,-3-2,-39 38,-150 135,142-142,78-74,0 0,1 1,0 0,1 1,0 0,-4 9,11-18,0 0,0 0,0 1,0-1,0 0,0 0,1 1,0-1,-1 0,1 0,0 1,0-1,0 1,0-1,0 0,1 0,-1 1,1-1,0 0,-1 0,1 1,0-1,0 0,1 0,-1 0,0 0,1 0,-1 0,1-1,-1 1,1 0,0-1,0 0,0 1,-1-1,2 0,-1 0,0 0,0 0,0 0,2 0,11 5,0 0,0-2,1 0,0-1,-1 0,1-1,2-1,117 0,-81-2,49 3,-46 0,0-2,0-3,34-6,-84 7,-2 1</inkml:trace>
  <inkml:trace contextRef="#ctx0" brushRef="#br0" timeOffset="-2187.752">2408 1298,'1'3,"1"1,0 0,0-1,0 0,0 0,0 1,1-1,0 0,-1-1,1 1,2 1,4 5,91 111,42 73,41 51,-172-230,42 46,-49-56,0 0,1-1,-1 1,1-1,0 0,0 0,0 0,0-1,1 0,-1 0,6 2,11-2</inkml:trace>
  <inkml:trace contextRef="#ctx0" brushRef="#br0" timeOffset="-1871.859">2960 1248,'-1'5,"0"1,-1 0,0-1,0 0,0 1,0-1,-1 0,-2 3,-6 13,-59 125,-7-3,-64 87,102-173,-40 47,80-104,3-3</inkml:trace>
  <inkml:trace contextRef="#ctx0" brushRef="#br0" timeOffset="-1608.743">3495 1435,'0'0,"0"0,0 1,2 2,4-1,4 0,7 0,6-1,6 0,6-2,6-2,3-1,2-3,8-3,-4-1</inkml:trace>
  <inkml:trace contextRef="#ctx0" brushRef="#br0" timeOffset="-868.236">4566 1132,'-3'5,"0"0,0 0,1 0,-1 0,1 1,0-1,1 1,-1-1,1 1,0 0,0 4,-3 11,-5 20,-26 143,32-156,0 1,2-1,1 1,1-1,3 15,-3-35,1 0,0 0,0 0,1 0,0-1,0 1,0-1,1 0,1 0,-1 0,1 0,0-1,-3-3,1-1,-1 0,1 0,-1 0,1 0,0 0,0 0,0-1,0 1,0-1,0 0,0 0,1 0,-1 0,0-1,0 1,1-1,-1 0,1 0,-1 0,0 0,1-1,-1 1,0-1,0 0,1 0,-1 0,0 0,0-1,0 1,11-7,0-1,0 1,-1-2,0 0,-1-1,0 0,-1-1,0 0,8-13,5-8,-2-1,-2 0,8-19,-13 20,-2-1,0-1,-3 0,-1 0,-1-1,-2 0,-2-1,-1 1,-1-8,2 23,4 31,7 37,11 102,-7 1,-6 1,-7 0,-7 18,-4-80,-3 0,-3-1,-5-1,-4 0,-3-1,-4-1,-26 54,33-96,-1 0,-3-2,-1-1,-2-1,-1-1,-23 22,35-44,0 0,-2-1,1-1,-2-1,0-1,-20 10,26-15,-1-2,0 1,0-2,0 0,-1-1,0 0,0-1,1 0,-1-2,-14 0,19-1,0 0,0-1,1 0,-1-1,1 0,-1 0,1-1,0 0,1-1,-1 0,1 0,0-1,0 0,0-1,1 1,0-2,-4-4,1-1,1 1,0-1,1-1,0 1,1-2,1 1,0-1,1 1,1-1,-2-13,-2-19</inkml:trace>
  <inkml:trace contextRef="#ctx0" brushRef="#br0" timeOffset="-552.084">5870 1187,'0'1,"0"0,0 1,2 0,4 3,7 3,8 0,6 0,7 0,4-3,4-4,9-7,-3-2</inkml:trace>
  <inkml:trace contextRef="#ctx0" brushRef="#br0" timeOffset="-309.953">6057 1403,'0'0,"0"0,2 0,3 2,7 1,10 3,9-1,17-5,9-5,5-3,-3-2,7-4,-9 2</inkml:trace>
  <inkml:trace contextRef="#ctx0" brushRef="#br0" timeOffset="8663.14">663 128,'-1'12,"-1"0,0 0,0 1,-2-1,1-1,-2 1,-3 8,-7 17,-38 126,6 3,8 1,-7 91,32-142,5 0,5 0,5 0,5 0,17 84,-14-147,2-2,3 1,2-1,2-1,-9-27,1 0,1-1,1 0,1-1,1 0,1-1,1 0,0-2,11 10,-21-23,0 0,1 0,-1 0,1-1,0 0,0 0,1-1,-1 0,1 0,-1-1,1 0,0 0,0-1,0 0,1 0,23-2</inkml:trace>
  <inkml:trace contextRef="#ctx0" brushRef="#br0" timeOffset="85296.036">1160 3274,'19'-1,"-1"-2,0 0,1-1,-2 0,4-3,35-8,-14 6,11-2,38-3,-75 12,-1 1,0 1,0 0,1 1,-1 1,0 0,0 1,5 2,-16-4,-1 0,1 1,-1-1,1 1,-1-1,1 1,-1 0,0 0,0 1,0-1,0 1,-1-1,1 1,-1 0,1 0,-1 0,0 0,0 1,-1-1,1 0,0 1,-1-1,0 1,0 0,0-1,0 1,-1 0,0-1,1 1,-1 0,-1 0,1 0,0-1,-1 1,0 0,0-1,0 1,0 0,-1-1,-4 15,-1 0,-1 0,-1-1,0 0,-2-1,1 0,-4 1,-12 15,-1-1,-2-1,-1-2,-1-1,-35 23,-37 18,-39 15,75-45,49-23,30-12,43-12,-45 7,47-8,1 2,0 3,57 2,-88 4,-1 1,0 1,1 1,-2 2,1 0,-1 2,0 1,0 1,21 12,-38-18,0 1,0 0,-1 0,0 1,0 0,-1 0,1 0,-1 1,0 0,-1 0,0 1,0 0,-1 0,0 0,0 0,-1 0,0 1,2 8,-3-4,-1 0,0 0,0 0,-2 0,1 0,-2 0,0 0,0 0,-1-1,-1 1,0-1,-5 10,-2 2,-1 0,-2 0,0-1,-1-1,-2 0,0-2,-1 0,-1 0,-1-2,0-1,-16 10,22-16,0-2,-1 0,0 0,0-2,-1 0,0-1,0 0,-1-1,1-1,-1 0,0-2,0 0,0-1,0 0,-1-2,1 0,0 0,-13-4,23 3,1 0,0 0,-1-1,1 0,0 0,1 0,-1-1,0 1,1-1,0-1,0 1,0-1,1 0,-1 0,1 0,1-1,-1 1,1-1,-1 0,2 0,-1 0,1 0,-1-2,-4-18</inkml:trace>
  <inkml:trace contextRef="#ctx0" brushRef="#br0" timeOffset="87975.185">6427 3611,'0'0,"0"0,0 0,0 2,0 0,2 1,3 2,5 1,5 2,4 0,6 0,3 0,4-1,-5-3,1 1,-4-2</inkml:trace>
  <inkml:trace contextRef="#ctx0" brushRef="#br0" timeOffset="88214.365">6554 3892,'0'0,"0"1,0 1,0 0,2 2,3 1,3 1,6 0,6 0,5-1,5-1,5-1,3-6,1-4,7-11,-3-2</inkml:trace>
  <inkml:trace contextRef="#ctx0" brushRef="#br0" timeOffset="86267.067">3926 3754,'-1'18,"-1"0,-1 0,-1 0,-3 8,-6 34,-1 66,11-80,-2-1,-3 0,-1 0,-8 20,16-60,-1 0,0-1,0 1,-1 0,1-1,-1 0,0 0,0 0,-3 2,-10 8</inkml:trace>
  <inkml:trace contextRef="#ctx0" brushRef="#br0" timeOffset="86515.265">3728 3958,'0'0,"2"2,0 1,3 0,1 0,3 1,6 0,7 0,9 0,7-1,17-1,9-4,2-2,-1 0,8 0,-9-1</inkml:trace>
  <inkml:trace contextRef="#ctx0" brushRef="#br0" timeOffset="87047.609">4661 3605,'3'-1,"1"0,0-1,0 1,-1-1,1 0,0 0,-1 0,3-3,14-7,1 3,0 1,1 1,0 1,0 1,0 1,1 1,-1 0,1 2,0 1,0 1,14 2,-34-3,0 1,0-1,-1 1,1 0,0 0,-1 0,1 0,-1 0,1 0,-1 1,0-1,1 1,-1 0,0 0,0-1,0 1,0 1,-1-1,1 0,0 0,-1 1,0-1,1 1,-1-1,0 1,0-1,-1 1,1 0,0-1,-1 1,0 0,1 0,-1-1,0 1,-1 0,1 0,0-1,-1 1,1 0,-1 0,0-1,-1 3,-4 12,0-1,-1 0,-1 0,-1-1,0 0,-4 5,-30 34,-2-1,-3-3,-1-2,-42 32,-67 64,156-141,-5 3,1 0,0 1,0-1,1 2,0-1,-4 7,9-12,-1-1,0 1,1-1,-1 1,1 0,0-1,0 1,-1 0,1-1,0 1,0 0,1-1,-1 1,0 0,0-1,1 1,-1 0,1-1,0 1,-1-1,1 1,0-1,0 1,0-1,0 1,0-1,0 0,0 0,0 1,1-1,-1 0,0 0,1 0,-1 0,1-1,-1 1,3 0,11 7,1-2,0 0,0-1,0 0,1-2,0 1,-1-2,1-1,0 0,4-1,24-1,-1-2,1-2,12-4,-26 2,-1-1,0-2,-1-1,0-1,-1-2,-1 0,0-2,0-1,-2-1,5-5,25-24</inkml:trace>
  <inkml:trace contextRef="#ctx0" brushRef="#br0" timeOffset="87676.779">5516 3721,'-5'6,"1"0,-1 0,2 1,-1 0,1 0,0 0,0 0,0 0,1 1,1-1,-14 78,14-80,-3 29,1-1,2 1,1 0,2 5,-2-30,1 0,0 0,1 0,0 0,0 0,1 0,0-1,1 1,0-1,0 0,0 0,1 0,1-1,-1 0,1 0,0 0,7 5,-9-9,0-1,1 1,-1-1,1 0,0 0,0-1,0 0,0 1,0-1,0-1,0 1,0-1,0 0,0 0,0-1,0 1,0-1,0 0,0-1,0 1,0-1,-1 0,1 0,-1 0,1-1,1-1,12-7,-1-1,0 0,-1-2,0 0,10-12,1-1,-2-2,-2-1,0 0,-2-2,-1 0,-2-2,-1 0,-2-1,-1 0,-2-1,7-33,-40 234,1 156,15-205,3-79,-4 93,-4 0,-7 0,-17 54,23-139,-3-2,-1 1,-3-2,-1 0,-7 8,10-23,-1-1,-2 0,0-1,-2-1,0 0,-2-2,-1-1,-1 0,11-11,-1 0,1-1,-1-1,-1 0,0-1,0-1,0 0,0-1,-1-1,0 0,0-2,0 0,0-1,-5 0,9-1,0-1,0 0,0-1,0-1,1 0,-1 0,1-1,0-1,0 0,0-1,1 0,0-1,0 0,0 0,1-2,0 1,1-1,0 0,-2-3,3 0,1 0,0 0,1 0,0 0,1-1,0 0,1-1,1 1,0 0,0-1,2 0,-1 0,2-8,0-34,3 1,8-43,-6 58,6-51</inkml:trace>
  <inkml:trace contextRef="#ctx0" brushRef="#br0" timeOffset="85626.025">2248 3754,'1'7,"1"0,0 0,1 0,0 0,0-1,0 1,1-1,-1 0,2 0,1 3,9 15,8 16,101 175,86 108,-193-301,0 0,0-2,2 0,1-2,2 2,-15-14,1 0,0-1,0 0,0 0,1 0,0-1,-1-1,1 1,1-1,-1-1,0 0,1 0,-1-1,1 0,7-1,10-2</inkml:trace>
  <inkml:trace contextRef="#ctx0" brushRef="#br0" timeOffset="85912.728">2662 3777,'-1'6,"0"0,0 0,-1 0,0 0,0 0,0-1,-1 1,0-1,0 1,-2 3,-8 14,-120 224,-164 227,288-460,-12 15,17-27</inkml:trace>
  <inkml:trace contextRef="#ctx0" brushRef="#br0" timeOffset="90463.827">9530 624,'-14'14,"-2"3,37-26,14-9,1 2,1 1,3 1,-23 8,1 1,0 1,0 0,0 2,0 0,1 1,12 1,-27 0,-1 0,1 0,0 1,-1-1,1 1,-1 0,1 0,-1 0,1 1,-1-1,0 1,1 0,-1 0,0 0,0 0,-1 1,1-1,0 1,-1-1,1 1,-1 0,1 1,-1 0,-1 1,1 0,0 0,-1 0,0 0,0 0,-1 0,0 0,1 0,-2 0,1 0,0 0,-1 0,-1 3,-4 16,-1 0,-1-1,-2 0,0 0,-1-1,-2 1,-43 65,-2-3,-52 54,24-29,-5 17,90-126,1-1,-1 1,1-1,0 1,-1 0,1-1,-1 1,1 0,0 0,0-1,-1 1,1 0,0 0,0-1,0 1,0 0,0 0,0-1,0 1,0 0,0 0,0 0,1-1,-1 1,0 0,0-1,1 1,-1 0,1 0,-1-1,0 1,1-1,-1 1,1 0,-1-1,1 1,0-1,-1 1,1-1,0 0,-1 1,1-1,0 1,-1-1,1 0,0 0,0 1,-1-1,1 0,0 0,0 0,0 0,49 5,-43-5,84-1,-1-4,5-5,7 1,38 2,-131 7,-4 1,-1-1,0 0,1-1,-1 1,1-1,-1 0,0 0,0 0,2-1,1-2</inkml:trace>
  <inkml:trace contextRef="#ctx0" brushRef="#br1" timeOffset="238045.52">1 5361,'0'0,"1"1,-1-1,1 1,-1-1,1 1,-1-1,1 1,-1-1,1 0,0 1,-1-1,1 0,-1 1,1-1,0 0,-1 0,1 0,0 1,0-1,-1 0,1 0,0 0,-1 0,1 0,0 0,0-1,30 1,-23-1,998-13,-255 7,385-73,-690 40,1825-173,-1608 143,761-69,284-28,-1673 164,78-4,-66 6,-1-3,22-5,-67 9,0 0,0 0,0 0,1-1,-1 1,0 0,0-1,0 1,0-1,0 1,0-1,0 0,0 1,0-1,0 0,0 0,0 1,0-1,-1 0,1 0,0 0,-1 0,1 0,0 0,-1 0,1-1,-1 0,0 0,0 0,0 0,0 0,0 0,-1 0,1 0,0 0,-1 0,0 1,1-1,-1 0,0 0,0 1,-1-2,-8-13</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0.268"/>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0,'25'15,"-14"-6,38 15,1-2,2-1,-1-4,8 1,3 1,230 71,256 90,-468-146,-42-17,1-2,1-1,19 3,-42-17,-15-9,-18-17,4 12</inkml:trace>
  <inkml:trace contextRef="#ctx0" brushRef="#br0" timeOffset="388.763">1154 150,'10'2,"-2"1,1 0,0 1,-1 0,1 0,-1 1,6 5,83 54,-78-50,-9-8,114 85,-107-77,0 1,-2 0,0 1,0 0,10 18,-22-29,1 0,-2-1,1 1,-1 0,0 1,0-1,0 0,0 0,-1 1,0-1,0 1,-1 0,0-1,0 1,0-1,0 1,-1-1,0 3,-2-1,1 0,-1 0,0-1,-1 1,1-1,-1 0,-1 0,1 0,-1-1,0 1,0-1,-5 3,-18 13,0-3,-1 0,-1-2,0 0,-22 5,33-12,-199 84,155-66</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3.852"/>
    </inkml:context>
    <inkml:brush xml:id="br0">
      <inkml:brushProperty name="width" value="0.05" units="cm"/>
      <inkml:brushProperty name="height" value="0.05" units="cm"/>
      <inkml:brushProperty name="color" value="#E71224"/>
      <inkml:brushProperty name="ignorePressure" value="1"/>
    </inkml:brush>
  </inkml:definitions>
  <inkml:trace contextRef="#ctx0" brushRef="#br0">254 0,'-2'7,"0"0,0-1,-1 1,1-1,-1 0,-1 0,1 0,-1 0,0-1,-3 3,-4 9,-20 35,2 1,3 1,2 1,2 1,3 2,3 0,2 0,2 1,3 3,7-31,0 0,2 0,1-1,2 1,1 0,1-1,2 1,0-1,4 4,-6-19,1 0,0-1,1 1,0-1,1-1,1 1,0-1,1-1,0 0,1 0,0-1,1 0,0-1,1-1,0 0,1 0,-1-1,10 3,-16-8,0-1,0 0,0 0,0-1,1 0,-1 0,0 0,0-1,1 0,-1-1,0 0,1 0,-1 0,0-1,0 0,0 0,0-1,0 0,-1 0,1-1,-1 0,28-19</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9.37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24,'47'-2,"45"-8,-63 5,0 2,0 1,1 1,-1 1,0 1,18 5,-44-6,-1 0,1 1,-1-1,1 1,0 0,-1 0,1 0,-1 0,0 0,1 0,-1 1,0-1,0 1,0 0,0-1,0 1,0 0,0 0,-1 1,1-1,-1 0,1 0,0 2,-2-1,1 1,-1-1,1 1,-1-1,0 1,0-1,-1 1,1-1,-1 1,1-1,-1 0,0 1,-1-1,1 0,-2 3,-7 13,-1-1,-1 0,-1-1,0-1,-5 5,17-20,-54 56,-31 24,28-28,-26 33,80-82,0 1,0-1,1 1,0 0,-1 0,2 0,-1 0,0 0,1 0,0 1,1-1,-1 1,1 0,0 0,0-1,1 1,-1 0,1 0,1 2,0-3,1 1,0-1,0 0,0 1,1-1,0 0,0 0,0-1,0 1,1-1,0 1,0-1,0-1,0 1,1 0,-1-1,1 0,0 0,4 2,7 3,1-1,0 0,1-2,-1 1,1-2,0-1,0 0,0-1,1-1,-1 0,0-2,1 0,-1-1,0-1,8-2,4-3,0 0,0-2,0-1,-2-1,1-1,-2-2,0-1,18-14,-27 16,-1-1,-1 0,0-2,0 0,-2 0,0-2,-2 1,5-10,-9 15,-1-1,0-1,-1 1,-1-1,0 0,-1 0,0-1,-2 1,0-1,0 0,-2 1,0-11,0 26,0 0,0 1,0-1,0 0,0 0,0 0,0 0,0 0,0 0,0 0,-1 1,1-1,0 0,0 0,0 0,0 0,0 0,0 0,0 0,0 0,-1 0,1 0,0 0,0 0,0 0,0 0,0 0,0 0,0 0,-1 0,1 0,0 0,0 0,0 0,0 0,0 0,0 0,-1 0,1 0,0 0,0 0,0 0,0 0,0 0,0 0,0 0,0 0,-1 0,1-1,0 1,0 0,0 0,0 0,0 0,0 0,0 0,0 0,0 0,0-1,0 1,-11 19,-8 28,13-26,1 1,0 0,2 1,1-1,0 0,2 1,0-1,2 1,4 20,-4-33,0 0,1 0,1 0,0 0,0 0,0-1,1 1,1-1,0-1,3 4,-5-6,1-1,1 0,-1-1,1 1,-1-1,1 0,0 0,1-1,-1 0,1 0,-1 0,1-1,0 0,0-1,0 1,1-1,-1 0,0-1,0 1,0-1,0-1,0 1,0-1,0-1,0 1,-1-1,1 0,0-1,-1 1,1-1,4-4,-2 2,0-2,0 0,-1 0,0 0,0-1,-1 0,0-1,-1 1,3-5,0-1,-1 0,-1 0,0-1,-1 0,-1 0,0-1,-1 1,0-1,-2 0,0 0,0 0,-2-1,0 0,-3 134,-2-35,-16 264,14-282,-4 0,-2 0,-4-1,-9 22,18-64,0-1,-1 1,-2-2,0 0,0 0,-2-1,-1 0,0-1,-2 1,7-10,1 0,-1-1,0 0,-1 0,0-1,0-1,0 1,0-2,-1 1,0-2,0 1,0-1,0-1,-1 0,1-1,0 0,-1 0,-3-2,-38-4,1-3,-1-2,2-2,-36-14,24 6</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9.953"/>
    </inkml:context>
    <inkml:brush xml:id="br0">
      <inkml:brushProperty name="width" value="0.05" units="cm"/>
      <inkml:brushProperty name="height" value="0.05" units="cm"/>
      <inkml:brushProperty name="color" value="#E71224"/>
      <inkml:brushProperty name="ignorePressure" value="1"/>
    </inkml:brush>
  </inkml:definitions>
  <inkml:trace contextRef="#ctx0" brushRef="#br0">259 10,'-1'2,"0"-1,0 0,0 0,0 1,0-1,0 0,0 1,0-1,0 1,1-1,-1 1,1 0,-1-1,1 1,-1-1,1 3,0-4,0 1,1-1,-1 1,0-1,1 1,-1-1,0 1,1-1,-1 1,1-1,-1 1,1-1,-1 0,1 1,-1-1,1 0,-1 0,1 1,-1-1,1 0,-1 0,1 0,0 1,-1-1,1 0,-1 0,1 0,0 0,0 0,9-1,0 1,0-1,0-1,9-2,-8 2,22-4,17-4,0 2,1 2,0 2,7 3,-55 1,0 0,0 0,0 0,0 1,0-1,1 1,-1 0,0 0,0 0,0 0,-1 1,1-1,0 1,0 0,-1-1,1 1,-1 0,1 1,-2-1,0 0,0 1,0-1,0 0,0 1,0-1,0 1,-1-1,0 1,1-1,-1 1,0-1,0 1,0-1,0 1,-1-1,1 1,-1-1,0 1,1-1,-1 0,-1 2,-6 15,0-1,-1 0,-1-1,-1 0,0-1,-1 0,-3 2,-31 33,-22 17,38-38,-62 54,-36 22,-68 61,193-164,0 0,0-1,0 1,0 0,1 1,-1-1,1 0,0 1,0 0,0-1,0 1,1 0,-1 0,1 0,0 0,0 0,1 0,-1 0,1 0,0 3,1-3,0 0,1 0,-1-1,1 1,0 0,0-1,0 1,0-1,1 0,-1 0,1 0,0 0,0 0,0-1,0 1,1-1,-1 0,1 0,-1 0,5 1,12 7,0-2,0 0,1-1,0-2,1 0,0-1,-1-1,23 0,-12-2,0-2,0-1,-1-2,1-1,25-7,1-4</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20.20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0,'0'0,"0"0,0 0,0 2,2 2,4 1,3 3,5 0,3 0,4 1,3-1,3 0,-4-2,-6-2,1-1,-3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2:23.101"/>
    </inkml:context>
    <inkml:brush xml:id="br0">
      <inkml:brushProperty name="width" value="0.05" units="cm"/>
      <inkml:brushProperty name="height" value="0.05" units="cm"/>
      <inkml:brushProperty name="color" value="#004F8B"/>
      <inkml:brushProperty name="ignorePressure" value="1"/>
    </inkml:brush>
  </inkml:definitions>
  <inkml:trace contextRef="#ctx0" brushRef="#br0">9420 6118,'-202'-4,"-173"-28,-1030-119,1243 135,60 6,-1702-151,1535 143,-971-60,0 52,996 29,-320 6,-79 32,-451 105,1092-145,-45 11,46-12,0 0,0 0,0 0,0 1,0-1,0 0,0 1,0-1,0 0,0 1,0 0,0-1,0 1,0-1,0 1,1 0,-1 0,0-1,0 1,1 0,-1 0,1 0,-1 0,1 0,-1 0,1 0,-1 0,1 0,0 0,0 0,-1 0,1 0,0 0,0 0,0 0,0 0,0 0,1 1,1 2</inkml:trace>
  <inkml:trace contextRef="#ctx0" brushRef="#br0" timeOffset="-27684.267">3843 151,'1'479,"-2"494,-2-924,-2 0,-4 10,2-14,2-1,1 42,4-81,1 1,0-1,1 1,-1-1,1 0,0 0,0 0,1 0,-1 0,1 0,0-1,1 1,-1-1,1 0,0 0,0 0,0 0,0-1,1 0,-1 0,1 0,0 0,0-1,0 0,4 2,12 4,1 0,0-2,1 0,-1-2,14 1,213 17,90-9,-227-10,224 3,220 10,433 12,-733-32,137 3,114 20,447-43,-700 16,147 19,-186-3,490 26,-645-27,0 3,-1 3,6 3,39 10,-102-27,0 1,-1 0,1 0,0-1,0 1,-1-1,1 1,0-1,-1 0,1 0,-1 0,1 0,-1 0,1 0,-1 0,0 0,0 0,1-1,-1 1,0 0,0-1,0 1,0-1,-1 0,1 1,0-1,0 0,21-54,-20 50,20-71,-4-1,-4-1,3-46,-14 100,10-145,-7-1,-11-90,1 114,-20-244,7 163,10-12,7 238,-1 0,1 0,-1 1,0-1,1 0,-1 0,0 1,0-1,0 0,0 1,0-1,-1 1,1-1,0 1,-1 0,1 0,-1 0,1-1,-1 1,0 1,1-1,-1 0,0 0,0 1,1-1,-1 1,-1-1,-53-11,54 12,-91-8,0 4,-63 7,21 0,-1417-23,404 1,-45-27,827 27,133 7,-504-11,-114 54,824-29,-1-2,-21-2,25-1</inkml:trace>
  <inkml:trace contextRef="#ctx0" brushRef="#br0" timeOffset="-20177.408">1143 2453,'-1'7,"-1"0,0 0,0 0,0 0,-1 0,0-1,-1 1,1-1,-2 1,-8 18,-6 22,2 1,2 1,3 0,-4 26,-2 49,3 29,11-104,3-1,1 1,3-1,2 1,2-1,5 11,-8-39,1 0,2 0,0 0,1-1,0 0,2-1,0 0,1-1,1 0,1 0,0-1,1-1,1 0,0-1,14 9,-20-16,1-2,0 1,0-1,0-1,1 0,0-1,0 0,0 0,0-1,0 0,0-1,0-1,1 1,-1-2,0 0,0 0,0-1,0 0,0-1,5-2,-7 2,-1-1,0 1,1-2,-2 1,1-1,0 0,-1-1,0 0,-1 0,1 0,-1-1,0 0,-1 0,1 0,-1-1,-1 0,0 0,0 0,0-1,-1 1,0-1,-1 0,0 1,0-1,-1-5,0-1,0 0,-2 0,0 0,0 0,-1 0,-1 0,-1 0,0 0,-5-11,6 18,-1 0,1 0,-1 1,0-1,-1 1,0 0,0 1,-1-1,1 1,-1 0,-1 0,1 1,-1 0,0 0,0 0,-1 1,1 0,-3 0,6 2,0 1,0 0,-1 0,1 0,0 1,-1-1,1 1,0 0,-1 1,1-1,0 1,-1 0,1 0,0 0,0 0,-3 2,0 0,0 1,0 0,0 1,1-1,0 1,0 1,0-1,1 1,-1 1,-6 8,0 1,2 0,0 0,1 1,1 1,0-1,-1 8,1-3,2 0,1 1,0-1,2 1,0 4,2-22,1-1,-1 1,1 0,0 0,1-1,-1 1,1 0,0-1,0 1,0 0,1-1,0 1,0-1,0 0,0 0,0 0,1 0,0 0,0 0,0-1,0 1,1-1,-1 0,1 0,0 0,0 0,2 0,10 4</inkml:trace>
  <inkml:trace contextRef="#ctx0" brushRef="#br0" timeOffset="-19584.47">2082 3176,'0'3,"1"-1,-1 1,1-1,0 1,0-1,0 1,1-1,-1 1,1-1,-1 0,1 0,0 0,-1 0,1 0,0 0,0 0,1-1,-1 1,0-1,0 1,1-1,-1 0,1 0,1 0,9 4,-1 0,1-1,0-1,5 1,15 1,0-2,1-2,-1-1,0-2,1-1,-1-1,0-2,-1-1,12-5,-7 2</inkml:trace>
  <inkml:trace contextRef="#ctx0" brushRef="#br0" timeOffset="-18967.745">3037 2928,'0'-2,"1"0,-1 0,1 0,0 0,0 0,0 0,0 0,0 0,0 0,0 1,0-1,1 0,-1 1,1-1,-1 1,1 0,0-1,32-22,-29 20,17-10,1 2,0 0,0 1,1 2,12-4,-21 9,0 0,1 0,-1 2,0-1,1 2,-1 0,1 1,0 1,10 2,-23-3,1 1,-1 0,1 0,-1 0,0 0,1 0,-1 1,0-1,0 1,0 0,0 0,-1 0,1 0,0 1,-1-1,1 1,-1 0,0-1,2 4,-2-2,-1 1,1-1,-1 1,1-1,-1 1,-1 0,1 0,-1 0,1-1,-1 1,-1 0,1 0,-1 0,-3 17,-2 0,0-1,-1 0,-1 0,-8 13,-19 37,-3-3,-3-1,-3-2,-14 12,-210 238,259-306,1 1,-1 0,2 0,0 1,0 0,1 0,0 1,0 0,5-8,0-1,0 1,1-1,-1 1,1 0,0 0,0-1,0 1,0 0,1 0,-1-1,1 1,0-1,0 1,0 0,1-1,-1 0,1 1,0-1,0 0,0 0,0 0,1 0,-1 0,1-1,-1 1,1-1,0 1,2 0,9 7,1 0,1-1,-1-1,1 0,1-2,0 1,0-2,0 0,14 1,25 4,2-3,20-2,16-1,1-4,52-9,-142 8</inkml:trace>
  <inkml:trace contextRef="#ctx0" brushRef="#br0" timeOffset="-18115.051">4538 3424,'0'7,"0"-4,-1 0,1 0,0 1,0-1,0 0,0 0,1 0,-1 0,1 0,0 0,0 0,0 0,0-1,0 1,0 0,1-1,1 4,-2 5,-1-9,-2-10,-2-11,-2-1,0 2,0-1,-2 1,-1 0,-2-4,5 11,0 1,0 0,-1 1,0 0,-1 0,0 1,0-1,-1 2,0-1,0 1,-3-1,8 6,-1 0,1 0,0 1,-1-1,1 1,-1 0,1 0,-1 1,0 0,1-1,-1 1,1 1,-1-1,0 1,1 0,-1 0,1 0,-1 0,1 1,0 0,0 0,0 0,0 0,0 1,0 0,0-1,1 1,-1 1,1-1,0 0,-1 2,-9 10,1 1,0 0,2 0,-1 1,2 1,-5 13,-2 6,2 1,2 1,1 0,2 0,-1 23,6-38,2 0,1 0,1 1,1-1,2 0,0 0,1 0,1 0,8 20,-10-36,0 0,1 0,-1-1,1 0,1 0,0 0,-1 0,2-1,-1 0,1 0,0 0,0-1,1 0,0 0,0 0,0-1,0 0,0-1,1 1,1-1,-2-1,0-1,0 1,1-2,-1 1,1-1,-1 0,0 0,1-1,-1 0,0 0,0-1,0 0,0 0,0-1,0 0,0 0,-1 0,1-1,-1 0,0 0,0-1,3-3,7-8,-1 0,0-1,-1-1,-1 0,-1-1,-1 0,0-1,-1 0,-2-1,5-14,-1-2,-1-1,-3 0,0-1,-3 0,0-26,-5 30,0 34,-1 22,2 73,7 38,-4-95,1-1,2 1,2-1,1 0,3 2,-9-28,0 0,1 0,0 0,1 0,0-1,1 0,0 0,0-1,1 0,4 4,-7-8,1 0,-1 0,1-1,0 0,-1 0,1 0,1-1,-1 1,0-2,0 1,1-1,-1 0,1 0,0 0,-1-1,1 0,-1-1,1 1,20-5</inkml:trace>
  <inkml:trace contextRef="#ctx0" brushRef="#br0" timeOffset="-17598.177">5499 3463,'101'1,"19"0,16-6,-107 2</inkml:trace>
  <inkml:trace contextRef="#ctx0" brushRef="#br0" timeOffset="-17297.566">5565 3816,'1'0,"2"0,4 1,0 0,-1 0,2 2,4 1,6 1,5 0,7-1,6-2,3 1,2-3,2-1,2-4,9-5,-4-1</inkml:trace>
  <inkml:trace contextRef="#ctx0" brushRef="#br0" timeOffset="-16795.448">6846 2988,'4'331,"41"288,-42-598,8 56,-10-72,0 0,0 1,1-1,0 0,0 0,0 0,1-1,-1 1,1 0,0-1,4 4,-7-8,0 0,1 1,-1-1,0 0,1 1,-1-1,0 0,1 0,-1 0,1 1,-1-1,1 0,-1 0,0 0,1 0,-1 0,1 0,-1 0,1 0,-1 0,0 0,1 0,-1 0,1 0,-1 0,1 0,-1-1,0 1,1 0,-1 0,1 0,-1-1,0 1,1 0,-1 0,0-1,1 1,-1 0,0-1,0 1,1 0,-1-1,0 1,9-17,-9 16,7-19</inkml:trace>
  <inkml:trace contextRef="#ctx0" brushRef="#br0" timeOffset="-16098.944">7696 3165,'0'-4,"-1"1,0-1,0 1,0-1,-1 1,1 0,-1 0,0-1,0 1,0 0,0 0,-1 1,1-1,-1 0,-1 0,-44-36,24 22,-2 2,0 0,-1 2,0 1,-2 1,19 7,0 1,0 0,0 0,-1 1,1 0,-1 1,1 0,-1 1,0 0,1 1,-1 0,1 1,-1 0,1 0,-8 4,15-5,-1 1,0 0,1 0,0 0,-1 0,1 1,0-1,0 1,0 0,1 0,-1 0,1 0,-1 1,1-1,0 1,1-1,-1 1,0 0,1-1,0 1,0 0,0 0,0 0,1 0,0 0,0 0,0 0,0 0,0 0,1 0,0 0,-1 0,2 1,3 14,1-1,1 0,0 0,1 0,1-1,4 4,50 78,76 89,-78-110,-3 3,-4 2,7 21,-55-93,-1 0,-1 0,0 1,0-1,-1 1,0 0,-1 0,-1 0,0 0,0 3,-1-11,-1 0,1 1,-1-1,1 0,-1 0,0 0,-1-1,1 1,-1 0,1 0,-1-1,0 1,0-1,-1 1,1-1,-1 0,0 0,0 0,0 0,0-1,0 1,0-1,-1 0,1 0,-1 0,0 0,0 0,0-1,1 0,-1 0,-3 1,-2-1,-1 1,1-1,-1-1,0 0,1 0,-1-1,1 0,-1-1,1 0,0 0,-1-1,1 0,0-1,1 1,-1-2,1 0,0 0,0 0,0-1,1 0,-2-1,3 1,0 0,0-1,0 1,1-1,0 0,0 0,1-1,0 0,0 1,1-1,0 0,0-1,1 1,0-1,0 1,1-1,0 1,1-1,0 0,0 1,1-1,0 0,1-3,8-18,2-1,0 2,2 0,1 0,2 1,0 1,17-18,-3 0,-2-1,1-6,-22 36,0-1,-2 1,0-1,0 0,-2 0,0-1,-1 0,0-7,-2-34,-2 5</inkml:trace>
  <inkml:trace contextRef="#ctx0" brushRef="#br0" timeOffset="-2215.388">0 4440,'1'2,"-1"0,1 0,0 0,-1 0,1 0,0-1,0 1,0 0,1-1,-1 1,0-1,0 1,1-1,-1 1,1-1,-1 0,1 0,0 0,0 0,-1 0,1 0,1 0,43 17,-45-17,38 8,0-2,1-1,0-2,0-2,0-2,0-1,0-2,0-2,28-7,-8 0</inkml:trace>
  <inkml:trace contextRef="#ctx0" brushRef="#br0" timeOffset="-1714.538">1287 4230,'-1'11,"-1"0,0 0,-1 0,0-1,-1 0,0 1,-3 4,-9 25,4 1,2 0,1 1,2-1,2 2,2-1,2 7,1-27,1 0,1 0,0 1,2-1,1-1,1 1,0-1,2 0,0 0,2-1,0 0,7 9,-13-23,0-1,1 0,-1 1,1-1,0-1,1 1,-1-1,1 0,0 0,0-1,0 0,0 0,1 0,-1-1,1 1,-1-2,1 1,0-1,0 0,0 0,0-1,3 0,-4 0,0-1,0 0,0 0,-1-1,1 0,0 0,0 0,-1 0,1-1,-1 0,0 0,0-1,0 1,-1-1,1 0,-1 0,0-1,0 1,0-1,0 0,-1 0,0 0,0-1,0 1,1-5,-3 7,1-1,-1 1,0-1,0 0,0 0,0 1,-1-1,0 0,1 0,-1 0,-1 1,1-1,0 0,-1 0,0 1,0-1,0 0,0 1,-1-1,1 1,-2-3,1 4,0 0,0 0,0 0,-1 0,1 0,0 1,-1-1,0 1,1-1,-1 1,1 0,-1 0,0 0,0 0,0 1,0-1,0 1,1 0,-1 0,0 0,0 0,0 0,0 0,0 1,0 0,0-1,1 1,-2 1,-4 0,1 1,0 1,0-1,0 1,0 0,1 1,0 0,0 0,0 0,0 0,-4 6,8-8,0-1,0 0,0 1,0-1,0 1,1 0,-1-1,1 1,-1 0,1 0,0 0,0 0,1 0,-1 0,1 0,-1 1,1-1,0 0,0 0,0 0,1 0,-1 1,1-1,0 0,0 0,0 0,0 0,0 0,2 2,12 14</inkml:trace>
  <inkml:trace contextRef="#ctx0" brushRef="#br0" timeOffset="-1247.781">6670 4832,'0'0,"0"0,0 0,2 0,5 0,4 0,8 0,9 0,9-1,6-2,5-2,1 1,1-2,10-1,-6 0</inkml:trace>
  <inkml:trace contextRef="#ctx0" brushRef="#br0" timeOffset="-731.753">7559 4622,'-1'5,"0"1,0 0,0-1,-1 1,1-1,-2 0,1 1,-9 25,5 4,1-1,2 1,1 0,2-1,1 1,2 0,1 0,2-1,6 18,-7-34,1 0,1-1,0 0,2-1,0 1,0-2,2 1,8 9,-10-14,0-2,1 1,1-2,-1 1,1-1,0-1,1 0,0-1,0 0,0 0,1-1,7 1,-12-4,1 0,-1-1,0 0,0-1,1 0,-1 0,0-1,1 0,3-1,-9 2,0-1,0 1,0-1,0 0,0 0,-1 0,1 0,0 0,-1-1,1 0,-1 1,1-1,-1 0,0 0,1 0,-1 0,0 0,-1-1,1 1,0-1,-1 1,1-1,-1 0,0 1,0-1,0 0,1-3,-2 4,0 1,-1-1,1 0,0 0,-1 0,1 0,-1 1,1-1,-1 0,0 1,0-1,0 0,0 1,0-1,0 1,0-1,0 1,-1 0,1 0,0-1,-1 1,1 0,-1 0,1 0,-1 1,0-1,1 0,-1 0,0 1,0-1,0 1,1 0,-1-1,0 1,0 0,0 0,-10-2,-1 1,1 0,-1 1,-9 0,7 2,1 0,-1 1,1 0,0 1,0 1,0 0,-5 3,14-6,1-1,0 1,0 0,0 0,0 1,0-1,1 1,-1 0,1 0,0 0,0 1,0-1,0 1,0 0,1-1,-1 1,1 0,0 0,0 1,1-1,-1 0,1 1,0-1,0 1,0 2,2-4,-1 0,1 0,0 0,-1-1,1 1,1 0,-1 0,0-1,1 1,-1-1,1 1,0-1,-1 1,1-1,0 0,1 0,-1 0,22 19</inkml:trace>
  <inkml:trace contextRef="#ctx0" brushRef="#br0" timeOffset="9504.203">11666 3231,'0'-3,"4"-35,-4 38,0-1,0 1,0 0,0-1,1 1,-1 0,0-1,0 1,0 0,0 0,1-1,-1 1,0 0,0 0,0-1,1 1,-1 0,0 0,0-1,1 1,-1 0,0 0,1 0,-1 0,0 0,1 0,-1-1,0 1,1 0,-1 0,0 0,1 0,-1 0,0 0,17 15,-13-9,1-1,-1 1,-1 0,1 0,-1 0,0 0,0 0,-1 1,0-1,0 1,-1 0,1 4,-3-17,0-1,-1 0,1 0,-2 1,1-1,-1 1,0-1,-4-13,-4-12,-11-30,-26-55,40 100,-1 1,0 0,-2 0,1 1,-2 0,0 1,-1 0,0 1,-3-1,14 12,0 0,-1 0,1 0,-1 0,1 0,-1 1,0-1,1 1,-1 0,0-1,0 1,0 1,0-1,0 0,0 1,0 0,0-1,0 1,-1 0,1 1,0-1,0 0,0 1,0 0,0 0,0 0,0 0,0 0,1 1,-1-1,0 1,1 0,-1-1,1 1,0 0,-1 1,1-1,0 0,0 1,0-1,1 1,-1-1,0 2,-11 19,1-1,0 1,2 1,1 0,1 1,1-1,-3 19,-4 36,-2 65,9-52,4 0,6 52,0-106,1 0,2 0,1-1,2 1,2-2,2 1,9 17,-18-45,1 0,0 1,1-2,0 1,0-1,1 0,0 0,0-1,1 0,6 5,-11-10,0 0,0-1,0 1,0 0,1-1,-1 0,0 0,1 0,-1 0,1 0,-1-1,1 0,-1 0,1 0,0 0,-1 0,1-1,-1 1,1-1,-1 0,1 0,-1 0,0-1,0 1,1-1,-1 0,0 0,0 0,0 0,-1 0,1-1,1-1,12-12,-1-1,-1-1,0 0,-1-1,-1 0,-1-1,-1 0,-1-1,1-5,13-39,-3-1,4-28,-8 26,-2-1,-4 0,-2-1,-4 0,-2 0,-5-22,6 141,-3 0,-2 2,0 38,2-75,11 320,-6-274,3 0,2 0,3-1,12 31,-21-79,0-1,1 0,0-1,0 1,1-1,0 0,0 0,2 0,-7-7,1 0,0 0,0 0,-1 0,1 0,0-1,0 1,0-1,1 0,-1 1,0-1,1 0,-1 0,0-1,1 1,-1 0,1-1,-1 0,1 1,-1-1,1 0,-1 0,1 0,-1-1,1 1,-1-1,1 1,-1-1,1 0,-1 0,0 0,1 0,-1 0,0 0,0-1,0 1,2-3,8-7,0-1,-1 0,0-1,-1 0,0-1,-2 0,4-7,50-106,-35 60</inkml:trace>
  <inkml:trace contextRef="#ctx0" brushRef="#br0" timeOffset="9754.7">12368 2988,'0'0,"0"0,1 0,2 0,3 0,5-1,3-1,4-1,4-1,-1 2,-4 0,-1 0,3 1,-2 1,5 0,-2 0</inkml:trace>
  <inkml:trace contextRef="#ctx0" brushRef="#br0" timeOffset="10003.771">12467 3270,'0'0,"0"0,0 0,0 0,3 0,3 0,4 0,5 0,5 0,3 0,5 0,-1 0</inkml:trace>
  <inkml:trace contextRef="#ctx0" brushRef="#br0" timeOffset="10235.58">13444 3004,'0'0,"0"0,0 1,2 1,3-1,4 1,5 0,6 0,6-3,4-3,4-2,13-7,-3-2</inkml:trace>
  <inkml:trace contextRef="#ctx0" brushRef="#br0" timeOffset="10802.904">14432 2304,'-1'9,"0"0,-1 0,0 0,-1 0,0 0,-3 7,-8 28,-4 34,5 0,2 1,4 1,4-1,3 1,3 0,4-1,4 0,8 27,-12-77,2 1,1-2,1 1,1-1,2-1,1 0,6 8,-14-26,0 0,0-1,0 0,1 0,0-1,1 0,0 0,0-1,0 0,2 1,-4-4,0-1,0 1,0-1,0 0,0-1,0 1,1-1,-1-1,0 0,1 0,-1 0,0-1,0 0,1 0,-1-1,1 0,2-2,0 0,0-1,0 0,-1-1,0 0,0 0,0-1,-1 0,0 0,0-1,-1 0,0-1,0 0,-1 0,0 0,-1-1,0 0,0 0,-1 0,-1 0,1-1,-2 1,2-9,-1 7,-1 0,0 0,-1 0,0 0,-1 0,0 0,-1 0,0 0,-1 0,-1 0,1 0,-2 0,0 1,0-1,-1 1,-1 0,0 1,0-1,-1 1,0 0,-4-3,8 10,1 0,-1 1,0-1,-1 1,1 0,0 0,-1 0,1 0,-1 0,0 1,1-1,-1 1,0 0,0 0,0 1,0-1,0 1,0 0,0 0,-2 0,0 2,-1-1,1 1,0 0,0 0,0 1,0 0,1 0,-1 0,1 1,0-1,-1 2,1-1,-9 10,0 0,1 0,1 1,1 1,0 0,1 0,0 1,0 3,3-5,1 0,0 1,1 0,0 1,2-1,0 1,-1 12,4-4</inkml:trace>
  <inkml:trace contextRef="#ctx0" brushRef="#br0" timeOffset="11920.893">15642 1697,'-12'-1,"0"-1,1 0,-1-1,1 0,-4-2,-15-4,-169-35,-2 8,0 9,-2 8,-1 10,-71 10,-23 18,1 12,2 14,2 12,-283 96,361-86,4 9,4 10,3 8,-43 36,161-78,3 4,2 3,3 4,2 3,4 3,2 3,-19 31,39-39,4 1,2 2,3 3,3 0,3 3,3 1,4 1,3 2,-5 31,20-55,1 0,4 1,1 0,3 0,2-1,3 1,1 0,4-1,1 0,3-1,2 0,8 14,-1-10,3 0,2-2,3-1,2-1,2-2,2-1,3-2,1-2,2-1,40 30,5-6,3-4,2-4,4-4,1-4,3-5,2-4,1-4,49 9,14-5,1-7,1-7,2-8,0-7,21-7,-17-8,-1-8,-1-7,0-8,-2-7,-1-8,-2-7,-2-7,-3-8,22-17,-4-5,-3-9,-5-6,14-21,-85 48,-3-5,-3-4,-4-4,-4-3,44-60,-45 36,-4-3,-6-3,38-82,-65 102,-4-3,-5-1,-4-2,21-101,-44 129,-3 0,-4 0,-2-1,-4 1,-4-1,-2 1,-4 0,-3 0,-19-56,20 83,-3 0,-2 1,-2 1,-2 1,-2 1,-1 1,-3 1,-1 1,-3 2,0 0,-3 3,-1 0,-2 3,-1 1,-1 1,-22-11,6 10,-1 3,-1 2,-1 3,-47-13,11 10,-1 5,-67-7,81 18</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20.452"/>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1,'0'0,"0"0,0 0,0 0,1 1,2 2,5 1,4 0,8 1,5 0,6-1,5 0,5-3,3-2,13-4,-4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22.369"/>
    </inkml:context>
    <inkml:brush xml:id="br0">
      <inkml:brushProperty name="width" value="0.05" units="cm"/>
      <inkml:brushProperty name="height" value="0.05" units="cm"/>
      <inkml:brushProperty name="color" value="#E71224"/>
      <inkml:brushProperty name="ignorePressure" value="1"/>
    </inkml:brush>
  </inkml:definitions>
  <inkml:trace contextRef="#ctx0" brushRef="#br0">229 1,'-1'10,"-1"0,-1 1,1-1,-1 0,-1 0,0-1,-1 1,1-1,-4 4,-18 42,18-31,1 1,0 0,2 0,1 1,2 0,0-1,1 1,2 0,1 9,0-24,0 0,0 0,1-1,1 1,0 0,0-1,1 0,0 0,0 0,5 4,-5-7,1-1,0 0,0 0,0 0,1-1,-1 0,1 0,1-1,-1 0,1 0,0 0,-1-1,1 0,8 1,-6-2,0 0,0 0,0-1,0-1,1 0,-1 0,0-1,0 0,0-1,0 0,0 0,0-1,1-1,3-2,0-1,0 0,-1-1,0 0,0-1,-1-1,0 0,4-5,4-6,-1-1,-1-1,-1 0,-1-1,-1-1,-1-1,-1 0,-2-1,1-4,4-23,-2-2,2-33,-13 72,-45 251,-70 437,96-558,-39 230,43-288,-3 0,-2-1,-3-1,-2-1,-4 3,20-42,-1 0,-1-1,0 1,-1-2,0 1,-1-2,0 1,0-1,-1 0,-5 2,11-9,1 0,-1-1,0 1,-1-1,1 0,0 0,-1-1,1 0,-1 0,1 0,-1 0,1-1,-1 0,0 0,1 0,-1-1,1 0,-1 0,1-1,-1 1,1-1,0 0,0-1,0 1,0-1,0 0,-3-3,-6-3,1-2,1 1,0-1,0-1,1 0,1-1,0 0,1-1,0 0,1 0,0-1,2 0,0 0,0-1,1 0,1 1,1-2,0 1,1 0,1-3,-1-9,2 0,2 0,0 1,2-1,0 1,2-1,2 1,0 1,1 0,2 0,8-14,5-2</inkml:trace>
  <inkml:trace contextRef="#ctx0" brushRef="#br0" timeOffset="263.326">1139 222,'0'0,"0"2,0 3,2 1,4 3,4-1,5 2,5-1,4-2,5-1,2-1,2-1,-1 1,1-1,3 0,-5-2</inkml:trace>
  <inkml:trace contextRef="#ctx0" brushRef="#br0" timeOffset="519.346">1168 431,'0'0,"0"1,1 1,4 2,1 1,6 2,4 2,5 1,6 1,4-2,4-2,3-2,2-3,1-4,1-4,9-4,-5-2</inkml:trace>
  <inkml:trace contextRef="#ctx0" brushRef="#br0" timeOffset="815.733">2123 133,'-2'3,"0"1,0-1,0 1,1-1,-1 1,1 0,0-1,0 1,0 0,1 0,-1 0,1 0,0 1,-2 9,-34 296,17-125,-33 129,39-258,7-34</inkml:trace>
  <inkml:trace contextRef="#ctx0" brushRef="#br0" timeOffset="1232.863">2155 1442,'-763'-12,"-32"0,274 30,460-18</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20.885"/>
    </inkml:context>
    <inkml:brush xml:id="br0">
      <inkml:brushProperty name="width" value="0.05" units="cm"/>
      <inkml:brushProperty name="height" value="0.05" units="cm"/>
      <inkml:brushProperty name="color" value="#E71224"/>
      <inkml:brushProperty name="ignorePressure" value="1"/>
    </inkml:brush>
  </inkml:definitions>
  <inkml:trace contextRef="#ctx0" brushRef="#br0">141 1,'44'0,"0"2,29 6,-57-5,1 0,-1 1,1 1,-1 1,-1 0,1 1,-1 0,6 5,-18-10,0 0,0 0,0 0,-1 0,1 0,-1 1,0-1,1 1,-1 0,0-1,-1 1,1 0,0 0,-1 0,0 0,0 1,0-1,0 0,0 0,0 2,-1 0,0 0,-1 0,1 0,-1 0,0 0,0 0,0 0,-1-1,0 1,0 0,0-1,-2 4,-9 11,0-1,-1 0,-1-1,0 0,-12 7,-13 10,-1-1,-1-3,-16 7,6-3,-47 39,95-70,0 0,1 0,0 0,0 0,0 1,0-1,0 1,1 0,-1-1,1 1,0 0,0 1,1-1,-1 0,1 0,0 1,0-1,0 1,1-1,0 1,1-1,0 0,0 1,0-1,0 0,1 0,0 0,-1 0,2 0,-1 0,0-1,1 1,-1-1,1 0,0 1,0-1,1-1,-1 1,4 2,8 6,1-1,1-1,0 0,0-1,0-1,1-1,0 0,1-1,-1-1,1-1,-1-1,1 0,0-2,10 0,12-2,1-2,-2-1,1-2,0-2,-2-2,6-3,2-2</inkml:trace>
  <inkml:trace contextRef="#ctx0" brushRef="#br0" timeOffset="632.836">953 270,'-6'6,"0"0,0 1,1-1,-1 1,2 0,-1 0,1 1,0-1,1 1,-3 6,2-5,-4 10,0 1,1 0,1 1,1-1,1 1,1 0,1 0,0 21,2-33,0 1,0 0,2-1,-1 1,1-1,0 1,1-1,0 0,0 0,1 0,1 0,-1-1,1 1,1-1,-1-1,1 1,1-1,-1 0,1 0,5 3,-7-6,-1-1,1-1,0 1,0 0,0-1,0 0,0-1,0 1,0-1,1 0,-1 0,0 0,1-1,-1 0,1 0,-1 0,1-1,2 0,0-1,1-1,-1 1,0-1,-1-1,1 0,-1 0,1 0,-1-1,3-2,7-8,0 0,-1-1,0-1,-2 0,0-1,-1-1,8-16,-5 7,-2 0,-1-1,-1-1,-1 0,-2 0,3-23,-12 68,-1 0,2 1,0-1,1 1,2 22,-3-20,16 473,-18-388,-5-1,-5 0,-19 79,22-147,-1 0,-1-1,-2 0,-15 30,21-53,1 0,-2-1,1 1,-1-1,-1-1,0 1,0-1,-1 0,5-4,-1-1,0 1,-1-1,1 0,0-1,-1 1,0-1,1 0,-1 0,0-1,0 0,0 0,0 0,0-1,-1 0,3 1,0-2,0 1,0 0,0-1,0 0,1 0,-1 0,0 0,1-1,-1 0,0 1,1-1,0 0,-1-1,1 1,0 0,0-1,1 0,-1 0,0 0,1 0,0 0,0 0,0-1,0 1,0-1,1 1,-1-1,1 0,0 0,0 1,0-1,1-1,-2-8,0-1,2 1,-1 0,2-1,0 1,0 0,1 0,1-1,2-4,5-11,1 1,1-1,10-15,9-11</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8.154"/>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1,'0'0,"0"0,0 0,0 2,1 1,2 3,4 0,3 1,3 0,0-2,-2-1,-3-1,4-1,1-2</inkml:trace>
  <inkml:trace contextRef="#ctx0" brushRef="#br0" timeOffset="247.439">1 172,'0'1,"0"0,0 0,0 1,2 1,3 1,4 1,4 1,5-2,4-1,6 0,3 0,7-2,-3 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7.288"/>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0 395,'6'2,"1"-1,-1 1,0 0,-1 1,1-1,0 1,-1 0,1 0,-1 1,0 0,1 0,32 20,-23-18,-1-2,1 0,0 0,0-1,0-1,0-1,1 0,-1-1,0 0,1-1,7-2,-2-1,1-1,-2 0,1-2,-1 0,0-1,0-2,16-9,10-11</inkml:trace>
  <inkml:trace contextRef="#ctx0" brushRef="#br0" timeOffset="599.87">746 9,'52'-4,"-41"2,1 1,-1 0,0 1,0 0,1 0,1 2,0 0,-1 1,0 0,0 1,0 1,-1 0,0 0,1 1,-2 0,1 1,-1 0,4 5,-10-9,0 1,0 0,-1 0,1 0,-1 0,0 1,0-1,-1 1,1 0,-1-1,0 1,0 0,-1 1,1-1,-1 0,-1 0,1 1,-1-1,1 0,-1 1,-1-1,1 0,-1 1,0-1,0 0,-1 0,0 0,0 1,-5 10,-1 0,-1 0,-1 0,0-1,-1-1,-1 0,0 0,-1-1,0-1,-1 0,0 0,-1-2,-3 2,-7 3,0 0,-1-2,-1 0,0-2,0-1,-1-2,-26 5,127 1,-1 4,53 19,-99-28,-1 1,-1 1,1 2,-2 0,0 1,0 1,-2 2,18 16,-32-27,-1 0,0 1,0 0,0 0,-1 0,0 1,-1 0,0 0,0 0,0 0,-1 1,0 0,-1-1,0 1,0 0,-1 0,0 0,-1 0,0 0,0 0,-1 0,0 0,-1 0,0 0,0 0,-1-1,0 1,0 0,-5 7,-1-1,0 1,-1-1,0-1,-1 0,-1 0,0-1,-1-1,-1 0,0 0,0-2,-1 0,-12 6,12-7,0-1,-1-1,0 0,-1-1,1-1,-1-1,0 0,0-1,-1-1,1 0,0-2,-1 0,1-1,-4-1,17 2,1 0,0-1,-1 0,1 1,0-1,0-1,-1 1,1 0,0-1,0 0,1 1,-1-1,0 0,1 0,-1-1,1 1,-1-1,1 1,0-1,0 0,0 1,1-1,-2-2,2 1,0-1,0 1,0-1,1 1,-1-1,1 1,0-1,1 1,-1-1,1 1,0-1,0 1,0 0,0-1,1 1,0 0,0-1,19-36,2 4</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6.519"/>
    </inkml:context>
    <inkml:brush xml:id="br0">
      <inkml:brushProperty name="width" value="0.05" units="cm"/>
      <inkml:brushProperty name="height" value="0.05" units="cm"/>
      <inkml:brushProperty name="color" value="#E71224"/>
      <inkml:brushProperty name="ignorePressure" value="1"/>
    </inkml:brush>
  </inkml:definitions>
  <inkml:trace contextRef="#ctx0" brushRef="#br0">163 73,'100'4,"-46"0,36-4,-75-1,0 0,0-1,0-1,-1 0,1-1,-1 0,0-1,2-2,-14 6,0 0,0 0,0 0,-1 0,1 0,-1 0,1 0,-1 0,1-1,-1 1,1-1,-1 1,0-1,0 1,0-1,0 0,1-1,-1-9</inkml:trace>
  <inkml:trace contextRef="#ctx0" brushRef="#br0" timeOffset="520.782">307 1,'-5'1,"-1"1,1 0,0 1,0-1,-1 1,2 0,-1 0,0 0,1 1,-1 0,1-1,-2 4,-6 3,-11 10,-1 1,2 1,1 1,1 1,1 1,-15 26,24-34,1 1,0 0,2 1,0 0,1 0,1 1,0-1,2 1,0 0,2 0,0 8,1-24,0 0,1 0,-1-1,1 1,0 0,0-1,0 1,1-1,0 1,-1-1,1 0,0 1,0-1,1 0,-1 0,1-1,-1 1,1 0,0-1,0 0,0 1,0-1,0 0,1-1,-1 1,1-1,-1 1,1-1,-1 0,3 0,16 4,0-1,0-1,0-1,22 0,-11-1,-7 1,0 2,0 0,-1 2,1 1,-1 0,-1 2,1 1,-1 1,-1 1,0 1,10 9,-23-15,-1-1,-1 2,1-1,-1 1,0 0,-1 1,0 0,0 0,-1 0,0 1,-1 0,0 0,-1 0,0 1,0-1,-1 1,0 0,-1 0,-1 1,0-1,0 0,-1 0,0 1,-1-1,0 0,-1 0,-2 8,-1-5,0 0,-1 0,-1 0,0-1,0 0,-1-1,-1 0,0 0,-1 0,0-2,-1 1,0-1,-1-1,0 0,0 0,-7 3,6-4,-1-1,1 0,-1-1,0 0,-1-1,1-1,-1 0,0-1,0-1,0 0,0-1,0-1,0 0,-1-1,1 0,-3-2,13 2,0 0,0 0,0-1,1 0,-1 1,0-2,1 1,-1 0,1-1,0 0,0 0,0 0,0-1,1 1,-1-1,1 0,0 0,0 0,0 0,1-1,-1 1,1-1,0 1,0-1,1 0,0 0,-1 0,2 0,-1 0,0 0,1 0,0 0,1-4,1-18</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4.731"/>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0 200,'0'1,"0"1,0 0,0 0,2 2,3 0,5 1,5 1,7-1,7-1,6-2,4-1,1 0,1-1,7 0,-5 0</inkml:trace>
  <inkml:trace contextRef="#ctx0" brushRef="#br0" timeOffset="224.391">72 525,'0'0,"0"0,0 2,0 3,1-1,2 2,7-2,6 0,8 0,7-2,5 0,5-2,3-2,2-5,11-12,-6-3</inkml:trace>
  <inkml:trace contextRef="#ctx0" brushRef="#br0" timeOffset="705.5">817 39,'4'-3,"0"0,0 0,0 1,0-1,1 1,-1 0,1 0,-1 1,1-1,0 1,2 0,58-8,-51 8,17-2,0 2,-1 1,24 3,-43-2,0 1,0 0,0 0,0 1,-1 1,1 0,-1 0,0 1,0 0,-1 1,1 0,0 1,-6-3,-1-1,0 1,0 0,0 0,-1 0,1 1,-1-1,0 1,0-1,-1 1,1 0,-1-1,0 1,-1 0,1 0,-1 0,0 0,0 0,0 0,0 0,-1 0,0 0,0-1,-1 1,1 0,-2 2,-5 15,-1-1,0 0,-2 0,0-1,-3 2,-7 8,-1 0,-2-2,0 0,-23 18,-117 91,88-76,69-56,0 1,0 1,1-1,-1 1,1 0,1 1,-1 0,1-1,0 2,4-7,0 1,0-1,1 1,-1 0,0-1,1 1,0-1,0 1,-1 0,1-1,1 1,-1 0,0-1,1 1,-1 0,1-1,0 1,0-1,0 1,0-1,0 0,1 1,-1-1,1 0,-1 0,1 0,0 0,0 0,0 0,0-1,0 1,0-1,1 1,8 6,1-2,0 1,1-1,-1-1,1 0,0-1,0-1,1 0,-1 0,1-1,7-1,15 1,-1-1,1-2,30-5,-23 0,-1-2,1-2,-1-1,-1-3,20-9,-5-3</inkml:trace>
  <inkml:trace contextRef="#ctx0" brushRef="#br0" timeOffset="1286.768">1832 310,'-18'39,"1"2,2 0,1 1,-5 33,17-64,-1 1,2 0,0 0,0 0,1-1,0 1,1 0,1 0,0 0,0-1,1 1,0-1,1 0,1 0,0 0,0 0,1-1,0 0,1 0,0 0,-4-7,1 1,-1-1,1 1,0-1,0 0,0 0,0-1,1 1,-1-1,1 0,-1 0,1-1,0 1,0-1,0 0,0 0,4 0,-1-1,0-1,1 1,-1-1,0-1,0 0,0 0,0 0,0-1,-1 0,4-3,8-4,-1-1,0 0,-1-2,0 0,-1-1,-1-1,0 0,1-3,-4 2,0-1,-1 0,-1-1,0 0,-1-1,-1 1,-1-2,-1 1,-1-1,0 0,-2 0,0 0,-1-1,-1 1,-1-3,3 8,5 26,5 28,20 75,-5 2,-5 1,6 111,-25-171,-2 0,-3 0,-2 0,-3 0,-2 0,-3-1,-2 0,-2-1,-10 16,15-46,-1 0,-1 0,-1-2,-2 1,0-2,-1 0,-8 7,15-20,0 0,0 0,-1-1,0 0,-1 0,0-1,0-1,0 0,-1-1,0 0,0 0,0-1,-1-1,1 0,-1-1,-9 1,-8-3,0 0,0-3,0 0,1-2,-1-1,-8-3,-45-16,-41-20,50 16</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4.154"/>
    </inkml:context>
    <inkml:brush xml:id="br0">
      <inkml:brushProperty name="width" value="0.05" units="cm"/>
      <inkml:brushProperty name="height" value="0.05" units="cm"/>
      <inkml:brushProperty name="color" value="#E71224"/>
      <inkml:brushProperty name="ignorePressure" value="1"/>
    </inkml:brush>
  </inkml:definitions>
  <inkml:trace contextRef="#ctx0" brushRef="#br0">41 785,'-5'180,"-8"0,-9 14,45-455,-19 166</inkml:trace>
  <inkml:trace contextRef="#ctx0" brushRef="#br0" timeOffset="330.607">136 1,'0'0,"1"0,0 0,-1 0,1 0,0 0,0 0,-1 0,1 0,0 1,-1-1,1 0,0 0,-1 1,1-1,0 0,-1 1,1-1,-1 1,1-1,-1 1,1-1,-1 1,1-1,-1 1,1-1,-1 1,0 0,24 19,29 33,-2 2,-3 2,-2 2,-3 2,-2 2,-3 1,-3 3,2 12,-17-30,-2 2,-2-1,-3 2,-1 0,-3 0,-3 1,-1 0,-3 0,-3 0,-1 1,-10 48,6-61,-2 0,-2-1,-2 0,-1-1,-2 0,-2-1,-20 34,36-70,0-1,0 1,0-1,0 0,0 1,0-1,0 0,0 1,0-1,-1 0,1 0,-1 0,1 0,0 0,-1 0,1-1,1 0,-1 0,1-1,-1 1,1 0,-1 0,1 0,0 0,-1 0,1-1,-1 1,1 0,-1 0,1-1,0 1,-1 0,1 0,0-1,-1 1,1 0,0-1,0 1,-1-1,1 1,0 0,0-1,0 1,-1-1,1 1,0-1,0 1,0-1,-7-51,7 42,-3-41</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11.954"/>
    </inkml:context>
    <inkml:brush xml:id="br0">
      <inkml:brushProperty name="width" value="0.05" units="cm"/>
      <inkml:brushProperty name="height" value="0.05" units="cm"/>
      <inkml:brushProperty name="color" value="#E71224"/>
      <inkml:brushProperty name="ignorePressure" value="1"/>
    </inkml:brush>
  </inkml:definitions>
  <inkml:trace contextRef="#ctx0" brushRef="#br0">148 116,'1'1,"-1"0,1 0,0 0,-1 0,1 0,0 0,0 0,-1 0,1 0,0 0,0 0,0-1,0 1,0 0,1-1,-1 1,0-1,0 1,0-1,0 0,1 1,29 9,-29-10,54 13,0-3,1-3,0-2,0-3,0-2,28-5,-32-3,-50 7,0 1,-1-1,1 0,-1 0,0 0,1-1,-1 1,0 0,1-1,-1 0,0 1,0-1,-1 0,1 0,0 0,-1 0,1-1,0 0,3-13</inkml:trace>
  <inkml:trace contextRef="#ctx0" brushRef="#br0" timeOffset="564.678">214 0,'-102'177,"81"-129,3 1,1 0,3 1,2 1,2 0,-3 52,13-100,0 0,0-1,0 1,0 0,0 0,1 0,-1 0,1 0,0 0,0 0,0-1,0 1,0 0,1-1,-1 1,1-1,0 1,0-1,0 0,0 0,0 0,0 0,0 0,1 0,-1-1,1 1,-1-1,1 1,0-1,-1 0,1 0,0 0,0-1,2 1,12 2,0-1,0 0,0-2,0 0,12-2,-7 1,8 0,30-2,-1 2,0 3,0 3,36 8,-77-9,0 0,0 2,-1 0,0 1,0 1,-1 1,11 7,-16-9,-1 1,0 0,0 1,-1 0,0 1,-1 0,0 0,-1 1,0 0,0 0,2 8,-4-6,-1 0,0 1,-1-1,-1 0,0 1,0 0,-2-1,0 1,0 0,-1-1,-1 1,0-1,-1 1,-1-1,0 0,-4 9,-3 5,-1 0,-1-1,-1 0,-1-1,-2-1,0 0,-8 7,9-15,0-1,0 0,-1-1,-1-1,-1-1,0 0,0-2,-1 0,0-1,-1-1,0-1,-15 4,12-6,0 0,-1-2,1 0,-1-2,1 0,-1-2,1-1,-1-1,1-1,0-1,-10-4,26 7,-1-1,1 0,-1-1,1 0,0 0,0-1,1 0,-1 0,1-1,0 0,-6-6,10 7,-1 0,1 0,0 0,1 0,-1 0,1 0,0-1,0 1,1-1,-1 1,1-1,1 0,-1 1,1-1,0 0,0 0,0 1,1-1,0 0,4-22</inkml:trace>
  <inkml:trace contextRef="#ctx0" brushRef="#br0" timeOffset="812.918">1163 817,'0'0,"0"1,0 1,0 1,2 1,3 1,3 2,4-1,4-1,6-2,5 0,5-1,5-4,5-1,2-3,2-1,10-4,-5 2</inkml:trace>
  <inkml:trace contextRef="#ctx0" brushRef="#br0" timeOffset="1497.987">1921 315,'51'0,"1"2,-1 2,8 4,-45-6,1 1,-1 1,0 0,0 1,-1 0,1 1,-1 0,0 1,-1 1,0 0,0 1,-1 0,6 6,-15-13,1 1,-1 0,0 0,0 0,0 0,0 1,0-1,-1 0,1 1,-1-1,0 1,0-1,-1 1,1 0,-1-1,1 1,-1 0,0 0,-1 2,0 0,0 0,-1 0,1 0,-1 0,-1-1,1 1,-1-1,0 0,-3 5,-5 5,0-1,-2 0,0-1,0 0,-1-1,-15 10,5-6,1-1,-2-1,0-1,0-1,-1-2,-1 0,1-2,-1-1,-1-1,0-1,-20 0,96-6,0 2,0 2,0 3,-1 1,31 10,-46-9,-1 1,0 2,0 1,-2 2,1 0,-2 2,0 2,-1 0,0 2,-18-13,-1 0,0 0,-1 0,0 1,0 0,-1 1,0-1,0 1,-1 0,0 1,-1-1,0 1,0 0,-1 0,0 0,-1 1,0-1,-1 1,0-1,0 1,-1-1,-1 1,0-1,0 1,-1-1,-1 0,1 1,-2-1,1 0,-1-1,-1 1,0-1,0 0,-1 0,-3 4,-7 8,0-2,-1 0,-1-1,-1-1,-1 0,0-2,-1 0,0-1,-1-1,-1-1,0-2,-1 0,0-1,0-1,-1-2,1 0,-2-1,-2-2,24-2,0 0,-1-1,1 0,0 0,-1 0,1 0,0-1,-1 1,1-1,0 0,0-1,0 1,0-1,0 1,0-1,0 0,0-1,1 1,-1-1,1 0,0 1,-1-2,1 1,1 0,-1 0,0-1,0-1,-4-14</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28.823"/>
    </inkml:context>
    <inkml:brush xml:id="br0">
      <inkml:brushProperty name="width" value="0.05" units="cm"/>
      <inkml:brushProperty name="height" value="0.05" units="cm"/>
      <inkml:brushProperty name="color" value="#004F8B"/>
      <inkml:brushProperty name="ignorePressure" value="1"/>
    </inkml:brush>
  </inkml:definitions>
  <inkml:trace contextRef="#ctx0" brushRef="#br0">348 35,'1'-3,"-1"1,0 0,0 0,-1-1,1 1,0 0,-1 0,1-1,-1 1,0 0,0 0,0 0,-1-1,-8 0,-8 17,-3 15,2 1,0 1,2 1,2 0,1 1,-10 33,15-41,-31 92,5 1,5 1,5 2,6 1,5 0,3 98,11-67,7 0,7 0,6-1,7-2,18 42,-13-77,4-2,6-2,5-2,4-2,15 15,-21-46,4-2,3-2,3-2,3-3,3-2,2-3,21 11,-67-58,1-2,1 0,0-1,0-1,1 0,9 2,-24-11,1 0,0 0,0 0,0-1,0 1,0-1,0-1,0 1,0-1,0 0,0-1,1 1,-1-1,0-1,0 1,-1-1,1 0,0 0,0 0,-1-1,0 0,1 0,-1-1,0 1,1-3,4-3,-1-1,0-1,-1 1,0-1,-1-1,1-3,17-31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04:01.10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1065 109,'1'-3,"-1"-1,0 1,0-1,0 1,-1-1,1 0,-1 1,0-1,0 1,0 0,0-1,0 1,-1 0,0 0,1 0,-1 0,0 0,-1 0,1 0,0 1,-1-1,0 1,1-1,-1 1,0 0,0 0,0 1,0-1,-1 1,1-1,0 1,-1 0,1 0,-1 0,-1 1,-12-5,-2 1,1 1,0 1,-1 0,1 2,-1 0,1 1,-2 1,-38 6,-49 14,78-15,-18 3,0 3,2 2,-1 2,2 2,1 2,0 1,2 3,-23 17,44-26,1 0,0 2,1 0,1 1,0 1,2 0,-12 20,18-24,0 2,1-1,1 2,0-1,2 0,0 1,1 0,1 1,0-1,1 18,2-9,1 0,2-1,1 1,0-1,3 0,0 0,1-1,2 0,0 0,2-1,1 0,1-1,1-1,1 0,1-1,1-1,10 9,0-3,2-1,0-2,2-1,1-1,0-2,2-1,0-1,1-3,1 0,0-3,1-1,5-1,10 2,0-2,1-3,-1-3,1-1,0-3,0-3,11-3,-39 2,0-1,-1-1,1-2,-2 0,1-2,-1-1,6-4,-13 5,0 0,-1-2,-1 0,0-1,0 0,-1-1,-1 0,0-2,-2 1,4-7,-6 6,0-1,-2 0,0 0,0-1,-2 0,0 0,-2 0,0 0,0-1,-2 1,0-1,-2 0,0 1,-1-7,-4-19,-2 0,-2 0,-2 1,-1 0,-10-17,9 27,-2 0,-1 1,-1 1,-2 0,-1 1,-1 2,-2 0,-1 1,0 2,-2 0,-1 2,-1 1,-1 2,-1 0,0 2,-2 2,0 1,0 1,-2 2,1 1,-2 2,1 1,-1 2,0 1,-9 2,-99 2,85 4</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29.267"/>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0,'6'8,"-1"1,0 0,0-1,-1 2,0-1,0 0,-1 1,0 0,-1 0,0 0,0 4,5 21,29 122,-7 2,-6 0,-8 2,-6 96,-13 451,5-685</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1:29.521"/>
    </inkml:context>
    <inkml:brush xml:id="br0">
      <inkml:brushProperty name="width" value="0.05" units="cm"/>
      <inkml:brushProperty name="height" value="0.05" units="cm"/>
      <inkml:brushProperty name="color" value="#004F8B"/>
      <inkml:brushProperty name="ignorePressure" value="1"/>
    </inkml:brush>
  </inkml:definitions>
  <inkml:trace contextRef="#ctx0" brushRef="#br0">45 0,'2'147,"1"-45,-4 0,-8 38,7-126,-1 0,0-1,-1 0,0 0,-3 4,-10 20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28:52.967"/>
    </inkml:context>
    <inkml:brush xml:id="br0">
      <inkml:brushProperty name="width" value="0.05" units="cm"/>
      <inkml:brushProperty name="height" value="0.05" units="cm"/>
      <inkml:brushProperty name="color" value="#004F8B"/>
      <inkml:brushProperty name="ignorePressure" value="1"/>
    </inkml:brush>
  </inkml:definitions>
  <inkml:trace contextRef="#ctx0" brushRef="#br0">685 183,'1'4,"0"-1,0 1,0-1,1 1,-1-1,1 1,0-1,0 0,0 0,0 0,1 0,-1 0,3 1,7 11,111 174,-8 6,16 54,57 100,-179-333,0 2,1 0,1-1,1-1,0 1,1-2,1 1,10 7,-23-22,0 0,0 0,0 0,0 0,0 0,1 0,-1-1,0 1,1 0,-1-1,0 1,1-1,-1 1,1-1,-1 0,1 0,-1 1,1-1,-1 0,1 0,-1-1,1 1,-1 0,1 0,-1-1,0 1,1-1,-1 1,1-1,-1 0,0 1,1-1,0-2,1 0,-1 0,0 0,0 0,0 0,0 0,0 0,-1-1,1 1,-1 0,0-1,0-1,9-36</inkml:trace>
  <inkml:trace contextRef="#ctx0" brushRef="#br0" timeOffset="298.142">1491 0,'-11'12,"1"0,1 1,-1 0,2 1,0-1,-5 14,-34 93,30-73,-221 621,160-444,7-1,64-208,3-27,3-8</inkml:trace>
  <inkml:trace contextRef="#ctx0" brushRef="#br0" timeOffset="567.702">1739 508,'70'-4,"0"-3,-1-3,0-4,54-18,-107 28,-2 1</inkml:trace>
  <inkml:trace contextRef="#ctx0" brushRef="#br0" timeOffset="815.088">1867 840,'19'-1,"0"-1,1-1,-1 0,0-2,-1 0,1-1,12-7,29-14,32-21,-3-8,-47 27</inkml:trace>
  <inkml:trace contextRef="#ctx0" brushRef="#br0" timeOffset="156899.211">0 1998,'3'45,"2"-1,1 0,12 41,7 43,-8-2,-7 1,-4 0,-9 59,3-186,-2 30,-2-17,4-13,0 1,0-1,0 0,0 0,-1 0,1 0,0 0,0 0,0 1,0-1,0 0,0 0,0 0,0 0,0 0,-1 0,1 0,0 1,0-1,0 0,0 0,0 0,0 0,-1 0,1 0,0 0,0 0,0 0,0 0,0 0,-1 0,1 0,0 0,0 0,0 0,0 0,-1 0,1 0,0 0,0 0,0 0,0 0,0 0,0-1,-1 1,1 0,0 0,0 0,0 0,0 0,0 0,-8-11</inkml:trace>
  <inkml:trace contextRef="#ctx0" brushRef="#br0" timeOffset="157371.482">72 177,'8'22,"1"-1,1 0,0-1,2 0,12 17,-4-6,92 157,-8 4,-9 5,58 175,-97-208,-8 2,-6 2,-9 1,-6 2,-6 21,-7 55,-16 199,-9-262,-9 0,-33 134,46-288,0-1,-2 0,-11 24,13-39,0 0,0-1,-1 0,-1-1,0 1,-1-2,0 1,-7 4,-28 23</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4:18.938"/>
    </inkml:context>
    <inkml:brush xml:id="br0">
      <inkml:brushProperty name="width" value="0.05" units="cm"/>
      <inkml:brushProperty name="height" value="0.05" units="cm"/>
      <inkml:brushProperty name="color" value="#004F8B"/>
      <inkml:brushProperty name="ignorePressure" value="1"/>
    </inkml:brush>
  </inkml:definitions>
  <inkml:trace contextRef="#ctx0" brushRef="#br0">696 1,'1'5,"-1"0,1 0,0 0,0 0,1 0,0 0,-1 0,2 0,-1-1,0 1,1-1,1 3,44 49,-30-35,85 93,-34-40,-4 2,-3 3,9 22,-53-73,-2 1,-1 1,-1 0,-2 1,-1 0,-1 1,-2 0,-1 0,-1 1,-2 0,-1 29,-4-14,-2 0,-2 0,-3-1,-1 0,-3-1,-1 0,-3 0,-1-2,-3 0,-1-1,-2-1,-2-1,-2-2,-1 0,-2-2,-2-1,-8 5,33-33,-1-1,1-1,-2 1,1-2,-1 1,0-1,0 0,0-1,-10 4,-16 1</inkml:trace>
  <inkml:trace contextRef="#ctx0" brushRef="#br0" timeOffset="3032.611">0 1530,'1'3,"-1"-1,1 1,-1-1,1 1,0-1,0 0,0 1,1-1,-1 0,1 0,-1 1,1-1,-1-1,1 1,1 1,37 31,-24-20,166 145,19 35,-142-133,-3 4,-3 1,-3 3,-3 2,4 15,-35-54,-1 0,-1 0,-2 1,-1 1,-1 0,-3 1,0 0,0 23,-6-33,0 0,-2 0,0 0,-2 0,-1 0,-1-1,-1 0,-1 0,-1 0,-1-1,-1 0,-9 14,-5 0,-1 0,-2-1,-2-2,-1-1,-2-1,0-2,-2-1,-2-2,0-1,-2-2,-1-2,0-1,-1-2,-2-2,0-1,-9 0,-13-1</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4:18.256"/>
    </inkml:context>
    <inkml:brush xml:id="br0">
      <inkml:brushProperty name="width" value="0.05" units="cm"/>
      <inkml:brushProperty name="height" value="0.05" units="cm"/>
      <inkml:brushProperty name="color" value="#004F8B"/>
      <inkml:brushProperty name="ignorePressure" value="1"/>
    </inkml:brush>
  </inkml:definitions>
  <inkml:trace contextRef="#ctx0" brushRef="#br0">2082 1,'0'5,"-1"1,0 0,0-1,-1 1,0-1,0 0,0 1,0-1,-1 0,0 0,0-1,-2 3,-48 57,31-40,-8 11,-46 52,4 4,4 2,-11 28,61-93,3 1,0 1,2 1,1-1,1 2,2 0,1 0,2 0,1 1,2 0,0 0,3 0,2 24,7 4,3-1,2 0,2-1,4-1,2 0,2-2,29 49,-13-37,3-1,2-2,4-3,2-1,55 50,-90-96,7 8,2-1,22 16,-40-33,1 0,0 0,0-1,0 0,0-1,1 0,-1 0,1 0,0-1,0-1,0 1,5-1,19-2</inkml:trace>
  <inkml:trace contextRef="#ctx0" brushRef="#br0" timeOffset="1525.967">127 586,'0'1,"0"0,0 0,0 0,0 1,0-1,0 0,0 0,1 1,-1-1,0 0,1 0,-1 0,1 1,-1-1,1 0,-1 0,1 0,0 0,0 0,-1 0,1 0,0 0,0 0,0-1,0 1,1 0,31 3,-15-5,55 3,24 6,-74-5,1 1,-1 1,0 0,-1 2,0 1,5 3,-25-10,1-1,-1 1,1 0,-1 0,1 1,-1-1,0 1,1-1,-1 1,0 0,0-1,0 1,-1 0,1 0,0 0,-1 1,1-1,-1 0,0 1,0-1,0 1,0-1,0 1,0-1,-1 1,1 0,-1-1,0 1,1 0,-1-1,-1 1,1 0,0-1,-1 1,1 0,-1-1,0 1,0-1,0 1,0-1,0 1,-1-1,0 2,-8 11,-1-1,-1 0,0-1,0 0,-1-1,-3 2,11-9,-87 71,47-41,3 2,-18 20,59-56,-1 0,1 1,-1 0,1-1,-1 1,1 0,0-1,0 1,0 0,0 0,0 0,0 0,1 0,-1 0,1 1,-1-1,1 0,0 2,0-3,1 0,-1 0,1 0,-1 0,1 0,-1 0,1 0,0 0,-1 0,1 0,0-1,0 1,0 0,0 0,0-1,0 1,0 0,0-1,0 1,0-1,0 0,0 1,0-1,1 0,10 3,1-1,0 0,-1-1,1-1,8 0,-10-1,311 2,-302-2,-6-1</inkml:trace>
  <inkml:trace contextRef="#ctx0" brushRef="#br0" timeOffset="1876.556">0 2700,'0'1,"0"2,0 1,0-1,0 0,1 2,2 4,4 2,5 2,5 0,5 1,5-2,6-2,6-2,6-4,12-8,12-12,-5-3</inkml:trace>
  <inkml:trace contextRef="#ctx0" brushRef="#br0" timeOffset="2530.664">1159 2275,'1'1,"-1"0,0 1,1-1,-1 0,1 1,-1-1,1 0,0 0,-1 1,1-1,0 0,0 0,0 0,0 0,0 0,0 0,0 0,0-1,0 1,0 0,1 0,-1-1,1 1,38 15,-15-6,-19-8,-1 1,1 1,-1-1,0 1,0 0,0 0,0 0,-1 1,1-1,-1 1,-1 0,1 1,-1-1,3 5,-5-6,0 1,0 0,0-1,0 1,-1-1,0 1,0 0,0-1,0 1,-1 0,0-1,0 1,0-1,-1 1,1-1,-1 1,0-1,0 0,-1 0,-1 2,-5 9,-1-1,-1 0,0-1,-1 0,-1-1,0 0,0-1,-11 7,-27 15,-49 23,-2 2,102-58,0 0,0 0,0 0,0 0,0 0,0 0,1 0,-1 0,0 0,0 0,0 0,0 0,0 0,0 0,1 0,-1 0,0 0,0 0,0 0,0 1,0-1,0 0,0 0,0 0,1 0,-1 0,0 0,0 0,0 0,0 0,0 0,0 0,0 1,0-1,0 0,0 0,0 0,0 0,1 0,-1 0,0 0,0 1,0-1,0 0,0 0,0 0,0 0,0 0,0 0,0 1,0-1,-1 0,1 0,0 0,0 0,0 0,0 0,0 0,0 1,0-1,0 0,0 0,0 0,0 0,0 0,0 0,-1 0,1 0,20 3,23-2,40-4,102 2,-173 2,1 0,-1 1,0 0,0 1,0 0,0 1,-1 0,0 1,1 0,-2 1,1 1,7 5,-13-9,-1 1,0 0,0 0,0 0,0 0,-1 1,1-1,-1 1,0 0,-1 0,1 0,-1 0,0 1,0-1,-1 0,1 1,-1-1,-1 1,1 0,-1-1,0 1,0 0,0-1,-1 1,0 0,0-1,-1 1,0 1,-3 6,-1 0,0 0,-1 0,-1-1,0 0,0-1,-2 0,1 0,-1-1,0 0,-1-1,0 0,-7 3,-14 10,-1-1,-1-3,-1 0,-13 3,42-18,0-1,-1 1,1-1,0 0,-1-1,1 0,-1 0,0 0,1-1,-7 0,-2-3</inkml:trace>
  <inkml:trace contextRef="#ctx0" brushRef="#br0" timeOffset="3033.091">2529 1535,'-1'7,"-1"-1,0 1,-1-1,0 1,0-1,0 0,0 0,-1 0,0 0,0-1,-1 0,0 0,0 0,0 0,-2 0,-10 13,1 0,-214 242,181-197,2 1,4 2,-13 30,34-55,2 2,1 0,3 1,2 1,1 0,3 1,-3 31,10-46,1 0,2 0,1 0,1 0,2 0,1 0,2-1,1 0,1 0,1-1,2 0,2 2,6 7,1 0,3-1,0-1,30 31,-35-45,2 0,0-2,2 0,0-2,1 0,1-2,20 11,-30-21,0 1,1-2,0 0,4 0,21 4</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4:31.539"/>
    </inkml:context>
    <inkml:brush xml:id="br0">
      <inkml:brushProperty name="width" value="0.05" units="cm"/>
      <inkml:brushProperty name="height" value="0.05" units="cm"/>
      <inkml:brushProperty name="color" value="#004F8B"/>
      <inkml:brushProperty name="ignorePressure" value="1"/>
    </inkml:brush>
  </inkml:definitions>
  <inkml:trace contextRef="#ctx0" brushRef="#br0">6824 454,'-18'450,"1"-145,17-296,-1-4,1-1,-1 0,1 1,0-1,0 0,0 1,1-1,0 1,-1-1,2 0,-1 0,0 0,1 1,0-1,1 1,-3-5,1 0,-1 0,1 0,-1 0,1 0,-1 0,0 0,1 0,-1 0,1 0,-1-1,0 1,1 0,-1 0,1-1,-1 1,0 0,1 0,-1-1,0 1,0 0,1-1,-1 1,0-1,0 1,1 0,-1-1,0 1,0-1,0 1,0 0,0-1,1 1,-1-1,0 1,0-1,6-18,0-14,0-4</inkml:trace>
  <inkml:trace contextRef="#ctx0" brushRef="#br0" timeOffset="-3369.926">619 1,'-5'111,"-5"0,-11 38,1-12,5 24,13-116,2 0,2 0,2 0,1-1,9 28,-10-55,1 0,0-1,1 1,1-1,1 0,0-1,1 0,1 0,0-1,1 0,8 7,-13-15,0-1,1 1,0-1,0 0,0 0,1-1,-1 0,1-1,0 1,0-1,1-1,-1 0,0 0,1 0,0-1,-1-1,1 1,-1-2,1 1,0-1,-1 0,1-1,-1 1,3-3,2 0,0-1,0-1,-1 0,1 0,-1-2,-1 1,0-2,0 1,0-2,-1 1,-1-1,1-1,-2 0,1 0,-2 0,1-1,4-12,-7 15,-1-1,0 0,-1 1,0-1,0 0,-1 0,0-1,-1 1,0 0,-1-1,0 1,0 0,-1-1,-1 1,0 0,0 0,-1 0,0 0,-1 0,0 1,0-1,-1 1,0 0,-3-3,6 9,-1-1,1 1,-1 0,1 0,-1 0,0 0,0 0,0 0,-1 1,1 0,-1 0,1 0,-1 0,0 0,1 1,-1-1,0 1,0 0,0 0,0 1,0-1,-1 1,1 0,0 0,0 0,0 1,0-1,0 1,0 0,0 0,0 0,0 1,0-1,1 1,-1 0,1 0,-1 1,-2 1,-6 5,1 1,0 0,1 0,0 1,0 0,1 1,1 0,0 1,1-1,-3 8,1 1,1 1,0 0,2 0,1 0,0 1,1 7,2-19,1 1,1-1,0 0,0 1,1-1,1 0,0 0,0 0,1 0,1 0,-1 0,2-1,3 7,-6-13,1 0,0-1,-1 1,1-1,0 0,1 0,-1 0,1-1,-1 1,1-1,0 0,0 0,0 0,0 0,0-1,0 1,0-1,1 0,-1-1,0 1,1-1,3 1,15-2</inkml:trace>
  <inkml:trace contextRef="#ctx0" brushRef="#br0" timeOffset="-3001.741">1519 509,'1'9,"2"0,-1-1,1 1,0-1,1 0,0 0,0 0,1 0,5 5,1 5,46 68,4-3,4-3,56 52,-85-93,-4-3,-11-10,1-1,2-1,0-1,1-1,2-2,0 0,11 5,-33-23,0 0,1 1,-1-2,0 1,1-1,-1 1,1-1,-1-1,1 1,0-1,3 0,11-3</inkml:trace>
  <inkml:trace contextRef="#ctx0" brushRef="#br0" timeOffset="-2682.751">2131 410,'-12'20,"0"2,-7 19,-10 19,-30 43,-33 57,7 4,-46 128,129-286,0 1,0-1,1 0,-1 0,1 1,0 3,1-9,0-1,0 0,0 1,0-1,0 0,0 0,0 1,0-1,0 0,0 1,0-1,1 0,-1 0,0 1,0-1,0 0,0 1,0-1,1 0,-1 0,0 1,0-1,0 0,1 0,-1 0,0 1,0-1,0 0,1 0,-1 0,0 0,1 0,-1 1,0-1,0 0,1 0,-1 0,0 0,1 0,-1 0,21-15,-1-6</inkml:trace>
  <inkml:trace contextRef="#ctx0" brushRef="#br0" timeOffset="-2416.004">2419 780,'1'0,"1"1,0 0,0 0,0 0,1 0,3 3,6 1,6-1,6 0,6 0,5-3,3-2,3-3,1-3,-1-3,7-8,-6 1</inkml:trace>
  <inkml:trace contextRef="#ctx0" brushRef="#br0" timeOffset="-1949.202">3529 382,'2'4,"-1"1,0 0,0 0,0 0,-1 1,0-1,0 0,0 0,0 0,-1 0,0 0,0 0,0 0,-2 3,1 0,-7 24,-1 0,-2-1,-1 0,-2-1,0-1,-2 0,-8 8,-38 70,62-106,0 1,0-1,0 0,0 1,0-1,1 1,-1 0,0-1,1 1,0-1,-1 1,1 0,0-1,0 1,0 0,0 0,0-1,0 1,0 0,0-1,1 1,-1 0,1-1,-1 1,1-1,0 1,-1-1,1 1,0-1,0 1,0-1,0 0,1 1,-1-1,0 0,0 0,1 0,-1 0,0 0,1 0,-1-1,1 1,0 0,-1-1,1 1,-1-1,1 1,0-1,12 3,1-1,-1 0,0-1,1 0,8-2,-9 1,407-5,-317 2,-102 4,1-1,-1 0,0 0,1 0,-1 0,0 0,1 0,-1-1,0 1,0-1,1 0,-1 1,0-1,0 0,0 0,0 0,0-1,0 1,0-1,0 1,0-1,-1 1,1-1,-1 0,1 0,-1 0,0 0,1 0,-1 0,0-1,6-16</inkml:trace>
  <inkml:trace contextRef="#ctx0" brushRef="#br0" timeOffset="-1634.521">3987 233,'0'74,"0"184,-28 201,21-412,3-29,1 1,1-1,0 1,2 0,0-1,1 1,0 0,5 16,-6-34,0 0,0-1,1 1,-1 0,0 0,0 0,1 0,-1-1,0 1,1 0,-1-1,1 1,-1 0,1 0,0-1,-1 1,1-1,0 1,-1-1,1 1,0-1,-1 1,1-1,0 0,0 1,0-1,0 0,-1 0,1 1,0-1,0 0,0 0,0 0,0 0,-1 0,1 0,0 0,0-1,0 1,0 0,-1 0,1-1,0 1,0 0,0-1,-1 1,1-1,0 1,-1-1,1 1,0-1,-1 0,33-33,-11 5</inkml:trace>
  <inkml:trace contextRef="#ctx0" brushRef="#br0" timeOffset="-989.805">4407 652,'-2'42,"-2"-1,-10 41,-4 47,16-91,1-1,1 1,4 13,-3-42,0 0,0 0,1 0,1 1,-1-2,1 1,1 0,0-1,0 1,0-1,1 0,1-1,-1 1,1-1,0 0,3 2,-6-7,-1 0,1-1,0 1,0 0,0-1,0 1,0-1,0 0,0 0,1 0,-1-1,0 1,1-1,-1 0,0 0,1 0,-1 0,1 0,3-2,-1 1,1-1,-1 0,1 0,-1-1,0 0,0 0,0-1,0 0,13-10,-1 0,-1-1,0-1,13-18,-14 15,-1-2,-1 1,0-2,-2 0,-1 0,-1-1,0 0,-2-1,-1 0,-1-1,-1 1,-1-1,-1 0,-1 0,-1 0,-2 0,-2-22,4 67,-1 0,0 1,-1-1,-2 4,-1 28,-3 245,6-123,-7 1,-29 160,30-301,-1 0,-1-1,-2 0,-1-1,-2 0,-1 0,-1-2,-15 21,22-39,0-1,0 0,-1 0,-1-1,0-1,0 1,0-2,-1 0,-1 0,-1 0,3-4,1 1,-1-1,0-1,0 0,0-1,0 0,-1-1,1 0,0 0,-1-2,1 1,0-1,-11-3,11 2,0-1,1-1,-1 1,1-2,0 0,0 0,0 0,1-1,0-1,0 0,0 0,1-1,0 0,0 0,1 0,1-1,-1-1,1 1,1-1,-1 0,2 0,-2-3,-8-24</inkml:trace>
  <inkml:trace contextRef="#ctx0" brushRef="#br0" timeOffset="1280.092">0 2485,'8'5,"0"-1,0 0,0-1,1 1,-1-2,1 1,0-1,0-1,0 0,0 0,5 0,4 1,28 4,0-2,0-2,0-1,0-3,1-2,-2-2,8-3,-9-3</inkml:trace>
  <inkml:trace contextRef="#ctx0" brushRef="#br0" timeOffset="1899.623">923 2154,'-1'10,"-1"-1,0 1,-1-1,0 1,0-1,-1 0,0 0,-1 1,-17 43,13-14,1 0,2 1,2 0,1 1,3 33,4-12,2 0,3-1,9 29,-11-60,1 0,2 0,1-1,1 0,2-1,0-1,2 0,4 3,-14-21,1-1,1 1,-1-1,1-1,1 0,0 0,0 0,0-1,0 0,1-1,2 1,-4-3,0-1,0 0,0 0,1 0,-1-1,0-1,0 1,1-1,-1-1,0 1,1-1,-1-1,0 0,0 0,0 0,2-2,1-1,1-1,-1 0,0-1,0 0,0-1,-1 0,0-1,-1 0,0 0,-1-1,1 0,-2-1,0 0,0 0,5-11,-9 15,1 0,-1 0,0-1,0 1,-1-1,0 0,-1 0,0 1,0-1,0 0,-1 0,0 0,-1 0,0 0,0 0,0 0,-1 1,0-1,-1 0,0 1,0 0,-1 0,1 0,-2 0,1 0,-3-2,5 6,-1-1,0 1,0 0,0 0,-1 0,1 1,-1-1,1 1,-1 0,0-1,0 2,0-1,0 0,0 1,0 0,0 0,-1 0,1 1,0-1,-1 1,1 0,0 0,-1 1,1-1,0 1,0 0,-1 0,1 0,0 1,0-1,0 1,0 0,1 0,-1 1,0-1,1 1,-1 0,-5 5,-1 0,2 0,-1 1,1 0,1 1,-1 0,2 0,-1 1,2-1,-1 1,1 1,-2 8,5-11,-1 0,2 1,-1-1,2 0,-1 1,1-1,1 1,-1-1,2 1,-1-1,3 9,-3-15,0 0,0 0,0-1,0 1,1-1,-1 1,1-1,-1 1,1-1,0 0,0 0,0 0,0 0,0 0,1 0,-1 0,1-1,-1 1,1-1,-1 0,1 0,0 0,-1 0,1 0,0 0,0-1,0 0,0 1,0-1,-1 0,1 0,0-1,0 1,0 0,0-1,0 0,-1 0,1 0,0 0,-1 0,1-1,10-3,0-1,-1-1,0 0,11-9,11-9</inkml:trace>
  <inkml:trace contextRef="#ctx0" brushRef="#br0" timeOffset="2199.966">1657 2530,'1'4,"1"0,-1 0,1 0,0 0,1 0,-1 0,1-1,-1 1,1-1,0 0,3 3,6 8,60 83,78 103,34 24,-181-220,4 4,1 0,0 0,0-1,8 6,-14-11,1-1,-1 0,0 1,1-1,-1 0,1 0,-1 0,1-1,-1 1,1-1,-1 1,1-1,0 0,-1 0,1 0,0 0,-1 0,1-1,0 1,-1-1,1 0,0 0,23-12</inkml:trace>
  <inkml:trace contextRef="#ctx0" brushRef="#br0" timeOffset="2448.571">2005 2391,'-3'27,"-1"0,-2 0,0-1,-2 1,0-2,-2 1,-12 21,10-19,-25 59,-3-2,-3-2,-5-2,-19 22,56-89</inkml:trace>
  <inkml:trace contextRef="#ctx0" brushRef="#br0" timeOffset="2918.738">3043 2684,'0'2,"1"-1,-1 1,1 0,0 0,-1 0,1-1,0 1,0 0,0-1,1 1,-1-1,0 1,1-1,-1 0,0 0,1 1,0-1,-1 0,1 0,0 0,-1-1,1 1,0 0,0-1,2 1,49 13,-51-14,31 5,-1 0,2-3,-1 0,0-2,0-2,0-1,0-1,32-9,-30 2</inkml:trace>
  <inkml:trace contextRef="#ctx0" brushRef="#br0" timeOffset="3179.967">3292 2297,'-11'219,"4"-144,4 0,3 0,9 68,-9-137,1-1,-1 1,1-1,1 1,-1-1,1 0,0 1,0-1,0 0,1 0,0 0,0-1,0 1,1-1,-1 0,1 0,0 0,0 0,2 1,13 5</inkml:trace>
  <inkml:trace contextRef="#ctx0" brushRef="#br0" timeOffset="3914.47">4313 2601,'-2'-17,"0"0,-1-1,0 1,-1 1,-1-1,-1 1,-1-1,0 2,-1-1,0 1,-1 0,-1 1,0 0,-1 0,-1 1,0 1,-1 0,0 1,-1 0,0 1,0 0,-1 1,-11-4,21 11,0-1,0 1,-1 0,1 0,-1 1,0 0,1 0,-1 0,0 0,1 1,-1 0,0 0,0 1,1 0,-1 0,0 0,1 0,-1 1,1 0,0 0,0 1,-1-1,1 1,1 0,-1 1,0-1,1 1,0 0,0 0,0 0,0 0,1 1,-1 0,1-1,0 1,0 1,-5 11,0 0,0 0,2 1,0 0,1 0,1 1,1-1,1 1,0 0,1 11,2-9,0 0,1 0,1-1,2 1,0-1,0 0,2 0,1-1,9 18,-13-29,0-1,1 0,0-1,0 1,0-1,1 0,0-1,0 1,1-1,-1 0,1-1,1 1,-2-2,0-1,-1 0,1 0,0 0,0-1,0 0,0 0,0 0,1-1,-1 0,0 0,0-1,0 0,0 0,0 0,0-1,4-1,2-2,0 0,-1-1,0 0,0 0,0-2,-1 1,0-1,0-1,-1 0,0 0,-1-1,0 0,0 0,2-5,-3 3,0 0,-1 0,0-1,0 1,-2-1,1 0,-2-1,0 1,0-1,-2 1,1-1,-2 0,0-5,4 385,-5-65,1-290,0-4,0 1,0 0,0-1,1 1,0 0,1-1,0 1,0-1,0 0,1 1,0-1,2 2,-4-8,0-1,0 1,0 0,0-1,0 1,0 0,0-1,0 0,0 1,0-1,0 1,0-1,0 0,0 0,0 0,1 0,-1 0,0 0,0 0,0 0,0 0,0 0,0-1,1 1,-1 0,0-1,0 1,0-1,0 1,0-1,0 0,0 1,-1-1,1 0,0 0,0 1,0-1,-1 0,1 0,0 0,31-39,-31 38,15-22</inkml:trace>
  <inkml:trace contextRef="#ctx0" brushRef="#br0" timeOffset="403.458">7233 377,'-2'24,"-1"-1,-1 1,-2 0,0-1,-9 20,-1 9,2-8,5-17,2 0,0 1,2 0,0 8,5-34,0 0,0 0,1 0,-1 0,1 0,0 0,-1 0,1 0,0 0,0 0,0 0,0 0,1-1,-1 1,0 0,1-1,-1 1,1-1,-1 0,1 0,0 1,0-1,-1 0,1 0,0 0,0-1,0 1,0 0,0-1,0 1,0-1,1 0,-1 0,14 3,0-1,-1 0,1-1,2-1,-7 0,28-1,0-2,1-1,-1-3,-1 0,0-3,0-1,28-13,-60 22,-1-1,0 1,0-1,0 0,0 0,0 0,0-1,-1 1,1-1,-1-1,0 1,-1 0,1-1,-1 0,0 0,0 0,2-3,4-17</inkml:trace>
  <inkml:trace contextRef="#ctx0" brushRef="#br0" timeOffset="650.978">7597 73,'28'720,"-25"-672,18 140,-11-112,-3 1,-2 24,-6-69</inkml:trace>
  <inkml:trace contextRef="#ctx0" brushRef="#br0" timeOffset="-602.281">5422 663,'5'7,"1"-1,0 0,0 0,0-1,1 0,0 0,0 0,0-1,1 0,-1 0,1-1,0 0,0-1,0 1,5 0,50 5,1-3,-1-2,1-3,30-5,-73 3</inkml:trace>
  <inkml:trace contextRef="#ctx0" brushRef="#br0" timeOffset="-367.889">5627 900,'0'0,"0"2,0 1,0 0,0-1,2 0,4 2,5-1,8-2,8-1,6 0,2-1,0 0,4 1,-4-1</inkml:trace>
  <inkml:trace contextRef="#ctx0" brushRef="#br0" timeOffset="4576.367">4710 2684,'-2'53,"-7"35,3-41,2 1,3 27,1-60,1-1,1 1,0-1,1 1,1-1,0 0,1 0,1-1,0 0,4 6,-8-15,0 0,0 0,0-1,1 1,-1-1,1 1,0-1,0 0,0 0,0-1,1 1,-1-1,1 1,0-1,-1 0,1 0,0-1,0 1,0-1,1 0,-1 0,0 0,0-1,1 1,-1-1,0 0,0 0,1-1,-1 1,0-1,0 0,0 0,1 0,-1-1,0 0,-1 1,10-6,0 0,-1-1,0 0,0-1,-1 0,0-1,-1 0,0 0,-1-1,1-2,5-6,-2 0,0-1,-1 0,-2-1,0 0,-1 0,-1-1,-1-1,0 1,-2-1,-1 0,-1 0,-1 0,-1-1,-1 1,-1-1,-3-19,4 42,0 0,0 0,0 0,0 0,0 0,0 0,-1 0,1 0,0 0,0 0,-1 0,1 0,-1 0,1 1,-1-1,1 0,-1 0,1 0,-1 1,0-1,1 0,-1 1,0-1,0 0,1 1,-2-1,1 2,0-1,0 1,0-1,1 1,-1-1,0 1,0 0,0 0,1-1,-1 1,0 0,1 0,-1 0,0 0,1 0,0 0,-1 0,1 0,-1 0,-18 54,12-10,2 0,2-1,3 40,14 137,-8-157,11 110,-4-66,-5 0,-4 0,-7 27,1-109,-1 0,-2 0,0 0,-2-1,0 0,-2 0,-1-1,-1 0,-1-1,-6 9,12-23,0 0,-1-1,0 1,0-1,-1-1,0 1,0-1,-1-1,0 1,0-1,-1-1,1 0,-1 0,0-1,0-1,-1 1,1-1,-1-1,0 0,1-1,-1 0,0 0,0-1,0-1,0 0,0 0,-3-1,0-1,1 0,-1-1,1 0,-1-1,1 0,1-1,-1-1,1 0,-7-6,12 8,-1-1,1-1,1 1,-1-1,1 0,1-1,-1 1,1-1,0-1,1 1,0 0,0-1,1 0,0 0,1 0,-1-6,-1-21,1 0,2-1,2 1,1 0,4-14,3-17</inkml:trace>
  <inkml:trace contextRef="#ctx0" brushRef="#br0" timeOffset="4851.681">5604 2651,'0'0,"0"0,0 2,0 1,3 0,4 1,4 1,5 2,6-1,4 0,4-2,2 0,1-3,-2-2,4-4,-5-1</inkml:trace>
  <inkml:trace contextRef="#ctx0" brushRef="#br0" timeOffset="5094.993">5793 2889,'0'0,"0"0,2 0,0 0,5 0,4 0,6 0,6 0,6 0,6 0,4-2,2-2,13-3,-3-2</inkml:trace>
  <inkml:trace contextRef="#ctx0" brushRef="#br0" timeOffset="5382.177">6626 2502,'0'0,"0"2,0 0,0 3,3 1,4 3,7 1,7-2,6-1,7-1,5-2,4-1,1-2,0-2,-1 0,3-2,-7 0</inkml:trace>
  <inkml:trace contextRef="#ctx0" brushRef="#br0" timeOffset="6077.672">7697 2557,'1'-1,"-1"0,1 0,-1 0,0 0,0 0,1 0,-1 0,0 0,0 0,0 0,0 0,0 0,0 0,0 0,0 0,0 0,-1 0,1 0,0 0,-1 0,1 0,-1 0,1 0,-1 0,0 0,-12-32,9 27,0-1,-1 0,0 1,0 0,0 0,-1 1,0 0,0-1,-1 2,1-1,-1 1,0 0,0 1,-1-1,1 1,-1 1,1-1,-1 1,0 1,0 0,0 0,1 0,-1 1,-7 0,4 0,-1 1,0 0,1 0,-1 1,1 1,-1 0,1 0,0 1,0 0,1 1,-1 1,1 0,0 0,1 0,-1 2,-5 5,10-8,0 1,0 0,1 0,0 0,0 0,0 1,1-1,0 1,0 0,0 0,1 1,0-1,1 0,0 1,0-1,0 1,1-1,0 1,1-1,-1 1,1-1,1 0,0 1,0-1,0 0,1 0,0 0,0 0,4 5,-2-3,1-1,0 0,0 0,1 0,0-1,0 0,1 0,0-1,0 0,0 0,1-1,0 0,0-1,0 0,1 0,-1-1,1 0,0-1,0 0,0 0,0-1,1 0,3-1,0-1,0 0,0-1,0 0,0-2,-1 1,1-1,-1-1,0-1,0 1,3-4,-7 4,-1-1,1 1,-1-2,0 1,-1-1,0 0,0-1,0 0,-1 0,0 0,-1-1,0 0,0 0,0 0,1-7,-3 24,-1 24,0 41,-5 48,1-38,2 0,9 48,-9-128,1 0,-1 0,1-1,0 1,0 0,1-1,-1 1,0-1,1 1,-1-1,1 0,0 1,0-1,0 0,0 0,0-1,0 1,1 0,-1-1,1 1,11 7</inkml:trace>
  <inkml:trace contextRef="#ctx0" brushRef="#br0" timeOffset="6780.383">9436 4042,'-26'2,"-1"1,1 1,0 2,-23 7,-48 10,-11-10,-1-5,1-4,-38-6,-329-34,254 16,-378-39,-334-22,-1892 38,1026 133,1756-87,-1142 70,688-41,488-31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5:02.240"/>
    </inkml:context>
    <inkml:brush xml:id="br0">
      <inkml:brushProperty name="width" value="0.05" units="cm"/>
      <inkml:brushProperty name="height" value="0.05" units="cm"/>
      <inkml:brushProperty name="color" value="#004F8B"/>
      <inkml:brushProperty name="ignorePressure" value="1"/>
    </inkml:brush>
  </inkml:definitions>
  <inkml:trace contextRef="#ctx0" brushRef="#br0">2245 685,'0'2,"0"-1,1 1,-1 0,1-1,0 1,-1-1,1 1,0-1,0 1,0-1,0 1,0-1,0 0,0 0,1 1,-1-1,0 0,1 0,-1 0,0 0,1-1,0 1,-1 0,1-1,-1 1,1-1,0 1,-1-1,1 0,1 1,65 5,-50-5,21 2,0-2,0-2,26-3,-36-1</inkml:trace>
  <inkml:trace contextRef="#ctx0" brushRef="#br0" timeOffset="247.504">2355 1050,'0'0,"0"0,0 0,0 0,0 0,1 0,2 0,4 0,7 0,6 0,6 0,6-1,4-2,2-3,10-4,-3-1</inkml:trace>
  <inkml:trace contextRef="#ctx0" brushRef="#br0" timeOffset="565.117">3619 277,'0'2,"0"0,1 1,-1-1,1 0,-1 0,1 0,0 0,-1 0,1 0,0 0,1 0,-1 0,0 0,0-1,1 1,-1 0,1-1,0 1,-1-1,1 0,0 1,0-1,0 0,0 0,0 0,0 0,0-1,0 1,0 0,1-1,11 4,1-2,-1 1,1-2,8 0,6 1,-28-2,21 4,0-2,1 0,-1-2,0 0,1-2,-1 0,4-2,1-4</inkml:trace>
  <inkml:trace contextRef="#ctx0" brushRef="#br0" timeOffset="1130.339">3531 277,'-2'19,"-1"0,0 1,-2-1,0-1,-1 1,-4 8,-8 25,2-1,3 1,1 0,3 1,0 32,8-82,1-1,0 0,0 1,0-1,0 0,0 1,1-1,-1 0,1 1,-1-1,1 0,0 0,0 0,0 1,0-1,0 0,0 0,1 0,-1-1,1 1,0 0,-1-1,1 1,0-1,0 1,0-1,0 0,0 1,0-1,0 0,0-1,0 1,1 0,-1-1,0 1,1-1,0 0,11 1,-1 0,1-2,0 0,0 0,0-1,2-2,21-1,-36 5,41-6,1 3,0 2,-1 1,1 3,7 2,-39-4,0 1,-1 1,0-1,1 2,-1-1,0 2,-1-1,1 1,-1 1,0 0,0 0,0 0,-1 1,0 1,-1-1,0 1,0 1,0-1,-1 1,0 0,-1 1,0-1,0 2,-1 0,1 1,-2 0,1 0,-2 0,0 1,0-1,-1 0,-1 1,0-1,0 1,-1-1,-1 0,0 0,-1 1,0-1,-1-1,-1 1,1 0,-2-1,1 0,-6 6,4-6,-2 1,0-1,0-1,-1 0,0 0,-1-1,0 0,0-1,-1 0,0-1,0 0,-1-1,0 0,0-1,0-1,-1 0,1-1,-14 2,7-3,-1-1,1 0,0-2,0 0,0-1,0-2,0 0,1-1,-1 0,1-2,0 0,1-1,0-1,0-1,1-1,0 0,-8-8,1-1</inkml:trace>
  <inkml:trace contextRef="#ctx0" brushRef="#br0" timeOffset="-1772.967">219 0,'-1'1,"0"1,0-1,0 0,0 0,1 0,-1 0,0 1,1-1,-1 0,1 1,-1-1,1 0,0 1,0-1,0 1,-1-1,1 1,1-1,-1 0,0 1,0-1,0 1,1-1,-1 0,1 2,0-1,1-1,-1 1,1 0,0-1,-1 1,1-1,0 0,0 1,0-1,0 0,0 0,0 0,0-1,0 1,1 0,12 3,1-1,0-1,0 0,9 0,-15-2,95 6,1-5,52-9,-197 7,17 1</inkml:trace>
  <inkml:trace contextRef="#ctx0" brushRef="#br0" timeOffset="-1206.698">147 45,'-27'59,"2"0,3 2,3 1,3 0,2 1,-5 56,15-46,4-68,0 0,0 1,1-1,0 0,0 0,1 0,-1-1,1 1,0 0,1 0,-1-1,1 0,0 2,-1-5,0 1,1 0,-1-1,0 0,1 0,-1 1,1-1,-1-1,1 1,0 0,-1-1,1 1,0-1,-1 0,1 0,0 0,2 0,54-6,-46 4,108-19,-92 13,1 2,0 2,-1 0,1 2,0 1,0 2,8 2,-21-1,1 2,-1 0,-1 2,1-1,-1 2,0 0,0 1,-1 1,0 0,-1 1,0 1,0 0,-1 1,1 2,-5-5,0 2,-1-1,0 1,-1 1,0 0,0 0,-2 0,1 0,-2 1,1 0,-2 0,0 0,0 0,-1 1,-1-1,0 1,-1-1,-2 10,0 0,-1 1,-1-1,-2-1,0 1,-1-1,-2 0,0-1,-1 0,-1 0,-1-1,-8 10,10-16,-1-2,0 1,-1-1,0-1,-1 0,0-1,-1 0,0-1,0-1,-1 0,0-1,0-1,-1 0,0-1,0 0,-12 0,-6 1,0-2,-1-2,1-1,-1-2,-4-1,25 1,0-1,0 0,0-1,0 0,1-1,-1-1,1 0,0-1,0 0,1-1,0-1,0 0,-8-7,15 10,0 0,1-1,-1 1,1-1,0 0,1 0,-3-6,-3-11</inkml:trace>
  <inkml:trace contextRef="#ctx0" brushRef="#br0" timeOffset="-372.432">1267 569,'-3'55,"-3"0,-1 0,-11 30,3-11,-1 37,14-87,1 1,1-1,1 0,1 1,1-1,5 15,-7-34,0 0,1 0,0 0,-1 0,2-1,-1 1,1-1,-1 1,1-1,0 0,1 0,-1 0,1-1,-1 1,1-1,0 0,1 0,-1 0,5 2,-5-4,0 1,0-1,1 0,-1 0,0 0,1-1,-1 0,1 0,-1 0,1 0,-1-1,0 1,1-1,-1 0,0-1,1 1,-1-1,0 1,0-1,0-1,-1 1,1 0,2-2,11-10,0-1,0-1,-1 0,-1-1,-1 0,0-1,-1-1,-2 0,1-1,-2 0,3-10,-2 4,-2 0,-1-1,-1 0,-1 0,-1-1,-2 1,0-1,-2 0,-2-7,7 90,9 30,3 27,3 65,-8 1,-9 120,-7-217,-3 0,-5-1,-2 0,-4-1,-4-1,-3-1,-4 2,13-42,-3 0,-1-1,-1-1,-2 0,-1-2,-2-1,-12 11,23-28,-2 0,1 0,-2-2,0 0,0-1,-1-1,-1 0,1-2,-2 0,1-1,-1-1,-1-1,1 0,-21 1,27-5,1-1,-1-1,0-1,1 0,-1 0,1-1,-1-1,1 0,0-1,0-1,0 0,1-1,-1 0,1 0,1-2,-11-7,9 5,1-1,-1-1,2 0,0-1,0 0,2 0,-1-1,2 0,-1-1,2 0,0 0,1-1,-2-9,-1-13,1 1,2-1,1-2,0-24</inkml:trace>
  <inkml:trace contextRef="#ctx0" brushRef="#br0" timeOffset="3017.398">2405 2552,'-4'4,"1"0,0 0,0 1,0 0,0-1,1 1,0 0,0 0,0 0,1 1,-1-1,1 1,-2 4,-14 55,4 1,2 1,2 0,4 0,3 1,3 15,0-65,0 1,1 0,1-1,1 1,0-1,1 0,1 0,1 0,5 8,-9-20,0-1,0 0,1 0,-1 0,1-1,0 1,0-1,0 0,1 0,-1 0,1-1,0 0,0 0,1 0,-1 0,0-1,1 0,0 0,-1 0,1-1,0 0,0 0,0 0,0-1,0 0,0 0,0-1,0 1,-1-1,1 0,0-1,1 0,10-4,0 0,-1-1,0-1,-1 0,1-2,-2 1,1-2,-1 0,-1 0,0-2,-1 1,0-2,-1 1,1-3,8-12,-2 0,-1-1,-1-1,-1-1,-2 0,10-33,-20 51,1 4,-1 0,0 0,-1 0,0 0,0-1,-1 1,-1-1,1 1,-1-1,-2-5,2 14,0 1,-1 0,1 0,-1 0,1 0,-1 0,1 0,-1 0,1 0,-1 0,1 0,-1 0,1 0,0 0,-1 0,1 0,-1 0,1 1,-1-1,1 0,0 0,-1 1,1-1,-1 0,1 0,0 1,-1-1,1 0,0 1,-1-1,1 1,0-1,0 0,-1 1,1-1,0 1,0-1,0 1,0-1,0 1,-15 20,-2 18,2 0,2 1,2 1,0 6,-26 172,-1 134,21-160,-9-1,-19 52,31-183,-3 0,-2-1,-3-1,-2-1,-3-1,-9 10,25-48,-1-1,-1 0,-1 0,0-2,-1 1,-1-2,-1 0,0-1,-1-1,0-1,-1 0,0-1,-1-1,0-1,-1-1,0-1,0 0,0-2,-5 0,9-2,0-2,0 0,0 0,0-2,1 0,-1-1,0-1,0-1,1 0,0-1,0-1,-14-7,19 9,1-2,0 0,0 0,1-1,0 0,0 0,1-1,0 0,0-1,0 1,1-2,1 1,0-1,0 0,1 0,0-1,1 1,0-1,-1-6,1-5,1 0,1 0,0 0,2 0,1 0,1 0,1 0,1-3,11-47,19-52,-7 39</inkml:trace>
  <inkml:trace contextRef="#ctx0" brushRef="#br0" timeOffset="3331.25">3222 2926,'0'3,"1"-1,0 0,-1 0,1 0,0 0,0 0,0 0,1 0,-1 0,0 0,1-1,-1 1,1-1,0 1,-1-1,1 1,0-1,0 0,0 0,0 0,0 0,0 0,0 0,0 0,1-1,0 1,69 15,-60-13,9 0,-1 0,1 0,-1-2,1-1,0-1,-1 0,8-3,0-2</inkml:trace>
  <inkml:trace contextRef="#ctx0" brushRef="#br0" timeOffset="3581.725">3277 3208,'0'1,"0"0,0 0,0 0,1 2,2 1,3 2,5 2,6 2,6 0,7-2,6-1,6-3,3-2,3-4,2-5,13-9,-4-2</inkml:trace>
  <inkml:trace contextRef="#ctx0" brushRef="#br0" timeOffset="3832.475">4364 2557,'0'1,"0"4,0 1,0 4,0 9,0 9,0 10,0 36,-1 32,-3 9,0-3,1-7,2 3,1-9,0-12,1-10,-1-17</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08.470"/>
    </inkml:context>
    <inkml:brush xml:id="br0">
      <inkml:brushProperty name="width" value="0.05" units="cm"/>
      <inkml:brushProperty name="height" value="0.05" units="cm"/>
      <inkml:brushProperty name="color" value="#004F8B"/>
      <inkml:brushProperty name="ignorePressure" value="1"/>
    </inkml:brush>
  </inkml:definitions>
  <inkml:trace contextRef="#ctx0" brushRef="#br0">415 291,'-3'-3,"0"-1,-1 1,0 1,1-1,-1 1,0-1,0 1,0 0,-1 0,1 1,2 0,-11-4,-1 0,0 1,0 1,0 0,-1 0,4 2,0-1,-1-1,1 0,0 0,0-1,0 0,-6-5,16 9,0-1,-1 0,1 0,0 0,-1 0,1 0,0 0,0 0,0 0,0 0,0-1,0 1,0 0,0-1,1 1,-1 0,1-1,-1 1,1-1,-1 1,1-1,0 0,-1 1,1-1,0 1,0-1,0 0,1-1,0 0,0-1,0 1,1 0,-1 0,1 0,0 0,0 0,0 0,0 0,0 0,1 0,9-9,0 1,0 1,1 0,1 1,-1 0,9-4,0 1,1 0,0 2,14-3,-29 10,0 0,1 1,-1 0,1 0,0 1,-1 0,1 1,0 0,0 1,-1-1,1 1,0 1,-1 0,8 2,-13-2,1 0,-1 0,0 0,0 0,0 0,0 1,0-1,0 1,-1 0,1 0,-1 0,0 0,0 0,0 0,0 1,-1-1,1 1,-1-1,0 1,0 0,0-1,0 1,-1 0,0 0,0-1,0 1,0 0,0 0,-1 0,-1 14,-1 0,0 0,-2 0,0-1,-3 7,-10 23,-2-1,-2-1,-1-1,-20 25,-124 159,97-136,70-92,0 0,0 0,0 0,0 0,-1 0,1 1,0-1,0 0,0 0,0 0,0 0,0 0,-1 1,1-1,0 0,0 0,0 0,0 0,0 1,0-1,0 0,0 0,0 0,0 0,0 1,0-1,0 0,0 0,0 0,0 0,0 1,0-1,0 0,0 0,0 0,0 0,0 1,1-1,-1 0,0 0,0 0,0 0,0 0,0 1,0-1,1 0,-1 0,0 0,0 0,0 0,0 0,0 0,1 0,-1 1,0-1,17-1,31-11,-35 8,9-1,1 1,-1 1,1 1,0 1,0 1,0 1,0 1,0 1,21 5,-35-6,0 0,-1 1,1 0,-1 1,0-1,0 1,0 1,-1 0,0 0,1 0,-2 1,1 0,-1 0,0 1,0 0,-1 0,1 0,-2 0,1 1,-1 0,0 0,-1 0,0 1,0-1,-1 1,2 7,-3 5,1 0,-2 0,-1 0,-1 1,-1-1,0 0,-2-1,0 1,-1-1,-2 0,0 0,-1-1,-8 14,-4 3,-2 0,-1-1,-2-1,-1-1,-2-2,-13 11,21-23,0-2,-1 0,-1-1,0-2,-1 0,-5 0,19-9,-1 0,0 0,0-2,0 1,0-1,-1-1,1 0,-1-1,0 0,1-1,-1 0,0-1,1 0,-1-1,-7-1,15 1,0 0,0 0,-1 0,1-1,0 1,1-1,-1 0,0 0,1 0,0-1,0 1,0-1,0 1,0-1,1 0,0 0,-1-1,1 1,1 0,-1-1,0-1,-6-20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09.290"/>
    </inkml:context>
    <inkml:brush xml:id="br0">
      <inkml:brushProperty name="width" value="0.05" units="cm"/>
      <inkml:brushProperty name="height" value="0.05" units="cm"/>
      <inkml:brushProperty name="color" value="#004F8B"/>
      <inkml:brushProperty name="ignorePressure" value="1"/>
    </inkml:brush>
  </inkml:definitions>
  <inkml:trace contextRef="#ctx0" brushRef="#br0">1 18,'0'0,"0"0,0 0,2 0,3 0,5 1,5 1,4 0,6 1,3-2,4-3,0-3,5-5,-3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11-27T19:36:13.876"/>
    </inkml:context>
    <inkml:brush xml:id="br0">
      <inkml:brushProperty name="width" value="0.05" units="cm"/>
      <inkml:brushProperty name="height" value="0.05" units="cm"/>
      <inkml:brushProperty name="color" value="#004F8B"/>
      <inkml:brushProperty name="ignorePressure" value="1"/>
    </inkml:brush>
  </inkml:definitions>
  <inkml:trace contextRef="#ctx0" brushRef="#br0">67 117,'-3'4,"0"1,0 0,1 0,0 1,-1-1,2 0,-2 5,-4 10,0-2,0 0,1 1,1 0,0 0,2 0,0 1,1-1,1 1,1-20,0 0,0 1,0-1,0 0,0 0,0 0,0 0,0 1,0-1,0 0,0 0,0 0,0 1,0-1,0 0,0 0,0 0,0 0,0 1,0-1,1 0,-1 0,0 0,0 0,0 0,0 0,0 1,0-1,0 0,1 0,-1 0,0 0,0 0,0 0,0 0,1 0,-1 0,0 1,0-1,0 0,0 0,1 0,-1 0,0 0,0 0,0 0,0 0,1 0,-1 0,0 0,0-1,0 1,1 0,-1 0,0 0,0 0,0 0,0 0,0 0,1 0,-1 0,14-13,11-19,10-18,1-3,37-41,-63 82,2-1,0 2,0 0,1 0,0 1,1 1,0 0,1 1,6-3,-17 9,0 0,0 1,0 0,0 0,0 0,0 0,0 1,0-1,0 1,0 0,0 0,0 0,0 1,0 0,0 0,0 0,0 0,0 0,0 1,0 0,-1-1,1 2,-1-1,1 0,-1 1,0-1,0 1,0 0,0 0,0 0,-1 0,0 1,1-1,-1 1,0-1,-1 1,2 2,7 17,-2 0,0 1,-2 0,0 0,1 19,-5-30,13 71,-5 1,-3 0,-4 1,-3-1,-10 59,7-120,-2-1,0 0,-2-1,0 1,-6 9,-3 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52985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15101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61919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044952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456810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EB9017-3DEA-495E-BF23-62B3998581C8}"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38203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EB9017-3DEA-495E-BF23-62B3998581C8}"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46269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EB9017-3DEA-495E-BF23-62B3998581C8}"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333185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B9017-3DEA-495E-BF23-62B3998581C8}"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899153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EB9017-3DEA-495E-BF23-62B3998581C8}"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494102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EB9017-3DEA-495E-BF23-62B3998581C8}"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673701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058844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86060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896838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2"/>
          <p:cNvSpPr>
            <a:spLocks noGrp="1" noChangeArrowheads="1"/>
          </p:cNvSpPr>
          <p:nvPr>
            <p:ph type="dt" sz="half" idx="10"/>
          </p:nvPr>
        </p:nvSpPr>
        <p:spPr/>
        <p:txBody>
          <a:bodyPr/>
          <a:lstStyle>
            <a:lvl1pPr>
              <a:defRPr/>
            </a:lvl1pPr>
          </a:lstStyle>
          <a:p>
            <a:pPr>
              <a:defRPr/>
            </a:pPr>
            <a:endParaRPr lang="en-US"/>
          </a:p>
        </p:txBody>
      </p:sp>
      <p:sp>
        <p:nvSpPr>
          <p:cNvPr id="4" name="Rectangle 13"/>
          <p:cNvSpPr>
            <a:spLocks noGrp="1" noChangeArrowheads="1"/>
          </p:cNvSpPr>
          <p:nvPr>
            <p:ph type="ftr" sz="quarter" idx="11"/>
          </p:nvPr>
        </p:nvSpPr>
        <p:spPr/>
        <p:txBody>
          <a:bodyPr/>
          <a:lstStyle>
            <a:lvl1pPr>
              <a:defRPr/>
            </a:lvl1pPr>
          </a:lstStyle>
          <a:p>
            <a:pPr>
              <a:defRPr/>
            </a:pPr>
            <a:endParaRPr lang="en-US"/>
          </a:p>
        </p:txBody>
      </p:sp>
      <p:sp>
        <p:nvSpPr>
          <p:cNvPr id="5" name="Rectangle 14"/>
          <p:cNvSpPr>
            <a:spLocks noGrp="1" noChangeArrowheads="1"/>
          </p:cNvSpPr>
          <p:nvPr>
            <p:ph type="sldNum" sz="quarter" idx="12"/>
          </p:nvPr>
        </p:nvSpPr>
        <p:spPr/>
        <p:txBody>
          <a:bodyPr/>
          <a:lstStyle>
            <a:lvl1pPr>
              <a:defRPr/>
            </a:lvl1pPr>
          </a:lstStyle>
          <a:p>
            <a:pPr>
              <a:defRPr/>
            </a:pPr>
            <a:fld id="{56970EC6-47BC-4B38-AF84-2A227E6B023C}" type="slidenum">
              <a:rPr lang="en-US"/>
              <a:pPr>
                <a:defRPr/>
              </a:pPr>
              <a:t>‹#›</a:t>
            </a:fld>
            <a:endParaRPr lang="en-US"/>
          </a:p>
        </p:txBody>
      </p:sp>
    </p:spTree>
    <p:extLst>
      <p:ext uri="{BB962C8B-B14F-4D97-AF65-F5344CB8AC3E}">
        <p14:creationId xmlns:p14="http://schemas.microsoft.com/office/powerpoint/2010/main" val="246997984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66290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58560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62409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88719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73220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51984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11/27/2018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2073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iRespond Graph</a:t>
            </a:r>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33%</a:t>
              </a: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100%</a:t>
              </a: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67%</a:t>
              </a: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A*</a:t>
              </a: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B*</a:t>
              </a: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C</a:t>
              </a: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D</a:t>
              </a: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a:solidFill>
                    <a:srgbClr val="000000"/>
                  </a:solidFill>
                </a:rPr>
                <a:t>E</a:t>
              </a: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0</a:t>
              </a: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1</a:t>
              </a: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2</a:t>
              </a: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rgbClr val="000000"/>
                  </a:solidFill>
                </a:rPr>
                <a:t>3</a:t>
              </a:r>
            </a:p>
          </p:txBody>
        </p:sp>
      </p:grpSp>
    </p:spTree>
    <p:extLst>
      <p:ext uri="{BB962C8B-B14F-4D97-AF65-F5344CB8AC3E}">
        <p14:creationId xmlns:p14="http://schemas.microsoft.com/office/powerpoint/2010/main" val="23485332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F037E-C62F-4A4A-AF94-2D8305582FF2}" type="datetimeFigureOut">
              <a:rPr lang="en-US" smtClean="0"/>
              <a:t>11/27/2018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CA19E-87AB-4466-A1C1-9565460043CA}" type="slidenum">
              <a:rPr lang="en-US" smtClean="0"/>
              <a:t>‹#›</a:t>
            </a:fld>
            <a:endParaRPr lang="en-US"/>
          </a:p>
        </p:txBody>
      </p:sp>
    </p:spTree>
    <p:extLst>
      <p:ext uri="{BB962C8B-B14F-4D97-AF65-F5344CB8AC3E}">
        <p14:creationId xmlns:p14="http://schemas.microsoft.com/office/powerpoint/2010/main" val="37303235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9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8" Type="http://schemas.openxmlformats.org/officeDocument/2006/relationships/customXml" Target="../ink/ink47.xml"/><Relationship Id="rId13" Type="http://schemas.openxmlformats.org/officeDocument/2006/relationships/image" Target="../media/image49.png"/><Relationship Id="rId18" Type="http://schemas.openxmlformats.org/officeDocument/2006/relationships/customXml" Target="../ink/ink52.xml"/><Relationship Id="rId26" Type="http://schemas.openxmlformats.org/officeDocument/2006/relationships/customXml" Target="../ink/ink56.xml"/><Relationship Id="rId39" Type="http://schemas.openxmlformats.org/officeDocument/2006/relationships/image" Target="../media/image62.png"/><Relationship Id="rId3" Type="http://schemas.openxmlformats.org/officeDocument/2006/relationships/image" Target="../media/image44.png"/><Relationship Id="rId21" Type="http://schemas.openxmlformats.org/officeDocument/2006/relationships/image" Target="../media/image53.png"/><Relationship Id="rId34" Type="http://schemas.openxmlformats.org/officeDocument/2006/relationships/customXml" Target="../ink/ink60.xml"/><Relationship Id="rId42" Type="http://schemas.openxmlformats.org/officeDocument/2006/relationships/customXml" Target="../ink/ink64.xml"/><Relationship Id="rId47" Type="http://schemas.openxmlformats.org/officeDocument/2006/relationships/image" Target="../media/image66.png"/><Relationship Id="rId7" Type="http://schemas.openxmlformats.org/officeDocument/2006/relationships/image" Target="../media/image46.png"/><Relationship Id="rId12" Type="http://schemas.openxmlformats.org/officeDocument/2006/relationships/customXml" Target="../ink/ink49.xml"/><Relationship Id="rId17" Type="http://schemas.openxmlformats.org/officeDocument/2006/relationships/image" Target="../media/image51.png"/><Relationship Id="rId25" Type="http://schemas.openxmlformats.org/officeDocument/2006/relationships/image" Target="../media/image55.png"/><Relationship Id="rId33" Type="http://schemas.openxmlformats.org/officeDocument/2006/relationships/image" Target="../media/image59.png"/><Relationship Id="rId38" Type="http://schemas.openxmlformats.org/officeDocument/2006/relationships/customXml" Target="../ink/ink62.xml"/><Relationship Id="rId46" Type="http://schemas.openxmlformats.org/officeDocument/2006/relationships/customXml" Target="../ink/ink66.xml"/><Relationship Id="rId2" Type="http://schemas.openxmlformats.org/officeDocument/2006/relationships/customXml" Target="../ink/ink44.xml"/><Relationship Id="rId16" Type="http://schemas.openxmlformats.org/officeDocument/2006/relationships/customXml" Target="../ink/ink51.xml"/><Relationship Id="rId20" Type="http://schemas.openxmlformats.org/officeDocument/2006/relationships/customXml" Target="../ink/ink53.xml"/><Relationship Id="rId29" Type="http://schemas.openxmlformats.org/officeDocument/2006/relationships/image" Target="../media/image57.png"/><Relationship Id="rId41" Type="http://schemas.openxmlformats.org/officeDocument/2006/relationships/image" Target="../media/image63.png"/><Relationship Id="rId1" Type="http://schemas.openxmlformats.org/officeDocument/2006/relationships/slideLayout" Target="../slideLayouts/slideLayout12.xml"/><Relationship Id="rId6" Type="http://schemas.openxmlformats.org/officeDocument/2006/relationships/customXml" Target="../ink/ink46.xml"/><Relationship Id="rId11" Type="http://schemas.openxmlformats.org/officeDocument/2006/relationships/image" Target="../media/image48.png"/><Relationship Id="rId24" Type="http://schemas.openxmlformats.org/officeDocument/2006/relationships/customXml" Target="../ink/ink55.xml"/><Relationship Id="rId32" Type="http://schemas.openxmlformats.org/officeDocument/2006/relationships/customXml" Target="../ink/ink59.xml"/><Relationship Id="rId37" Type="http://schemas.openxmlformats.org/officeDocument/2006/relationships/image" Target="../media/image61.png"/><Relationship Id="rId40" Type="http://schemas.openxmlformats.org/officeDocument/2006/relationships/customXml" Target="../ink/ink63.xml"/><Relationship Id="rId45" Type="http://schemas.openxmlformats.org/officeDocument/2006/relationships/image" Target="../media/image65.png"/><Relationship Id="rId5" Type="http://schemas.openxmlformats.org/officeDocument/2006/relationships/image" Target="../media/image45.png"/><Relationship Id="rId15" Type="http://schemas.openxmlformats.org/officeDocument/2006/relationships/image" Target="../media/image50.png"/><Relationship Id="rId23" Type="http://schemas.openxmlformats.org/officeDocument/2006/relationships/image" Target="../media/image54.png"/><Relationship Id="rId28" Type="http://schemas.openxmlformats.org/officeDocument/2006/relationships/customXml" Target="../ink/ink57.xml"/><Relationship Id="rId36" Type="http://schemas.openxmlformats.org/officeDocument/2006/relationships/customXml" Target="../ink/ink61.xml"/><Relationship Id="rId10" Type="http://schemas.openxmlformats.org/officeDocument/2006/relationships/customXml" Target="../ink/ink48.xml"/><Relationship Id="rId19" Type="http://schemas.openxmlformats.org/officeDocument/2006/relationships/image" Target="../media/image52.png"/><Relationship Id="rId31" Type="http://schemas.openxmlformats.org/officeDocument/2006/relationships/image" Target="../media/image58.png"/><Relationship Id="rId44" Type="http://schemas.openxmlformats.org/officeDocument/2006/relationships/customXml" Target="../ink/ink65.xml"/><Relationship Id="rId4" Type="http://schemas.openxmlformats.org/officeDocument/2006/relationships/customXml" Target="../ink/ink45.xml"/><Relationship Id="rId9" Type="http://schemas.openxmlformats.org/officeDocument/2006/relationships/image" Target="../media/image47.png"/><Relationship Id="rId14" Type="http://schemas.openxmlformats.org/officeDocument/2006/relationships/customXml" Target="../ink/ink50.xml"/><Relationship Id="rId22" Type="http://schemas.openxmlformats.org/officeDocument/2006/relationships/customXml" Target="../ink/ink54.xml"/><Relationship Id="rId27" Type="http://schemas.openxmlformats.org/officeDocument/2006/relationships/image" Target="../media/image56.png"/><Relationship Id="rId30" Type="http://schemas.openxmlformats.org/officeDocument/2006/relationships/customXml" Target="../ink/ink58.xml"/><Relationship Id="rId35" Type="http://schemas.openxmlformats.org/officeDocument/2006/relationships/image" Target="../media/image60.png"/><Relationship Id="rId43" Type="http://schemas.openxmlformats.org/officeDocument/2006/relationships/image" Target="../media/image64.png"/></Relationships>
</file>

<file path=ppt/slides/_rels/slide11.xml.rels><?xml version="1.0" encoding="UTF-8" standalone="yes"?>
<Relationships xmlns="http://schemas.openxmlformats.org/package/2006/relationships"><Relationship Id="rId13" Type="http://schemas.openxmlformats.org/officeDocument/2006/relationships/image" Target="../media/image72.png"/><Relationship Id="rId18" Type="http://schemas.openxmlformats.org/officeDocument/2006/relationships/customXml" Target="../ink/ink75.xml"/><Relationship Id="rId26" Type="http://schemas.openxmlformats.org/officeDocument/2006/relationships/customXml" Target="../ink/ink79.xml"/><Relationship Id="rId39" Type="http://schemas.openxmlformats.org/officeDocument/2006/relationships/image" Target="../media/image85.png"/><Relationship Id="rId3" Type="http://schemas.openxmlformats.org/officeDocument/2006/relationships/image" Target="../media/image67.png"/><Relationship Id="rId21" Type="http://schemas.openxmlformats.org/officeDocument/2006/relationships/image" Target="../media/image76.png"/><Relationship Id="rId34" Type="http://schemas.openxmlformats.org/officeDocument/2006/relationships/customXml" Target="../ink/ink83.xml"/><Relationship Id="rId42" Type="http://schemas.openxmlformats.org/officeDocument/2006/relationships/customXml" Target="../ink/ink87.xml"/><Relationship Id="rId47" Type="http://schemas.openxmlformats.org/officeDocument/2006/relationships/image" Target="../media/image89.png"/><Relationship Id="rId50" Type="http://schemas.openxmlformats.org/officeDocument/2006/relationships/customXml" Target="../ink/ink91.xml"/><Relationship Id="rId7" Type="http://schemas.openxmlformats.org/officeDocument/2006/relationships/image" Target="../media/image69.png"/><Relationship Id="rId12" Type="http://schemas.openxmlformats.org/officeDocument/2006/relationships/customXml" Target="../ink/ink72.xml"/><Relationship Id="rId17" Type="http://schemas.openxmlformats.org/officeDocument/2006/relationships/image" Target="../media/image74.png"/><Relationship Id="rId25" Type="http://schemas.openxmlformats.org/officeDocument/2006/relationships/image" Target="../media/image78.png"/><Relationship Id="rId33" Type="http://schemas.openxmlformats.org/officeDocument/2006/relationships/image" Target="../media/image82.png"/><Relationship Id="rId38" Type="http://schemas.openxmlformats.org/officeDocument/2006/relationships/customXml" Target="../ink/ink85.xml"/><Relationship Id="rId46" Type="http://schemas.openxmlformats.org/officeDocument/2006/relationships/customXml" Target="../ink/ink89.xml"/><Relationship Id="rId2" Type="http://schemas.openxmlformats.org/officeDocument/2006/relationships/customXml" Target="../ink/ink67.xml"/><Relationship Id="rId16" Type="http://schemas.openxmlformats.org/officeDocument/2006/relationships/customXml" Target="../ink/ink74.xml"/><Relationship Id="rId20" Type="http://schemas.openxmlformats.org/officeDocument/2006/relationships/customXml" Target="../ink/ink76.xml"/><Relationship Id="rId29" Type="http://schemas.openxmlformats.org/officeDocument/2006/relationships/image" Target="../media/image80.png"/><Relationship Id="rId41" Type="http://schemas.openxmlformats.org/officeDocument/2006/relationships/image" Target="../media/image86.png"/><Relationship Id="rId1" Type="http://schemas.openxmlformats.org/officeDocument/2006/relationships/slideLayout" Target="../slideLayouts/slideLayout12.xml"/><Relationship Id="rId6" Type="http://schemas.openxmlformats.org/officeDocument/2006/relationships/customXml" Target="../ink/ink69.xml"/><Relationship Id="rId11" Type="http://schemas.openxmlformats.org/officeDocument/2006/relationships/image" Target="../media/image71.png"/><Relationship Id="rId24" Type="http://schemas.openxmlformats.org/officeDocument/2006/relationships/customXml" Target="../ink/ink78.xml"/><Relationship Id="rId32" Type="http://schemas.openxmlformats.org/officeDocument/2006/relationships/customXml" Target="../ink/ink82.xml"/><Relationship Id="rId37" Type="http://schemas.openxmlformats.org/officeDocument/2006/relationships/image" Target="../media/image84.png"/><Relationship Id="rId40" Type="http://schemas.openxmlformats.org/officeDocument/2006/relationships/customXml" Target="../ink/ink86.xml"/><Relationship Id="rId45" Type="http://schemas.openxmlformats.org/officeDocument/2006/relationships/image" Target="../media/image88.png"/><Relationship Id="rId53" Type="http://schemas.openxmlformats.org/officeDocument/2006/relationships/image" Target="../media/image92.png"/><Relationship Id="rId5" Type="http://schemas.openxmlformats.org/officeDocument/2006/relationships/image" Target="../media/image68.png"/><Relationship Id="rId15" Type="http://schemas.openxmlformats.org/officeDocument/2006/relationships/image" Target="../media/image73.png"/><Relationship Id="rId23" Type="http://schemas.openxmlformats.org/officeDocument/2006/relationships/image" Target="../media/image77.png"/><Relationship Id="rId28" Type="http://schemas.openxmlformats.org/officeDocument/2006/relationships/customXml" Target="../ink/ink80.xml"/><Relationship Id="rId36" Type="http://schemas.openxmlformats.org/officeDocument/2006/relationships/customXml" Target="../ink/ink84.xml"/><Relationship Id="rId49" Type="http://schemas.openxmlformats.org/officeDocument/2006/relationships/image" Target="../media/image90.png"/><Relationship Id="rId10" Type="http://schemas.openxmlformats.org/officeDocument/2006/relationships/customXml" Target="../ink/ink71.xml"/><Relationship Id="rId19" Type="http://schemas.openxmlformats.org/officeDocument/2006/relationships/image" Target="../media/image75.png"/><Relationship Id="rId31" Type="http://schemas.openxmlformats.org/officeDocument/2006/relationships/image" Target="../media/image81.png"/><Relationship Id="rId44" Type="http://schemas.openxmlformats.org/officeDocument/2006/relationships/customXml" Target="../ink/ink88.xml"/><Relationship Id="rId52" Type="http://schemas.openxmlformats.org/officeDocument/2006/relationships/customXml" Target="../ink/ink92.xml"/><Relationship Id="rId4" Type="http://schemas.openxmlformats.org/officeDocument/2006/relationships/customXml" Target="../ink/ink68.xml"/><Relationship Id="rId9" Type="http://schemas.openxmlformats.org/officeDocument/2006/relationships/image" Target="../media/image70.png"/><Relationship Id="rId14" Type="http://schemas.openxmlformats.org/officeDocument/2006/relationships/customXml" Target="../ink/ink73.xml"/><Relationship Id="rId22" Type="http://schemas.openxmlformats.org/officeDocument/2006/relationships/customXml" Target="../ink/ink77.xml"/><Relationship Id="rId27" Type="http://schemas.openxmlformats.org/officeDocument/2006/relationships/image" Target="../media/image79.png"/><Relationship Id="rId30" Type="http://schemas.openxmlformats.org/officeDocument/2006/relationships/customXml" Target="../ink/ink81.xml"/><Relationship Id="rId35" Type="http://schemas.openxmlformats.org/officeDocument/2006/relationships/image" Target="../media/image83.png"/><Relationship Id="rId43" Type="http://schemas.openxmlformats.org/officeDocument/2006/relationships/image" Target="../media/image87.png"/><Relationship Id="rId48" Type="http://schemas.openxmlformats.org/officeDocument/2006/relationships/customXml" Target="../ink/ink90.xml"/><Relationship Id="rId8" Type="http://schemas.openxmlformats.org/officeDocument/2006/relationships/customXml" Target="../ink/ink70.xml"/><Relationship Id="rId51" Type="http://schemas.openxmlformats.org/officeDocument/2006/relationships/image" Target="../media/image91.png"/></Relationships>
</file>

<file path=ppt/slides/_rels/slide12.xml.rels><?xml version="1.0" encoding="UTF-8" standalone="yes"?>
<Relationships xmlns="http://schemas.openxmlformats.org/package/2006/relationships"><Relationship Id="rId13" Type="http://schemas.openxmlformats.org/officeDocument/2006/relationships/image" Target="../media/image98.png"/><Relationship Id="rId18" Type="http://schemas.openxmlformats.org/officeDocument/2006/relationships/customXml" Target="../ink/ink101.xml"/><Relationship Id="rId26" Type="http://schemas.openxmlformats.org/officeDocument/2006/relationships/customXml" Target="../ink/ink105.xml"/><Relationship Id="rId39" Type="http://schemas.openxmlformats.org/officeDocument/2006/relationships/image" Target="../media/image111.png"/><Relationship Id="rId3" Type="http://schemas.openxmlformats.org/officeDocument/2006/relationships/image" Target="../media/image93.png"/><Relationship Id="rId21" Type="http://schemas.openxmlformats.org/officeDocument/2006/relationships/image" Target="../media/image102.png"/><Relationship Id="rId34" Type="http://schemas.openxmlformats.org/officeDocument/2006/relationships/customXml" Target="../ink/ink109.xml"/><Relationship Id="rId42" Type="http://schemas.openxmlformats.org/officeDocument/2006/relationships/customXml" Target="../ink/ink113.xml"/><Relationship Id="rId47" Type="http://schemas.openxmlformats.org/officeDocument/2006/relationships/image" Target="../media/image115.png"/><Relationship Id="rId7" Type="http://schemas.openxmlformats.org/officeDocument/2006/relationships/image" Target="../media/image95.png"/><Relationship Id="rId12" Type="http://schemas.openxmlformats.org/officeDocument/2006/relationships/customXml" Target="../ink/ink98.xml"/><Relationship Id="rId17" Type="http://schemas.openxmlformats.org/officeDocument/2006/relationships/image" Target="../media/image100.png"/><Relationship Id="rId25" Type="http://schemas.openxmlformats.org/officeDocument/2006/relationships/image" Target="../media/image104.png"/><Relationship Id="rId33" Type="http://schemas.openxmlformats.org/officeDocument/2006/relationships/image" Target="../media/image108.png"/><Relationship Id="rId38" Type="http://schemas.openxmlformats.org/officeDocument/2006/relationships/customXml" Target="../ink/ink111.xml"/><Relationship Id="rId46" Type="http://schemas.openxmlformats.org/officeDocument/2006/relationships/customXml" Target="../ink/ink115.xml"/><Relationship Id="rId2" Type="http://schemas.openxmlformats.org/officeDocument/2006/relationships/customXml" Target="../ink/ink93.xml"/><Relationship Id="rId16" Type="http://schemas.openxmlformats.org/officeDocument/2006/relationships/customXml" Target="../ink/ink100.xml"/><Relationship Id="rId20" Type="http://schemas.openxmlformats.org/officeDocument/2006/relationships/customXml" Target="../ink/ink102.xml"/><Relationship Id="rId29" Type="http://schemas.openxmlformats.org/officeDocument/2006/relationships/image" Target="../media/image106.png"/><Relationship Id="rId41" Type="http://schemas.openxmlformats.org/officeDocument/2006/relationships/image" Target="../media/image112.png"/><Relationship Id="rId1" Type="http://schemas.openxmlformats.org/officeDocument/2006/relationships/slideLayout" Target="../slideLayouts/slideLayout12.xml"/><Relationship Id="rId6" Type="http://schemas.openxmlformats.org/officeDocument/2006/relationships/customXml" Target="../ink/ink95.xml"/><Relationship Id="rId11" Type="http://schemas.openxmlformats.org/officeDocument/2006/relationships/image" Target="../media/image97.png"/><Relationship Id="rId24" Type="http://schemas.openxmlformats.org/officeDocument/2006/relationships/customXml" Target="../ink/ink104.xml"/><Relationship Id="rId32" Type="http://schemas.openxmlformats.org/officeDocument/2006/relationships/customXml" Target="../ink/ink108.xml"/><Relationship Id="rId37" Type="http://schemas.openxmlformats.org/officeDocument/2006/relationships/image" Target="../media/image110.png"/><Relationship Id="rId40" Type="http://schemas.openxmlformats.org/officeDocument/2006/relationships/customXml" Target="../ink/ink112.xml"/><Relationship Id="rId45" Type="http://schemas.openxmlformats.org/officeDocument/2006/relationships/image" Target="../media/image114.png"/><Relationship Id="rId5" Type="http://schemas.openxmlformats.org/officeDocument/2006/relationships/image" Target="../media/image94.png"/><Relationship Id="rId15" Type="http://schemas.openxmlformats.org/officeDocument/2006/relationships/image" Target="../media/image99.png"/><Relationship Id="rId23" Type="http://schemas.openxmlformats.org/officeDocument/2006/relationships/image" Target="../media/image103.png"/><Relationship Id="rId28" Type="http://schemas.openxmlformats.org/officeDocument/2006/relationships/customXml" Target="../ink/ink106.xml"/><Relationship Id="rId36" Type="http://schemas.openxmlformats.org/officeDocument/2006/relationships/customXml" Target="../ink/ink110.xml"/><Relationship Id="rId49" Type="http://schemas.openxmlformats.org/officeDocument/2006/relationships/image" Target="../media/image116.png"/><Relationship Id="rId10" Type="http://schemas.openxmlformats.org/officeDocument/2006/relationships/customXml" Target="../ink/ink97.xml"/><Relationship Id="rId19" Type="http://schemas.openxmlformats.org/officeDocument/2006/relationships/image" Target="../media/image101.png"/><Relationship Id="rId31" Type="http://schemas.openxmlformats.org/officeDocument/2006/relationships/image" Target="../media/image107.png"/><Relationship Id="rId44" Type="http://schemas.openxmlformats.org/officeDocument/2006/relationships/customXml" Target="../ink/ink114.xml"/><Relationship Id="rId4" Type="http://schemas.openxmlformats.org/officeDocument/2006/relationships/customXml" Target="../ink/ink94.xml"/><Relationship Id="rId9" Type="http://schemas.openxmlformats.org/officeDocument/2006/relationships/image" Target="../media/image96.png"/><Relationship Id="rId14" Type="http://schemas.openxmlformats.org/officeDocument/2006/relationships/customXml" Target="../ink/ink99.xml"/><Relationship Id="rId22" Type="http://schemas.openxmlformats.org/officeDocument/2006/relationships/customXml" Target="../ink/ink103.xml"/><Relationship Id="rId27" Type="http://schemas.openxmlformats.org/officeDocument/2006/relationships/image" Target="../media/image105.png"/><Relationship Id="rId30" Type="http://schemas.openxmlformats.org/officeDocument/2006/relationships/customXml" Target="../ink/ink107.xml"/><Relationship Id="rId35" Type="http://schemas.openxmlformats.org/officeDocument/2006/relationships/image" Target="../media/image109.png"/><Relationship Id="rId43" Type="http://schemas.openxmlformats.org/officeDocument/2006/relationships/image" Target="../media/image113.png"/><Relationship Id="rId48" Type="http://schemas.openxmlformats.org/officeDocument/2006/relationships/customXml" Target="../ink/ink116.xml"/><Relationship Id="rId8" Type="http://schemas.openxmlformats.org/officeDocument/2006/relationships/customXml" Target="../ink/ink96.xml"/></Relationships>
</file>

<file path=ppt/slides/_rels/slide13.xml.rels><?xml version="1.0" encoding="UTF-8" standalone="yes"?>
<Relationships xmlns="http://schemas.openxmlformats.org/package/2006/relationships"><Relationship Id="rId3" Type="http://schemas.openxmlformats.org/officeDocument/2006/relationships/image" Target="../media/image117.png"/><Relationship Id="rId7" Type="http://schemas.openxmlformats.org/officeDocument/2006/relationships/image" Target="../media/image119.png"/><Relationship Id="rId2" Type="http://schemas.openxmlformats.org/officeDocument/2006/relationships/customXml" Target="../ink/ink117.xml"/><Relationship Id="rId1" Type="http://schemas.openxmlformats.org/officeDocument/2006/relationships/slideLayout" Target="../slideLayouts/slideLayout12.xml"/><Relationship Id="rId6" Type="http://schemas.openxmlformats.org/officeDocument/2006/relationships/customXml" Target="../ink/ink119.xml"/><Relationship Id="rId5" Type="http://schemas.openxmlformats.org/officeDocument/2006/relationships/image" Target="../media/image118.png"/><Relationship Id="rId4" Type="http://schemas.openxmlformats.org/officeDocument/2006/relationships/customXml" Target="../ink/ink118.xml"/></Relationships>
</file>

<file path=ppt/slides/_rels/slide14.xml.rels><?xml version="1.0" encoding="UTF-8" standalone="yes"?>
<Relationships xmlns="http://schemas.openxmlformats.org/package/2006/relationships"><Relationship Id="rId13" Type="http://schemas.openxmlformats.org/officeDocument/2006/relationships/image" Target="../media/image125.png"/><Relationship Id="rId18" Type="http://schemas.openxmlformats.org/officeDocument/2006/relationships/customXml" Target="../ink/ink128.xml"/><Relationship Id="rId26" Type="http://schemas.openxmlformats.org/officeDocument/2006/relationships/customXml" Target="../ink/ink132.xml"/><Relationship Id="rId39" Type="http://schemas.openxmlformats.org/officeDocument/2006/relationships/image" Target="../media/image138.png"/><Relationship Id="rId21" Type="http://schemas.openxmlformats.org/officeDocument/2006/relationships/image" Target="../media/image129.png"/><Relationship Id="rId34" Type="http://schemas.openxmlformats.org/officeDocument/2006/relationships/customXml" Target="../ink/ink136.xml"/><Relationship Id="rId42" Type="http://schemas.openxmlformats.org/officeDocument/2006/relationships/customXml" Target="../ink/ink140.xml"/><Relationship Id="rId47" Type="http://schemas.openxmlformats.org/officeDocument/2006/relationships/image" Target="../media/image142.png"/><Relationship Id="rId50" Type="http://schemas.openxmlformats.org/officeDocument/2006/relationships/customXml" Target="../ink/ink144.xml"/><Relationship Id="rId55" Type="http://schemas.openxmlformats.org/officeDocument/2006/relationships/image" Target="../media/image146.png"/><Relationship Id="rId7" Type="http://schemas.openxmlformats.org/officeDocument/2006/relationships/image" Target="../media/image122.png"/><Relationship Id="rId12" Type="http://schemas.openxmlformats.org/officeDocument/2006/relationships/customXml" Target="../ink/ink125.xml"/><Relationship Id="rId17" Type="http://schemas.openxmlformats.org/officeDocument/2006/relationships/image" Target="../media/image127.png"/><Relationship Id="rId25" Type="http://schemas.openxmlformats.org/officeDocument/2006/relationships/image" Target="../media/image131.png"/><Relationship Id="rId33" Type="http://schemas.openxmlformats.org/officeDocument/2006/relationships/image" Target="../media/image135.png"/><Relationship Id="rId38" Type="http://schemas.openxmlformats.org/officeDocument/2006/relationships/customXml" Target="../ink/ink138.xml"/><Relationship Id="rId46" Type="http://schemas.openxmlformats.org/officeDocument/2006/relationships/customXml" Target="../ink/ink142.xml"/><Relationship Id="rId2" Type="http://schemas.openxmlformats.org/officeDocument/2006/relationships/customXml" Target="../ink/ink120.xml"/><Relationship Id="rId16" Type="http://schemas.openxmlformats.org/officeDocument/2006/relationships/customXml" Target="../ink/ink127.xml"/><Relationship Id="rId20" Type="http://schemas.openxmlformats.org/officeDocument/2006/relationships/customXml" Target="../ink/ink129.xml"/><Relationship Id="rId29" Type="http://schemas.openxmlformats.org/officeDocument/2006/relationships/image" Target="../media/image133.png"/><Relationship Id="rId41" Type="http://schemas.openxmlformats.org/officeDocument/2006/relationships/image" Target="../media/image139.png"/><Relationship Id="rId54" Type="http://schemas.openxmlformats.org/officeDocument/2006/relationships/customXml" Target="../ink/ink146.xml"/><Relationship Id="rId1" Type="http://schemas.openxmlformats.org/officeDocument/2006/relationships/slideLayout" Target="../slideLayouts/slideLayout12.xml"/><Relationship Id="rId6" Type="http://schemas.openxmlformats.org/officeDocument/2006/relationships/customXml" Target="../ink/ink122.xml"/><Relationship Id="rId11" Type="http://schemas.openxmlformats.org/officeDocument/2006/relationships/image" Target="../media/image124.png"/><Relationship Id="rId24" Type="http://schemas.openxmlformats.org/officeDocument/2006/relationships/customXml" Target="../ink/ink131.xml"/><Relationship Id="rId32" Type="http://schemas.openxmlformats.org/officeDocument/2006/relationships/customXml" Target="../ink/ink135.xml"/><Relationship Id="rId37" Type="http://schemas.openxmlformats.org/officeDocument/2006/relationships/image" Target="../media/image137.png"/><Relationship Id="rId40" Type="http://schemas.openxmlformats.org/officeDocument/2006/relationships/customXml" Target="../ink/ink139.xml"/><Relationship Id="rId45" Type="http://schemas.openxmlformats.org/officeDocument/2006/relationships/image" Target="../media/image141.png"/><Relationship Id="rId53" Type="http://schemas.openxmlformats.org/officeDocument/2006/relationships/image" Target="../media/image145.png"/><Relationship Id="rId5" Type="http://schemas.openxmlformats.org/officeDocument/2006/relationships/image" Target="../media/image121.png"/><Relationship Id="rId15" Type="http://schemas.openxmlformats.org/officeDocument/2006/relationships/image" Target="../media/image126.png"/><Relationship Id="rId23" Type="http://schemas.openxmlformats.org/officeDocument/2006/relationships/image" Target="../media/image130.png"/><Relationship Id="rId28" Type="http://schemas.openxmlformats.org/officeDocument/2006/relationships/customXml" Target="../ink/ink133.xml"/><Relationship Id="rId36" Type="http://schemas.openxmlformats.org/officeDocument/2006/relationships/customXml" Target="../ink/ink137.xml"/><Relationship Id="rId49" Type="http://schemas.openxmlformats.org/officeDocument/2006/relationships/image" Target="../media/image143.png"/><Relationship Id="rId57" Type="http://schemas.openxmlformats.org/officeDocument/2006/relationships/image" Target="../media/image147.png"/><Relationship Id="rId10" Type="http://schemas.openxmlformats.org/officeDocument/2006/relationships/customXml" Target="../ink/ink124.xml"/><Relationship Id="rId19" Type="http://schemas.openxmlformats.org/officeDocument/2006/relationships/image" Target="../media/image128.png"/><Relationship Id="rId31" Type="http://schemas.openxmlformats.org/officeDocument/2006/relationships/image" Target="../media/image134.png"/><Relationship Id="rId44" Type="http://schemas.openxmlformats.org/officeDocument/2006/relationships/customXml" Target="../ink/ink141.xml"/><Relationship Id="rId52" Type="http://schemas.openxmlformats.org/officeDocument/2006/relationships/customXml" Target="../ink/ink145.xml"/><Relationship Id="rId4" Type="http://schemas.openxmlformats.org/officeDocument/2006/relationships/customXml" Target="../ink/ink121.xml"/><Relationship Id="rId9" Type="http://schemas.openxmlformats.org/officeDocument/2006/relationships/image" Target="../media/image123.png"/><Relationship Id="rId14" Type="http://schemas.openxmlformats.org/officeDocument/2006/relationships/customXml" Target="../ink/ink126.xml"/><Relationship Id="rId22" Type="http://schemas.openxmlformats.org/officeDocument/2006/relationships/customXml" Target="../ink/ink130.xml"/><Relationship Id="rId27" Type="http://schemas.openxmlformats.org/officeDocument/2006/relationships/image" Target="../media/image132.png"/><Relationship Id="rId30" Type="http://schemas.openxmlformats.org/officeDocument/2006/relationships/customXml" Target="../ink/ink134.xml"/><Relationship Id="rId35" Type="http://schemas.openxmlformats.org/officeDocument/2006/relationships/image" Target="../media/image136.png"/><Relationship Id="rId43" Type="http://schemas.openxmlformats.org/officeDocument/2006/relationships/image" Target="../media/image140.png"/><Relationship Id="rId48" Type="http://schemas.openxmlformats.org/officeDocument/2006/relationships/customXml" Target="../ink/ink143.xml"/><Relationship Id="rId56" Type="http://schemas.openxmlformats.org/officeDocument/2006/relationships/customXml" Target="../ink/ink147.xml"/><Relationship Id="rId8" Type="http://schemas.openxmlformats.org/officeDocument/2006/relationships/customXml" Target="../ink/ink123.xml"/><Relationship Id="rId51" Type="http://schemas.openxmlformats.org/officeDocument/2006/relationships/image" Target="../media/image144.png"/><Relationship Id="rId3" Type="http://schemas.openxmlformats.org/officeDocument/2006/relationships/image" Target="../media/image120.png"/></Relationships>
</file>

<file path=ppt/slides/_rels/slide15.xml.rels><?xml version="1.0" encoding="UTF-8" standalone="yes"?>
<Relationships xmlns="http://schemas.openxmlformats.org/package/2006/relationships"><Relationship Id="rId3" Type="http://schemas.openxmlformats.org/officeDocument/2006/relationships/image" Target="../media/image148.png"/><Relationship Id="rId2" Type="http://schemas.openxmlformats.org/officeDocument/2006/relationships/customXml" Target="../ink/ink148.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8" Type="http://schemas.openxmlformats.org/officeDocument/2006/relationships/customXml" Target="../ink/ink152.xml"/><Relationship Id="rId13" Type="http://schemas.openxmlformats.org/officeDocument/2006/relationships/image" Target="../media/image154.png"/><Relationship Id="rId18" Type="http://schemas.openxmlformats.org/officeDocument/2006/relationships/customXml" Target="../ink/ink157.xml"/><Relationship Id="rId26" Type="http://schemas.openxmlformats.org/officeDocument/2006/relationships/customXml" Target="../ink/ink161.xml"/><Relationship Id="rId3" Type="http://schemas.openxmlformats.org/officeDocument/2006/relationships/image" Target="../media/image149.png"/><Relationship Id="rId21" Type="http://schemas.openxmlformats.org/officeDocument/2006/relationships/image" Target="../media/image158.png"/><Relationship Id="rId7" Type="http://schemas.openxmlformats.org/officeDocument/2006/relationships/image" Target="../media/image151.png"/><Relationship Id="rId12" Type="http://schemas.openxmlformats.org/officeDocument/2006/relationships/customXml" Target="../ink/ink154.xml"/><Relationship Id="rId17" Type="http://schemas.openxmlformats.org/officeDocument/2006/relationships/image" Target="../media/image156.png"/><Relationship Id="rId25" Type="http://schemas.openxmlformats.org/officeDocument/2006/relationships/image" Target="../media/image160.png"/><Relationship Id="rId2" Type="http://schemas.openxmlformats.org/officeDocument/2006/relationships/customXml" Target="../ink/ink149.xml"/><Relationship Id="rId16" Type="http://schemas.openxmlformats.org/officeDocument/2006/relationships/customXml" Target="../ink/ink156.xml"/><Relationship Id="rId20" Type="http://schemas.openxmlformats.org/officeDocument/2006/relationships/customXml" Target="../ink/ink158.xml"/><Relationship Id="rId29" Type="http://schemas.openxmlformats.org/officeDocument/2006/relationships/image" Target="../media/image162.png"/><Relationship Id="rId1" Type="http://schemas.openxmlformats.org/officeDocument/2006/relationships/slideLayout" Target="../slideLayouts/slideLayout12.xml"/><Relationship Id="rId6" Type="http://schemas.openxmlformats.org/officeDocument/2006/relationships/customXml" Target="../ink/ink151.xml"/><Relationship Id="rId11" Type="http://schemas.openxmlformats.org/officeDocument/2006/relationships/image" Target="../media/image153.png"/><Relationship Id="rId24" Type="http://schemas.openxmlformats.org/officeDocument/2006/relationships/customXml" Target="../ink/ink160.xml"/><Relationship Id="rId5" Type="http://schemas.openxmlformats.org/officeDocument/2006/relationships/image" Target="../media/image150.png"/><Relationship Id="rId15" Type="http://schemas.openxmlformats.org/officeDocument/2006/relationships/image" Target="../media/image155.png"/><Relationship Id="rId23" Type="http://schemas.openxmlformats.org/officeDocument/2006/relationships/image" Target="../media/image159.png"/><Relationship Id="rId28" Type="http://schemas.openxmlformats.org/officeDocument/2006/relationships/customXml" Target="../ink/ink162.xml"/><Relationship Id="rId10" Type="http://schemas.openxmlformats.org/officeDocument/2006/relationships/customXml" Target="../ink/ink153.xml"/><Relationship Id="rId19" Type="http://schemas.openxmlformats.org/officeDocument/2006/relationships/image" Target="../media/image157.png"/><Relationship Id="rId31" Type="http://schemas.openxmlformats.org/officeDocument/2006/relationships/image" Target="../media/image163.png"/><Relationship Id="rId4" Type="http://schemas.openxmlformats.org/officeDocument/2006/relationships/customXml" Target="../ink/ink150.xml"/><Relationship Id="rId9" Type="http://schemas.openxmlformats.org/officeDocument/2006/relationships/image" Target="../media/image152.png"/><Relationship Id="rId14" Type="http://schemas.openxmlformats.org/officeDocument/2006/relationships/customXml" Target="../ink/ink155.xml"/><Relationship Id="rId22" Type="http://schemas.openxmlformats.org/officeDocument/2006/relationships/customXml" Target="../ink/ink159.xml"/><Relationship Id="rId27" Type="http://schemas.openxmlformats.org/officeDocument/2006/relationships/image" Target="../media/image161.png"/><Relationship Id="rId30" Type="http://schemas.openxmlformats.org/officeDocument/2006/relationships/customXml" Target="../ink/ink16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customXml" Target="../ink/ink167.xml"/><Relationship Id="rId13" Type="http://schemas.openxmlformats.org/officeDocument/2006/relationships/image" Target="../media/image169.png"/><Relationship Id="rId18" Type="http://schemas.openxmlformats.org/officeDocument/2006/relationships/customXml" Target="../ink/ink172.xml"/><Relationship Id="rId3" Type="http://schemas.openxmlformats.org/officeDocument/2006/relationships/image" Target="../media/image164.png"/><Relationship Id="rId7" Type="http://schemas.openxmlformats.org/officeDocument/2006/relationships/image" Target="../media/image166.png"/><Relationship Id="rId12" Type="http://schemas.openxmlformats.org/officeDocument/2006/relationships/customXml" Target="../ink/ink169.xml"/><Relationship Id="rId17" Type="http://schemas.openxmlformats.org/officeDocument/2006/relationships/image" Target="../media/image171.png"/><Relationship Id="rId2" Type="http://schemas.openxmlformats.org/officeDocument/2006/relationships/customXml" Target="../ink/ink164.xml"/><Relationship Id="rId16" Type="http://schemas.openxmlformats.org/officeDocument/2006/relationships/customXml" Target="../ink/ink171.xml"/><Relationship Id="rId1" Type="http://schemas.openxmlformats.org/officeDocument/2006/relationships/slideLayout" Target="../slideLayouts/slideLayout12.xml"/><Relationship Id="rId6" Type="http://schemas.openxmlformats.org/officeDocument/2006/relationships/customXml" Target="../ink/ink166.xml"/><Relationship Id="rId11" Type="http://schemas.openxmlformats.org/officeDocument/2006/relationships/image" Target="../media/image168.png"/><Relationship Id="rId5" Type="http://schemas.openxmlformats.org/officeDocument/2006/relationships/image" Target="../media/image165.png"/><Relationship Id="rId15" Type="http://schemas.openxmlformats.org/officeDocument/2006/relationships/image" Target="../media/image170.png"/><Relationship Id="rId10" Type="http://schemas.openxmlformats.org/officeDocument/2006/relationships/customXml" Target="../ink/ink168.xml"/><Relationship Id="rId19" Type="http://schemas.openxmlformats.org/officeDocument/2006/relationships/image" Target="../media/image172.png"/><Relationship Id="rId4" Type="http://schemas.openxmlformats.org/officeDocument/2006/relationships/customXml" Target="../ink/ink165.xml"/><Relationship Id="rId9" Type="http://schemas.openxmlformats.org/officeDocument/2006/relationships/image" Target="../media/image167.png"/><Relationship Id="rId14" Type="http://schemas.openxmlformats.org/officeDocument/2006/relationships/customXml" Target="../ink/ink17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customXml" Target="../ink/ink176.xml"/><Relationship Id="rId13" Type="http://schemas.openxmlformats.org/officeDocument/2006/relationships/image" Target="../media/image178.png"/><Relationship Id="rId3" Type="http://schemas.openxmlformats.org/officeDocument/2006/relationships/image" Target="../media/image173.png"/><Relationship Id="rId7" Type="http://schemas.openxmlformats.org/officeDocument/2006/relationships/image" Target="../media/image175.png"/><Relationship Id="rId12" Type="http://schemas.openxmlformats.org/officeDocument/2006/relationships/customXml" Target="../ink/ink178.xml"/><Relationship Id="rId2" Type="http://schemas.openxmlformats.org/officeDocument/2006/relationships/customXml" Target="../ink/ink173.xml"/><Relationship Id="rId1" Type="http://schemas.openxmlformats.org/officeDocument/2006/relationships/slideLayout" Target="../slideLayouts/slideLayout12.xml"/><Relationship Id="rId6" Type="http://schemas.openxmlformats.org/officeDocument/2006/relationships/customXml" Target="../ink/ink175.xml"/><Relationship Id="rId11" Type="http://schemas.openxmlformats.org/officeDocument/2006/relationships/image" Target="../media/image177.png"/><Relationship Id="rId5" Type="http://schemas.openxmlformats.org/officeDocument/2006/relationships/image" Target="../media/image174.png"/><Relationship Id="rId10" Type="http://schemas.openxmlformats.org/officeDocument/2006/relationships/customXml" Target="../ink/ink177.xml"/><Relationship Id="rId4" Type="http://schemas.openxmlformats.org/officeDocument/2006/relationships/customXml" Target="../ink/ink174.xml"/><Relationship Id="rId9" Type="http://schemas.openxmlformats.org/officeDocument/2006/relationships/image" Target="../media/image17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3.png"/><Relationship Id="rId12" Type="http://schemas.openxmlformats.org/officeDocument/2006/relationships/customXml" Target="../ink/ink6.xml"/><Relationship Id="rId17" Type="http://schemas.openxmlformats.org/officeDocument/2006/relationships/image" Target="../media/image8.png"/><Relationship Id="rId2" Type="http://schemas.openxmlformats.org/officeDocument/2006/relationships/customXml" Target="../ink/ink1.xml"/><Relationship Id="rId16" Type="http://schemas.openxmlformats.org/officeDocument/2006/relationships/customXml" Target="../ink/ink8.xml"/><Relationship Id="rId1" Type="http://schemas.openxmlformats.org/officeDocument/2006/relationships/slideLayout" Target="../slideLayouts/slideLayout12.xml"/><Relationship Id="rId6" Type="http://schemas.openxmlformats.org/officeDocument/2006/relationships/customXml" Target="../ink/ink3.xml"/><Relationship Id="rId11" Type="http://schemas.openxmlformats.org/officeDocument/2006/relationships/image" Target="../media/image5.png"/><Relationship Id="rId5" Type="http://schemas.openxmlformats.org/officeDocument/2006/relationships/image" Target="../media/image2.png"/><Relationship Id="rId15" Type="http://schemas.openxmlformats.org/officeDocument/2006/relationships/image" Target="../media/image7.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4.png"/><Relationship Id="rId14" Type="http://schemas.openxmlformats.org/officeDocument/2006/relationships/customXml" Target="../ink/ink7.xml"/></Relationships>
</file>

<file path=ppt/slides/_rels/slide4.xml.rels><?xml version="1.0" encoding="UTF-8" standalone="yes"?>
<Relationships xmlns="http://schemas.openxmlformats.org/package/2006/relationships"><Relationship Id="rId8" Type="http://schemas.openxmlformats.org/officeDocument/2006/relationships/customXml" Target="../ink/ink12.xml"/><Relationship Id="rId13"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1.png"/><Relationship Id="rId12" Type="http://schemas.openxmlformats.org/officeDocument/2006/relationships/customXml" Target="../ink/ink14.xml"/><Relationship Id="rId2" Type="http://schemas.openxmlformats.org/officeDocument/2006/relationships/customXml" Target="../ink/ink9.xml"/><Relationship Id="rId1" Type="http://schemas.openxmlformats.org/officeDocument/2006/relationships/slideLayout" Target="../slideLayouts/slideLayout12.xml"/><Relationship Id="rId6" Type="http://schemas.openxmlformats.org/officeDocument/2006/relationships/customXml" Target="../ink/ink11.xml"/><Relationship Id="rId11" Type="http://schemas.openxmlformats.org/officeDocument/2006/relationships/image" Target="../media/image13.png"/><Relationship Id="rId5" Type="http://schemas.openxmlformats.org/officeDocument/2006/relationships/image" Target="../media/image10.png"/><Relationship Id="rId15" Type="http://schemas.openxmlformats.org/officeDocument/2006/relationships/image" Target="../media/image15.png"/><Relationship Id="rId10" Type="http://schemas.openxmlformats.org/officeDocument/2006/relationships/customXml" Target="../ink/ink13.xml"/><Relationship Id="rId4" Type="http://schemas.openxmlformats.org/officeDocument/2006/relationships/customXml" Target="../ink/ink10.xml"/><Relationship Id="rId9" Type="http://schemas.openxmlformats.org/officeDocument/2006/relationships/image" Target="../media/image12.png"/><Relationship Id="rId14" Type="http://schemas.openxmlformats.org/officeDocument/2006/relationships/customXml" Target="../ink/ink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6.xml"/><Relationship Id="rId1" Type="http://schemas.openxmlformats.org/officeDocument/2006/relationships/slideLayout" Target="../slideLayouts/slideLayout12.xml"/><Relationship Id="rId5" Type="http://schemas.openxmlformats.org/officeDocument/2006/relationships/image" Target="../media/image17.png"/><Relationship Id="rId4" Type="http://schemas.openxmlformats.org/officeDocument/2006/relationships/customXml" Target="../ink/ink17.xml"/></Relationships>
</file>

<file path=ppt/slides/_rels/slide7.xml.rels><?xml version="1.0" encoding="UTF-8" standalone="yes"?>
<Relationships xmlns="http://schemas.openxmlformats.org/package/2006/relationships"><Relationship Id="rId8" Type="http://schemas.openxmlformats.org/officeDocument/2006/relationships/customXml" Target="../ink/ink21.xml"/><Relationship Id="rId13" Type="http://schemas.openxmlformats.org/officeDocument/2006/relationships/image" Target="../media/image23.png"/><Relationship Id="rId18" Type="http://schemas.openxmlformats.org/officeDocument/2006/relationships/customXml" Target="../ink/ink26.xml"/><Relationship Id="rId26" Type="http://schemas.openxmlformats.org/officeDocument/2006/relationships/customXml" Target="../ink/ink30.xml"/><Relationship Id="rId3" Type="http://schemas.openxmlformats.org/officeDocument/2006/relationships/image" Target="../media/image18.png"/><Relationship Id="rId21" Type="http://schemas.openxmlformats.org/officeDocument/2006/relationships/image" Target="../media/image27.png"/><Relationship Id="rId7" Type="http://schemas.openxmlformats.org/officeDocument/2006/relationships/image" Target="../media/image20.png"/><Relationship Id="rId12" Type="http://schemas.openxmlformats.org/officeDocument/2006/relationships/customXml" Target="../ink/ink23.xml"/><Relationship Id="rId17" Type="http://schemas.openxmlformats.org/officeDocument/2006/relationships/image" Target="../media/image25.png"/><Relationship Id="rId25" Type="http://schemas.openxmlformats.org/officeDocument/2006/relationships/image" Target="../media/image29.png"/><Relationship Id="rId2" Type="http://schemas.openxmlformats.org/officeDocument/2006/relationships/customXml" Target="../ink/ink18.xml"/><Relationship Id="rId16" Type="http://schemas.openxmlformats.org/officeDocument/2006/relationships/customXml" Target="../ink/ink25.xml"/><Relationship Id="rId20" Type="http://schemas.openxmlformats.org/officeDocument/2006/relationships/customXml" Target="../ink/ink27.xml"/><Relationship Id="rId1" Type="http://schemas.openxmlformats.org/officeDocument/2006/relationships/slideLayout" Target="../slideLayouts/slideLayout12.xml"/><Relationship Id="rId6" Type="http://schemas.openxmlformats.org/officeDocument/2006/relationships/customXml" Target="../ink/ink20.xml"/><Relationship Id="rId11" Type="http://schemas.openxmlformats.org/officeDocument/2006/relationships/image" Target="../media/image22.png"/><Relationship Id="rId24" Type="http://schemas.openxmlformats.org/officeDocument/2006/relationships/customXml" Target="../ink/ink29.xml"/><Relationship Id="rId5" Type="http://schemas.openxmlformats.org/officeDocument/2006/relationships/image" Target="../media/image19.png"/><Relationship Id="rId15" Type="http://schemas.openxmlformats.org/officeDocument/2006/relationships/image" Target="../media/image24.png"/><Relationship Id="rId23" Type="http://schemas.openxmlformats.org/officeDocument/2006/relationships/image" Target="../media/image28.png"/><Relationship Id="rId10" Type="http://schemas.openxmlformats.org/officeDocument/2006/relationships/customXml" Target="../ink/ink22.xml"/><Relationship Id="rId19" Type="http://schemas.openxmlformats.org/officeDocument/2006/relationships/image" Target="../media/image26.png"/><Relationship Id="rId4" Type="http://schemas.openxmlformats.org/officeDocument/2006/relationships/customXml" Target="../ink/ink19.xml"/><Relationship Id="rId9" Type="http://schemas.openxmlformats.org/officeDocument/2006/relationships/image" Target="../media/image21.png"/><Relationship Id="rId14" Type="http://schemas.openxmlformats.org/officeDocument/2006/relationships/customXml" Target="../ink/ink24.xml"/><Relationship Id="rId22" Type="http://schemas.openxmlformats.org/officeDocument/2006/relationships/customXml" Target="../ink/ink28.xml"/><Relationship Id="rId27" Type="http://schemas.openxmlformats.org/officeDocument/2006/relationships/image" Target="../media/image30.png"/></Relationships>
</file>

<file path=ppt/slides/_rels/slide8.xml.rels><?xml version="1.0" encoding="UTF-8" standalone="yes"?>
<Relationships xmlns="http://schemas.openxmlformats.org/package/2006/relationships"><Relationship Id="rId8" Type="http://schemas.openxmlformats.org/officeDocument/2006/relationships/customXml" Target="../ink/ink34.xml"/><Relationship Id="rId13"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3.png"/><Relationship Id="rId12" Type="http://schemas.openxmlformats.org/officeDocument/2006/relationships/customXml" Target="../ink/ink36.xml"/><Relationship Id="rId17" Type="http://schemas.openxmlformats.org/officeDocument/2006/relationships/image" Target="../media/image38.png"/><Relationship Id="rId2" Type="http://schemas.openxmlformats.org/officeDocument/2006/relationships/customXml" Target="../ink/ink31.xml"/><Relationship Id="rId16" Type="http://schemas.openxmlformats.org/officeDocument/2006/relationships/customXml" Target="../ink/ink38.xml"/><Relationship Id="rId1" Type="http://schemas.openxmlformats.org/officeDocument/2006/relationships/slideLayout" Target="../slideLayouts/slideLayout12.xml"/><Relationship Id="rId6" Type="http://schemas.openxmlformats.org/officeDocument/2006/relationships/customXml" Target="../ink/ink33.xml"/><Relationship Id="rId11" Type="http://schemas.openxmlformats.org/officeDocument/2006/relationships/image" Target="../media/image35.png"/><Relationship Id="rId5" Type="http://schemas.openxmlformats.org/officeDocument/2006/relationships/image" Target="../media/image32.png"/><Relationship Id="rId15" Type="http://schemas.openxmlformats.org/officeDocument/2006/relationships/image" Target="../media/image37.png"/><Relationship Id="rId10" Type="http://schemas.openxmlformats.org/officeDocument/2006/relationships/customXml" Target="../ink/ink35.xml"/><Relationship Id="rId4" Type="http://schemas.openxmlformats.org/officeDocument/2006/relationships/customXml" Target="../ink/ink32.xml"/><Relationship Id="rId9" Type="http://schemas.openxmlformats.org/officeDocument/2006/relationships/image" Target="../media/image34.png"/><Relationship Id="rId14" Type="http://schemas.openxmlformats.org/officeDocument/2006/relationships/customXml" Target="../ink/ink37.xml"/></Relationships>
</file>

<file path=ppt/slides/_rels/slide9.xml.rels><?xml version="1.0" encoding="UTF-8" standalone="yes"?>
<Relationships xmlns="http://schemas.openxmlformats.org/package/2006/relationships"><Relationship Id="rId8" Type="http://schemas.openxmlformats.org/officeDocument/2006/relationships/customXml" Target="../ink/ink42.xml"/><Relationship Id="rId3" Type="http://schemas.openxmlformats.org/officeDocument/2006/relationships/image" Target="../media/image39.png"/><Relationship Id="rId7" Type="http://schemas.openxmlformats.org/officeDocument/2006/relationships/image" Target="../media/image41.png"/><Relationship Id="rId2" Type="http://schemas.openxmlformats.org/officeDocument/2006/relationships/customXml" Target="../ink/ink39.xml"/><Relationship Id="rId1" Type="http://schemas.openxmlformats.org/officeDocument/2006/relationships/slideLayout" Target="../slideLayouts/slideLayout12.xml"/><Relationship Id="rId6" Type="http://schemas.openxmlformats.org/officeDocument/2006/relationships/customXml" Target="../ink/ink41.xml"/><Relationship Id="rId11" Type="http://schemas.openxmlformats.org/officeDocument/2006/relationships/image" Target="../media/image43.png"/><Relationship Id="rId5" Type="http://schemas.openxmlformats.org/officeDocument/2006/relationships/image" Target="../media/image40.png"/><Relationship Id="rId10" Type="http://schemas.openxmlformats.org/officeDocument/2006/relationships/customXml" Target="../ink/ink43.xml"/><Relationship Id="rId4" Type="http://schemas.openxmlformats.org/officeDocument/2006/relationships/customXml" Target="../ink/ink40.xml"/><Relationship Id="rId9" Type="http://schemas.openxmlformats.org/officeDocument/2006/relationships/image" Target="../media/image4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a:solidFill>
            <a:schemeClr val="bg1"/>
          </a:solidFill>
          <a:ln w="76200">
            <a:solidFill>
              <a:schemeClr val="tx1"/>
            </a:solidFill>
          </a:ln>
        </p:spPr>
        <p:txBody>
          <a:bodyPr>
            <a:normAutofit/>
          </a:bodyPr>
          <a:lstStyle/>
          <a:p>
            <a:r>
              <a:rPr lang="en-US" b="1" dirty="0">
                <a:solidFill>
                  <a:schemeClr val="accent2"/>
                </a:solidFill>
              </a:rPr>
              <a:t>GSE Algebra I</a:t>
            </a:r>
          </a:p>
        </p:txBody>
      </p:sp>
      <p:sp>
        <p:nvSpPr>
          <p:cNvPr id="3" name="Subtitle 2"/>
          <p:cNvSpPr>
            <a:spLocks noGrp="1"/>
          </p:cNvSpPr>
          <p:nvPr>
            <p:ph type="subTitle" idx="1"/>
          </p:nvPr>
        </p:nvSpPr>
        <p:spPr>
          <a:xfrm>
            <a:off x="1371600" y="2514600"/>
            <a:ext cx="6400800" cy="2587625"/>
          </a:xfrm>
          <a:solidFill>
            <a:schemeClr val="bg1"/>
          </a:solidFill>
          <a:ln w="76200">
            <a:solidFill>
              <a:schemeClr val="tx1"/>
            </a:solidFill>
          </a:ln>
        </p:spPr>
        <p:txBody>
          <a:bodyPr anchor="ctr">
            <a:normAutofit/>
          </a:bodyPr>
          <a:lstStyle/>
          <a:p>
            <a:r>
              <a:rPr lang="en-US" sz="5400" b="1" dirty="0">
                <a:solidFill>
                  <a:schemeClr val="accent2"/>
                </a:solidFill>
              </a:rPr>
              <a:t>Unit 2/3 Review</a:t>
            </a:r>
          </a:p>
        </p:txBody>
      </p:sp>
    </p:spTree>
    <p:extLst>
      <p:ext uri="{BB962C8B-B14F-4D97-AF65-F5344CB8AC3E}">
        <p14:creationId xmlns:p14="http://schemas.microsoft.com/office/powerpoint/2010/main" val="3082328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a:solidFill>
                  <a:schemeClr val="accent1"/>
                </a:solidFill>
              </a:rPr>
              <a:t>Ex 4: Solve this system of equations:</a:t>
            </a:r>
            <a:br>
              <a:rPr lang="en-US" sz="3600" b="1" dirty="0">
                <a:solidFill>
                  <a:schemeClr val="accent1"/>
                </a:solidFill>
              </a:rPr>
            </a:br>
            <a:r>
              <a:rPr lang="en-US" sz="3600" b="1" dirty="0">
                <a:solidFill>
                  <a:schemeClr val="accent1"/>
                </a:solidFill>
              </a:rPr>
              <a:t>y = 2x – 4 </a:t>
            </a:r>
            <a:br>
              <a:rPr lang="en-US" sz="3600" b="1" dirty="0">
                <a:solidFill>
                  <a:schemeClr val="accent1"/>
                </a:solidFill>
              </a:rPr>
            </a:br>
            <a:r>
              <a:rPr lang="en-US" sz="3600" b="1" dirty="0">
                <a:solidFill>
                  <a:schemeClr val="accent1"/>
                </a:solidFill>
              </a:rPr>
              <a:t>x = y + 1</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8049A708-89E5-408F-95F6-C9F3DAD4D51D}"/>
                  </a:ext>
                </a:extLst>
              </p14:cNvPr>
              <p14:cNvContentPartPr/>
              <p14:nvPr/>
            </p14:nvContentPartPr>
            <p14:xfrm>
              <a:off x="-1693972" y="1677819"/>
              <a:ext cx="1800" cy="7560"/>
            </p14:xfrm>
          </p:contentPart>
        </mc:Choice>
        <mc:Fallback>
          <p:pic>
            <p:nvPicPr>
              <p:cNvPr id="3" name="Ink 2">
                <a:extLst>
                  <a:ext uri="{FF2B5EF4-FFF2-40B4-BE49-F238E27FC236}">
                    <a16:creationId xmlns:a16="http://schemas.microsoft.com/office/drawing/2014/main" id="{8049A708-89E5-408F-95F6-C9F3DAD4D51D}"/>
                  </a:ext>
                </a:extLst>
              </p:cNvPr>
              <p:cNvPicPr/>
              <p:nvPr/>
            </p:nvPicPr>
            <p:blipFill>
              <a:blip r:embed="rId3"/>
              <a:stretch>
                <a:fillRect/>
              </a:stretch>
            </p:blipFill>
            <p:spPr>
              <a:xfrm>
                <a:off x="-1702972" y="1668819"/>
                <a:ext cx="19440" cy="252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2" name="Ink 11">
                <a:extLst>
                  <a:ext uri="{FF2B5EF4-FFF2-40B4-BE49-F238E27FC236}">
                    <a16:creationId xmlns:a16="http://schemas.microsoft.com/office/drawing/2014/main" id="{12B74998-293E-4DB9-B778-9235EB138A90}"/>
                  </a:ext>
                </a:extLst>
              </p14:cNvPr>
              <p14:cNvContentPartPr/>
              <p14:nvPr/>
            </p14:nvContentPartPr>
            <p14:xfrm>
              <a:off x="-1753732" y="3070299"/>
              <a:ext cx="19440" cy="6120"/>
            </p14:xfrm>
          </p:contentPart>
        </mc:Choice>
        <mc:Fallback>
          <p:pic>
            <p:nvPicPr>
              <p:cNvPr id="12" name="Ink 11">
                <a:extLst>
                  <a:ext uri="{FF2B5EF4-FFF2-40B4-BE49-F238E27FC236}">
                    <a16:creationId xmlns:a16="http://schemas.microsoft.com/office/drawing/2014/main" id="{12B74998-293E-4DB9-B778-9235EB138A90}"/>
                  </a:ext>
                </a:extLst>
              </p:cNvPr>
              <p:cNvPicPr/>
              <p:nvPr/>
            </p:nvPicPr>
            <p:blipFill>
              <a:blip r:embed="rId5"/>
              <a:stretch>
                <a:fillRect/>
              </a:stretch>
            </p:blipFill>
            <p:spPr>
              <a:xfrm>
                <a:off x="-1762372" y="3061299"/>
                <a:ext cx="37080" cy="237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3" name="Ink 12">
                <a:extLst>
                  <a:ext uri="{FF2B5EF4-FFF2-40B4-BE49-F238E27FC236}">
                    <a16:creationId xmlns:a16="http://schemas.microsoft.com/office/drawing/2014/main" id="{6F9E6DF9-8EE9-44D5-8358-3A5F27DAAEE3}"/>
                  </a:ext>
                </a:extLst>
              </p14:cNvPr>
              <p14:cNvContentPartPr/>
              <p14:nvPr/>
            </p14:nvContentPartPr>
            <p14:xfrm>
              <a:off x="347588" y="2396379"/>
              <a:ext cx="318600" cy="876600"/>
            </p14:xfrm>
          </p:contentPart>
        </mc:Choice>
        <mc:Fallback>
          <p:pic>
            <p:nvPicPr>
              <p:cNvPr id="13" name="Ink 12">
                <a:extLst>
                  <a:ext uri="{FF2B5EF4-FFF2-40B4-BE49-F238E27FC236}">
                    <a16:creationId xmlns:a16="http://schemas.microsoft.com/office/drawing/2014/main" id="{6F9E6DF9-8EE9-44D5-8358-3A5F27DAAEE3}"/>
                  </a:ext>
                </a:extLst>
              </p:cNvPr>
              <p:cNvPicPr/>
              <p:nvPr/>
            </p:nvPicPr>
            <p:blipFill>
              <a:blip r:embed="rId7"/>
              <a:stretch>
                <a:fillRect/>
              </a:stretch>
            </p:blipFill>
            <p:spPr>
              <a:xfrm>
                <a:off x="338588" y="2387739"/>
                <a:ext cx="336240" cy="8942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6" name="Ink 15">
                <a:extLst>
                  <a:ext uri="{FF2B5EF4-FFF2-40B4-BE49-F238E27FC236}">
                    <a16:creationId xmlns:a16="http://schemas.microsoft.com/office/drawing/2014/main" id="{57898A44-F752-44B7-9DA0-2B335FE19F22}"/>
                  </a:ext>
                </a:extLst>
              </p14:cNvPr>
              <p14:cNvContentPartPr/>
              <p14:nvPr/>
            </p14:nvContentPartPr>
            <p14:xfrm>
              <a:off x="1155428" y="2320779"/>
              <a:ext cx="281160" cy="390960"/>
            </p14:xfrm>
          </p:contentPart>
        </mc:Choice>
        <mc:Fallback>
          <p:pic>
            <p:nvPicPr>
              <p:cNvPr id="16" name="Ink 15">
                <a:extLst>
                  <a:ext uri="{FF2B5EF4-FFF2-40B4-BE49-F238E27FC236}">
                    <a16:creationId xmlns:a16="http://schemas.microsoft.com/office/drawing/2014/main" id="{57898A44-F752-44B7-9DA0-2B335FE19F22}"/>
                  </a:ext>
                </a:extLst>
              </p:cNvPr>
              <p:cNvPicPr/>
              <p:nvPr/>
            </p:nvPicPr>
            <p:blipFill>
              <a:blip r:embed="rId9"/>
              <a:stretch>
                <a:fillRect/>
              </a:stretch>
            </p:blipFill>
            <p:spPr>
              <a:xfrm>
                <a:off x="1146428" y="2311779"/>
                <a:ext cx="298800" cy="408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3" name="Ink 22">
                <a:extLst>
                  <a:ext uri="{FF2B5EF4-FFF2-40B4-BE49-F238E27FC236}">
                    <a16:creationId xmlns:a16="http://schemas.microsoft.com/office/drawing/2014/main" id="{864DA81B-0F55-4837-AC23-CD1AA756C805}"/>
                  </a:ext>
                </a:extLst>
              </p14:cNvPr>
              <p14:cNvContentPartPr/>
              <p14:nvPr/>
            </p14:nvContentPartPr>
            <p14:xfrm>
              <a:off x="3230828" y="2436339"/>
              <a:ext cx="21600" cy="298800"/>
            </p14:xfrm>
          </p:contentPart>
        </mc:Choice>
        <mc:Fallback>
          <p:pic>
            <p:nvPicPr>
              <p:cNvPr id="23" name="Ink 22">
                <a:extLst>
                  <a:ext uri="{FF2B5EF4-FFF2-40B4-BE49-F238E27FC236}">
                    <a16:creationId xmlns:a16="http://schemas.microsoft.com/office/drawing/2014/main" id="{864DA81B-0F55-4837-AC23-CD1AA756C805}"/>
                  </a:ext>
                </a:extLst>
              </p:cNvPr>
              <p:cNvPicPr/>
              <p:nvPr/>
            </p:nvPicPr>
            <p:blipFill>
              <a:blip r:embed="rId11"/>
              <a:stretch>
                <a:fillRect/>
              </a:stretch>
            </p:blipFill>
            <p:spPr>
              <a:xfrm>
                <a:off x="3222188" y="2427339"/>
                <a:ext cx="39240" cy="3164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7" name="Ink 46">
                <a:extLst>
                  <a:ext uri="{FF2B5EF4-FFF2-40B4-BE49-F238E27FC236}">
                    <a16:creationId xmlns:a16="http://schemas.microsoft.com/office/drawing/2014/main" id="{CA908D6F-7FB7-4FE5-AC6F-64461BF740A7}"/>
                  </a:ext>
                </a:extLst>
              </p14:cNvPr>
              <p14:cNvContentPartPr/>
              <p14:nvPr/>
            </p14:nvContentPartPr>
            <p14:xfrm>
              <a:off x="3074228" y="3344619"/>
              <a:ext cx="570600" cy="538200"/>
            </p14:xfrm>
          </p:contentPart>
        </mc:Choice>
        <mc:Fallback>
          <p:pic>
            <p:nvPicPr>
              <p:cNvPr id="47" name="Ink 46">
                <a:extLst>
                  <a:ext uri="{FF2B5EF4-FFF2-40B4-BE49-F238E27FC236}">
                    <a16:creationId xmlns:a16="http://schemas.microsoft.com/office/drawing/2014/main" id="{CA908D6F-7FB7-4FE5-AC6F-64461BF740A7}"/>
                  </a:ext>
                </a:extLst>
              </p:cNvPr>
              <p:cNvPicPr/>
              <p:nvPr/>
            </p:nvPicPr>
            <p:blipFill>
              <a:blip r:embed="rId13"/>
              <a:stretch>
                <a:fillRect/>
              </a:stretch>
            </p:blipFill>
            <p:spPr>
              <a:xfrm>
                <a:off x="3065228" y="3335619"/>
                <a:ext cx="588240" cy="555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1" name="Ink 50">
                <a:extLst>
                  <a:ext uri="{FF2B5EF4-FFF2-40B4-BE49-F238E27FC236}">
                    <a16:creationId xmlns:a16="http://schemas.microsoft.com/office/drawing/2014/main" id="{73546B90-38B4-42D5-99CE-888E0CF9120C}"/>
                  </a:ext>
                </a:extLst>
              </p14:cNvPr>
              <p14:cNvContentPartPr/>
              <p14:nvPr/>
            </p14:nvContentPartPr>
            <p14:xfrm>
              <a:off x="2624948" y="2493939"/>
              <a:ext cx="282960" cy="234000"/>
            </p14:xfrm>
          </p:contentPart>
        </mc:Choice>
        <mc:Fallback>
          <p:pic>
            <p:nvPicPr>
              <p:cNvPr id="51" name="Ink 50">
                <a:extLst>
                  <a:ext uri="{FF2B5EF4-FFF2-40B4-BE49-F238E27FC236}">
                    <a16:creationId xmlns:a16="http://schemas.microsoft.com/office/drawing/2014/main" id="{73546B90-38B4-42D5-99CE-888E0CF9120C}"/>
                  </a:ext>
                </a:extLst>
              </p:cNvPr>
              <p:cNvPicPr/>
              <p:nvPr/>
            </p:nvPicPr>
            <p:blipFill>
              <a:blip r:embed="rId15"/>
              <a:stretch>
                <a:fillRect/>
              </a:stretch>
            </p:blipFill>
            <p:spPr>
              <a:xfrm>
                <a:off x="2616308" y="2484939"/>
                <a:ext cx="300600" cy="2516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52" name="Ink 51">
                <a:extLst>
                  <a:ext uri="{FF2B5EF4-FFF2-40B4-BE49-F238E27FC236}">
                    <a16:creationId xmlns:a16="http://schemas.microsoft.com/office/drawing/2014/main" id="{07B43463-FC7D-4959-A58A-31E924BC0CCE}"/>
                  </a:ext>
                </a:extLst>
              </p14:cNvPr>
              <p14:cNvContentPartPr/>
              <p14:nvPr/>
            </p14:nvContentPartPr>
            <p14:xfrm>
              <a:off x="1782908" y="2020899"/>
              <a:ext cx="659520" cy="1162440"/>
            </p14:xfrm>
          </p:contentPart>
        </mc:Choice>
        <mc:Fallback>
          <p:pic>
            <p:nvPicPr>
              <p:cNvPr id="52" name="Ink 51">
                <a:extLst>
                  <a:ext uri="{FF2B5EF4-FFF2-40B4-BE49-F238E27FC236}">
                    <a16:creationId xmlns:a16="http://schemas.microsoft.com/office/drawing/2014/main" id="{07B43463-FC7D-4959-A58A-31E924BC0CCE}"/>
                  </a:ext>
                </a:extLst>
              </p:cNvPr>
              <p:cNvPicPr/>
              <p:nvPr/>
            </p:nvPicPr>
            <p:blipFill>
              <a:blip r:embed="rId17"/>
              <a:stretch>
                <a:fillRect/>
              </a:stretch>
            </p:blipFill>
            <p:spPr>
              <a:xfrm>
                <a:off x="1773913" y="2011902"/>
                <a:ext cx="677150" cy="1180075"/>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54" name="Ink 53">
                <a:extLst>
                  <a:ext uri="{FF2B5EF4-FFF2-40B4-BE49-F238E27FC236}">
                    <a16:creationId xmlns:a16="http://schemas.microsoft.com/office/drawing/2014/main" id="{7A0E99CA-EAB1-42C6-B4BF-8F8BE388503A}"/>
                  </a:ext>
                </a:extLst>
              </p14:cNvPr>
              <p14:cNvContentPartPr/>
              <p14:nvPr/>
            </p14:nvContentPartPr>
            <p14:xfrm>
              <a:off x="851948" y="2404299"/>
              <a:ext cx="130680" cy="108000"/>
            </p14:xfrm>
          </p:contentPart>
        </mc:Choice>
        <mc:Fallback>
          <p:pic>
            <p:nvPicPr>
              <p:cNvPr id="54" name="Ink 53">
                <a:extLst>
                  <a:ext uri="{FF2B5EF4-FFF2-40B4-BE49-F238E27FC236}">
                    <a16:creationId xmlns:a16="http://schemas.microsoft.com/office/drawing/2014/main" id="{7A0E99CA-EAB1-42C6-B4BF-8F8BE388503A}"/>
                  </a:ext>
                </a:extLst>
              </p:cNvPr>
              <p:cNvPicPr/>
              <p:nvPr/>
            </p:nvPicPr>
            <p:blipFill>
              <a:blip r:embed="rId19"/>
              <a:stretch>
                <a:fillRect/>
              </a:stretch>
            </p:blipFill>
            <p:spPr>
              <a:xfrm>
                <a:off x="843308" y="2395299"/>
                <a:ext cx="148320" cy="1256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55" name="Ink 54">
                <a:extLst>
                  <a:ext uri="{FF2B5EF4-FFF2-40B4-BE49-F238E27FC236}">
                    <a16:creationId xmlns:a16="http://schemas.microsoft.com/office/drawing/2014/main" id="{7A94B453-789D-42FF-B192-969B40CD63AF}"/>
                  </a:ext>
                </a:extLst>
              </p14:cNvPr>
              <p14:cNvContentPartPr/>
              <p14:nvPr/>
            </p14:nvContentPartPr>
            <p14:xfrm>
              <a:off x="345428" y="5780019"/>
              <a:ext cx="293760" cy="14040"/>
            </p14:xfrm>
          </p:contentPart>
        </mc:Choice>
        <mc:Fallback>
          <p:pic>
            <p:nvPicPr>
              <p:cNvPr id="55" name="Ink 54">
                <a:extLst>
                  <a:ext uri="{FF2B5EF4-FFF2-40B4-BE49-F238E27FC236}">
                    <a16:creationId xmlns:a16="http://schemas.microsoft.com/office/drawing/2014/main" id="{7A94B453-789D-42FF-B192-969B40CD63AF}"/>
                  </a:ext>
                </a:extLst>
              </p:cNvPr>
              <p:cNvPicPr/>
              <p:nvPr/>
            </p:nvPicPr>
            <p:blipFill>
              <a:blip r:embed="rId21"/>
              <a:stretch>
                <a:fillRect/>
              </a:stretch>
            </p:blipFill>
            <p:spPr>
              <a:xfrm>
                <a:off x="336428" y="5771019"/>
                <a:ext cx="311400" cy="316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56" name="Ink 55">
                <a:extLst>
                  <a:ext uri="{FF2B5EF4-FFF2-40B4-BE49-F238E27FC236}">
                    <a16:creationId xmlns:a16="http://schemas.microsoft.com/office/drawing/2014/main" id="{B247ECE4-4EF3-44A4-BF60-9A76697DBA2B}"/>
                  </a:ext>
                </a:extLst>
              </p14:cNvPr>
              <p14:cNvContentPartPr/>
              <p14:nvPr/>
            </p14:nvContentPartPr>
            <p14:xfrm>
              <a:off x="790748" y="5648259"/>
              <a:ext cx="226080" cy="772200"/>
            </p14:xfrm>
          </p:contentPart>
        </mc:Choice>
        <mc:Fallback>
          <p:pic>
            <p:nvPicPr>
              <p:cNvPr id="56" name="Ink 55">
                <a:extLst>
                  <a:ext uri="{FF2B5EF4-FFF2-40B4-BE49-F238E27FC236}">
                    <a16:creationId xmlns:a16="http://schemas.microsoft.com/office/drawing/2014/main" id="{B247ECE4-4EF3-44A4-BF60-9A76697DBA2B}"/>
                  </a:ext>
                </a:extLst>
              </p:cNvPr>
              <p:cNvPicPr/>
              <p:nvPr/>
            </p:nvPicPr>
            <p:blipFill>
              <a:blip r:embed="rId23"/>
              <a:stretch>
                <a:fillRect/>
              </a:stretch>
            </p:blipFill>
            <p:spPr>
              <a:xfrm>
                <a:off x="782108" y="5639619"/>
                <a:ext cx="243720" cy="7898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59" name="Ink 58">
                <a:extLst>
                  <a:ext uri="{FF2B5EF4-FFF2-40B4-BE49-F238E27FC236}">
                    <a16:creationId xmlns:a16="http://schemas.microsoft.com/office/drawing/2014/main" id="{9AEFB3EC-49F2-4058-8743-57D78F58FC2F}"/>
                  </a:ext>
                </a:extLst>
              </p14:cNvPr>
              <p14:cNvContentPartPr/>
              <p14:nvPr/>
            </p14:nvContentPartPr>
            <p14:xfrm>
              <a:off x="1243628" y="5695419"/>
              <a:ext cx="124560" cy="97560"/>
            </p14:xfrm>
          </p:contentPart>
        </mc:Choice>
        <mc:Fallback>
          <p:pic>
            <p:nvPicPr>
              <p:cNvPr id="59" name="Ink 58">
                <a:extLst>
                  <a:ext uri="{FF2B5EF4-FFF2-40B4-BE49-F238E27FC236}">
                    <a16:creationId xmlns:a16="http://schemas.microsoft.com/office/drawing/2014/main" id="{9AEFB3EC-49F2-4058-8743-57D78F58FC2F}"/>
                  </a:ext>
                </a:extLst>
              </p:cNvPr>
              <p:cNvPicPr/>
              <p:nvPr/>
            </p:nvPicPr>
            <p:blipFill>
              <a:blip r:embed="rId25"/>
              <a:stretch>
                <a:fillRect/>
              </a:stretch>
            </p:blipFill>
            <p:spPr>
              <a:xfrm>
                <a:off x="1234654" y="5686779"/>
                <a:ext cx="142149" cy="1152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60" name="Ink 59">
                <a:extLst>
                  <a:ext uri="{FF2B5EF4-FFF2-40B4-BE49-F238E27FC236}">
                    <a16:creationId xmlns:a16="http://schemas.microsoft.com/office/drawing/2014/main" id="{B1AB36FF-465C-4946-B2AA-C1F21EA3FC8C}"/>
                  </a:ext>
                </a:extLst>
              </p14:cNvPr>
              <p14:cNvContentPartPr/>
              <p14:nvPr/>
            </p14:nvContentPartPr>
            <p14:xfrm>
              <a:off x="1577708" y="5661579"/>
              <a:ext cx="99720" cy="360"/>
            </p14:xfrm>
          </p:contentPart>
        </mc:Choice>
        <mc:Fallback>
          <p:pic>
            <p:nvPicPr>
              <p:cNvPr id="60" name="Ink 59">
                <a:extLst>
                  <a:ext uri="{FF2B5EF4-FFF2-40B4-BE49-F238E27FC236}">
                    <a16:creationId xmlns:a16="http://schemas.microsoft.com/office/drawing/2014/main" id="{B1AB36FF-465C-4946-B2AA-C1F21EA3FC8C}"/>
                  </a:ext>
                </a:extLst>
              </p:cNvPr>
              <p:cNvPicPr/>
              <p:nvPr/>
            </p:nvPicPr>
            <p:blipFill>
              <a:blip r:embed="rId27"/>
              <a:stretch>
                <a:fillRect/>
              </a:stretch>
            </p:blipFill>
            <p:spPr>
              <a:xfrm>
                <a:off x="1568708" y="5652939"/>
                <a:ext cx="11736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70" name="Ink 69">
                <a:extLst>
                  <a:ext uri="{FF2B5EF4-FFF2-40B4-BE49-F238E27FC236}">
                    <a16:creationId xmlns:a16="http://schemas.microsoft.com/office/drawing/2014/main" id="{6E93873D-C92A-411D-A492-6AE1080B3CDF}"/>
                  </a:ext>
                </a:extLst>
              </p14:cNvPr>
              <p14:cNvContentPartPr/>
              <p14:nvPr/>
            </p14:nvContentPartPr>
            <p14:xfrm>
              <a:off x="1823948" y="5541339"/>
              <a:ext cx="1490400" cy="1284840"/>
            </p14:xfrm>
          </p:contentPart>
        </mc:Choice>
        <mc:Fallback>
          <p:pic>
            <p:nvPicPr>
              <p:cNvPr id="70" name="Ink 69">
                <a:extLst>
                  <a:ext uri="{FF2B5EF4-FFF2-40B4-BE49-F238E27FC236}">
                    <a16:creationId xmlns:a16="http://schemas.microsoft.com/office/drawing/2014/main" id="{6E93873D-C92A-411D-A492-6AE1080B3CDF}"/>
                  </a:ext>
                </a:extLst>
              </p:cNvPr>
              <p:cNvPicPr/>
              <p:nvPr/>
            </p:nvPicPr>
            <p:blipFill>
              <a:blip r:embed="rId29"/>
              <a:stretch>
                <a:fillRect/>
              </a:stretch>
            </p:blipFill>
            <p:spPr>
              <a:xfrm>
                <a:off x="1815308" y="5532339"/>
                <a:ext cx="1508040" cy="13024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75" name="Ink 74">
                <a:extLst>
                  <a:ext uri="{FF2B5EF4-FFF2-40B4-BE49-F238E27FC236}">
                    <a16:creationId xmlns:a16="http://schemas.microsoft.com/office/drawing/2014/main" id="{B7A0BBF8-3948-4C09-B9C0-A55CF3224836}"/>
                  </a:ext>
                </a:extLst>
              </p14:cNvPr>
              <p14:cNvContentPartPr/>
              <p14:nvPr/>
            </p14:nvContentPartPr>
            <p14:xfrm>
              <a:off x="3447188" y="844059"/>
              <a:ext cx="3061440" cy="2275920"/>
            </p14:xfrm>
          </p:contentPart>
        </mc:Choice>
        <mc:Fallback>
          <p:pic>
            <p:nvPicPr>
              <p:cNvPr id="75" name="Ink 74">
                <a:extLst>
                  <a:ext uri="{FF2B5EF4-FFF2-40B4-BE49-F238E27FC236}">
                    <a16:creationId xmlns:a16="http://schemas.microsoft.com/office/drawing/2014/main" id="{B7A0BBF8-3948-4C09-B9C0-A55CF3224836}"/>
                  </a:ext>
                </a:extLst>
              </p:cNvPr>
              <p:cNvPicPr/>
              <p:nvPr/>
            </p:nvPicPr>
            <p:blipFill>
              <a:blip r:embed="rId31"/>
              <a:stretch>
                <a:fillRect/>
              </a:stretch>
            </p:blipFill>
            <p:spPr>
              <a:xfrm>
                <a:off x="3438189" y="835059"/>
                <a:ext cx="3079078" cy="22935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86" name="Ink 85">
                <a:extLst>
                  <a:ext uri="{FF2B5EF4-FFF2-40B4-BE49-F238E27FC236}">
                    <a16:creationId xmlns:a16="http://schemas.microsoft.com/office/drawing/2014/main" id="{AF8127B4-6548-4CD5-8ECD-F9CA3D12B84C}"/>
                  </a:ext>
                </a:extLst>
              </p14:cNvPr>
              <p14:cNvContentPartPr/>
              <p14:nvPr/>
            </p14:nvContentPartPr>
            <p14:xfrm>
              <a:off x="8581868" y="2418339"/>
              <a:ext cx="58680" cy="333720"/>
            </p14:xfrm>
          </p:contentPart>
        </mc:Choice>
        <mc:Fallback>
          <p:pic>
            <p:nvPicPr>
              <p:cNvPr id="86" name="Ink 85">
                <a:extLst>
                  <a:ext uri="{FF2B5EF4-FFF2-40B4-BE49-F238E27FC236}">
                    <a16:creationId xmlns:a16="http://schemas.microsoft.com/office/drawing/2014/main" id="{AF8127B4-6548-4CD5-8ECD-F9CA3D12B84C}"/>
                  </a:ext>
                </a:extLst>
              </p:cNvPr>
              <p:cNvPicPr/>
              <p:nvPr/>
            </p:nvPicPr>
            <p:blipFill>
              <a:blip r:embed="rId33"/>
              <a:stretch>
                <a:fillRect/>
              </a:stretch>
            </p:blipFill>
            <p:spPr>
              <a:xfrm>
                <a:off x="8572868" y="2409339"/>
                <a:ext cx="76320" cy="35136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89" name="Ink 88">
                <a:extLst>
                  <a:ext uri="{FF2B5EF4-FFF2-40B4-BE49-F238E27FC236}">
                    <a16:creationId xmlns:a16="http://schemas.microsoft.com/office/drawing/2014/main" id="{23DE65BB-BEE0-4045-8C88-871D15AA50B1}"/>
                  </a:ext>
                </a:extLst>
              </p14:cNvPr>
              <p14:cNvContentPartPr/>
              <p14:nvPr/>
            </p14:nvContentPartPr>
            <p14:xfrm>
              <a:off x="6803108" y="2165979"/>
              <a:ext cx="1588320" cy="937440"/>
            </p14:xfrm>
          </p:contentPart>
        </mc:Choice>
        <mc:Fallback>
          <p:pic>
            <p:nvPicPr>
              <p:cNvPr id="89" name="Ink 88">
                <a:extLst>
                  <a:ext uri="{FF2B5EF4-FFF2-40B4-BE49-F238E27FC236}">
                    <a16:creationId xmlns:a16="http://schemas.microsoft.com/office/drawing/2014/main" id="{23DE65BB-BEE0-4045-8C88-871D15AA50B1}"/>
                  </a:ext>
                </a:extLst>
              </p:cNvPr>
              <p:cNvPicPr/>
              <p:nvPr/>
            </p:nvPicPr>
            <p:blipFill>
              <a:blip r:embed="rId35"/>
              <a:stretch>
                <a:fillRect/>
              </a:stretch>
            </p:blipFill>
            <p:spPr>
              <a:xfrm>
                <a:off x="6794110" y="2156979"/>
                <a:ext cx="1605956" cy="95508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97" name="Ink 96">
                <a:extLst>
                  <a:ext uri="{FF2B5EF4-FFF2-40B4-BE49-F238E27FC236}">
                    <a16:creationId xmlns:a16="http://schemas.microsoft.com/office/drawing/2014/main" id="{CEA49DB0-9A25-4EBF-803E-2080E8F84198}"/>
                  </a:ext>
                </a:extLst>
              </p14:cNvPr>
              <p14:cNvContentPartPr/>
              <p14:nvPr/>
            </p14:nvContentPartPr>
            <p14:xfrm>
              <a:off x="6498548" y="3483939"/>
              <a:ext cx="541080" cy="366840"/>
            </p14:xfrm>
          </p:contentPart>
        </mc:Choice>
        <mc:Fallback>
          <p:pic>
            <p:nvPicPr>
              <p:cNvPr id="97" name="Ink 96">
                <a:extLst>
                  <a:ext uri="{FF2B5EF4-FFF2-40B4-BE49-F238E27FC236}">
                    <a16:creationId xmlns:a16="http://schemas.microsoft.com/office/drawing/2014/main" id="{CEA49DB0-9A25-4EBF-803E-2080E8F84198}"/>
                  </a:ext>
                </a:extLst>
              </p:cNvPr>
              <p:cNvPicPr/>
              <p:nvPr/>
            </p:nvPicPr>
            <p:blipFill>
              <a:blip r:embed="rId37"/>
              <a:stretch>
                <a:fillRect/>
              </a:stretch>
            </p:blipFill>
            <p:spPr>
              <a:xfrm>
                <a:off x="6489908" y="3475299"/>
                <a:ext cx="558720" cy="3844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98" name="Ink 97">
                <a:extLst>
                  <a:ext uri="{FF2B5EF4-FFF2-40B4-BE49-F238E27FC236}">
                    <a16:creationId xmlns:a16="http://schemas.microsoft.com/office/drawing/2014/main" id="{D8051425-2383-4E1B-9D05-F98EB6281932}"/>
                  </a:ext>
                </a:extLst>
              </p14:cNvPr>
              <p14:cNvContentPartPr/>
              <p14:nvPr/>
            </p14:nvContentPartPr>
            <p14:xfrm>
              <a:off x="5841548" y="3449739"/>
              <a:ext cx="482400" cy="479880"/>
            </p14:xfrm>
          </p:contentPart>
        </mc:Choice>
        <mc:Fallback>
          <p:pic>
            <p:nvPicPr>
              <p:cNvPr id="98" name="Ink 97">
                <a:extLst>
                  <a:ext uri="{FF2B5EF4-FFF2-40B4-BE49-F238E27FC236}">
                    <a16:creationId xmlns:a16="http://schemas.microsoft.com/office/drawing/2014/main" id="{D8051425-2383-4E1B-9D05-F98EB6281932}"/>
                  </a:ext>
                </a:extLst>
              </p:cNvPr>
              <p:cNvPicPr/>
              <p:nvPr/>
            </p:nvPicPr>
            <p:blipFill>
              <a:blip r:embed="rId39"/>
              <a:stretch>
                <a:fillRect/>
              </a:stretch>
            </p:blipFill>
            <p:spPr>
              <a:xfrm>
                <a:off x="5832908" y="3441099"/>
                <a:ext cx="500040" cy="4975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01" name="Ink 100">
                <a:extLst>
                  <a:ext uri="{FF2B5EF4-FFF2-40B4-BE49-F238E27FC236}">
                    <a16:creationId xmlns:a16="http://schemas.microsoft.com/office/drawing/2014/main" id="{DCDE273F-B6EE-47CC-8F33-5437AAF2C86F}"/>
                  </a:ext>
                </a:extLst>
              </p14:cNvPr>
              <p14:cNvContentPartPr/>
              <p14:nvPr/>
            </p14:nvContentPartPr>
            <p14:xfrm>
              <a:off x="7327628" y="3392139"/>
              <a:ext cx="418320" cy="386280"/>
            </p14:xfrm>
          </p:contentPart>
        </mc:Choice>
        <mc:Fallback>
          <p:pic>
            <p:nvPicPr>
              <p:cNvPr id="101" name="Ink 100">
                <a:extLst>
                  <a:ext uri="{FF2B5EF4-FFF2-40B4-BE49-F238E27FC236}">
                    <a16:creationId xmlns:a16="http://schemas.microsoft.com/office/drawing/2014/main" id="{DCDE273F-B6EE-47CC-8F33-5437AAF2C86F}"/>
                  </a:ext>
                </a:extLst>
              </p:cNvPr>
              <p:cNvPicPr/>
              <p:nvPr/>
            </p:nvPicPr>
            <p:blipFill>
              <a:blip r:embed="rId41"/>
              <a:stretch>
                <a:fillRect/>
              </a:stretch>
            </p:blipFill>
            <p:spPr>
              <a:xfrm>
                <a:off x="7318988" y="3383499"/>
                <a:ext cx="435960" cy="4039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15" name="Ink 114">
                <a:extLst>
                  <a:ext uri="{FF2B5EF4-FFF2-40B4-BE49-F238E27FC236}">
                    <a16:creationId xmlns:a16="http://schemas.microsoft.com/office/drawing/2014/main" id="{9228D049-3A51-41E7-87CD-57ABFBF274E2}"/>
                  </a:ext>
                </a:extLst>
              </p14:cNvPr>
              <p14:cNvContentPartPr/>
              <p14:nvPr/>
            </p14:nvContentPartPr>
            <p14:xfrm>
              <a:off x="5568668" y="4104219"/>
              <a:ext cx="1436400" cy="1546920"/>
            </p14:xfrm>
          </p:contentPart>
        </mc:Choice>
        <mc:Fallback>
          <p:pic>
            <p:nvPicPr>
              <p:cNvPr id="115" name="Ink 114">
                <a:extLst>
                  <a:ext uri="{FF2B5EF4-FFF2-40B4-BE49-F238E27FC236}">
                    <a16:creationId xmlns:a16="http://schemas.microsoft.com/office/drawing/2014/main" id="{9228D049-3A51-41E7-87CD-57ABFBF274E2}"/>
                  </a:ext>
                </a:extLst>
              </p:cNvPr>
              <p:cNvPicPr/>
              <p:nvPr/>
            </p:nvPicPr>
            <p:blipFill>
              <a:blip r:embed="rId43"/>
              <a:stretch>
                <a:fillRect/>
              </a:stretch>
            </p:blipFill>
            <p:spPr>
              <a:xfrm>
                <a:off x="5560028" y="4095219"/>
                <a:ext cx="1454040" cy="156456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122" name="Ink 121">
                <a:extLst>
                  <a:ext uri="{FF2B5EF4-FFF2-40B4-BE49-F238E27FC236}">
                    <a16:creationId xmlns:a16="http://schemas.microsoft.com/office/drawing/2014/main" id="{3684BEB3-F9A0-495F-B2BD-D7ECE9545660}"/>
                  </a:ext>
                </a:extLst>
              </p14:cNvPr>
              <p14:cNvContentPartPr/>
              <p14:nvPr/>
            </p14:nvContentPartPr>
            <p14:xfrm>
              <a:off x="3527108" y="3986139"/>
              <a:ext cx="1696680" cy="1263600"/>
            </p14:xfrm>
          </p:contentPart>
        </mc:Choice>
        <mc:Fallback>
          <p:pic>
            <p:nvPicPr>
              <p:cNvPr id="122" name="Ink 121">
                <a:extLst>
                  <a:ext uri="{FF2B5EF4-FFF2-40B4-BE49-F238E27FC236}">
                    <a16:creationId xmlns:a16="http://schemas.microsoft.com/office/drawing/2014/main" id="{3684BEB3-F9A0-495F-B2BD-D7ECE9545660}"/>
                  </a:ext>
                </a:extLst>
              </p:cNvPr>
              <p:cNvPicPr/>
              <p:nvPr/>
            </p:nvPicPr>
            <p:blipFill>
              <a:blip r:embed="rId45"/>
              <a:stretch>
                <a:fillRect/>
              </a:stretch>
            </p:blipFill>
            <p:spPr>
              <a:xfrm>
                <a:off x="3518108" y="3977139"/>
                <a:ext cx="1714320" cy="128124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128" name="Ink 127">
                <a:extLst>
                  <a:ext uri="{FF2B5EF4-FFF2-40B4-BE49-F238E27FC236}">
                    <a16:creationId xmlns:a16="http://schemas.microsoft.com/office/drawing/2014/main" id="{C110384D-8EE4-4B0B-9821-74204C8D5A1C}"/>
                  </a:ext>
                </a:extLst>
              </p14:cNvPr>
              <p14:cNvContentPartPr/>
              <p14:nvPr/>
            </p14:nvContentPartPr>
            <p14:xfrm>
              <a:off x="359468" y="3449019"/>
              <a:ext cx="2593440" cy="2003400"/>
            </p14:xfrm>
          </p:contentPart>
        </mc:Choice>
        <mc:Fallback>
          <p:pic>
            <p:nvPicPr>
              <p:cNvPr id="128" name="Ink 127">
                <a:extLst>
                  <a:ext uri="{FF2B5EF4-FFF2-40B4-BE49-F238E27FC236}">
                    <a16:creationId xmlns:a16="http://schemas.microsoft.com/office/drawing/2014/main" id="{C110384D-8EE4-4B0B-9821-74204C8D5A1C}"/>
                  </a:ext>
                </a:extLst>
              </p:cNvPr>
              <p:cNvPicPr/>
              <p:nvPr/>
            </p:nvPicPr>
            <p:blipFill>
              <a:blip r:embed="rId47"/>
              <a:stretch>
                <a:fillRect/>
              </a:stretch>
            </p:blipFill>
            <p:spPr>
              <a:xfrm>
                <a:off x="350468" y="3440379"/>
                <a:ext cx="2611080" cy="2021040"/>
              </a:xfrm>
              <a:prstGeom prst="rect">
                <a:avLst/>
              </a:prstGeom>
            </p:spPr>
          </p:pic>
        </mc:Fallback>
      </mc:AlternateContent>
    </p:spTree>
    <p:extLst>
      <p:ext uri="{BB962C8B-B14F-4D97-AF65-F5344CB8AC3E}">
        <p14:creationId xmlns:p14="http://schemas.microsoft.com/office/powerpoint/2010/main" val="3237513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a:solidFill>
                  <a:schemeClr val="accent1"/>
                </a:solidFill>
              </a:rPr>
              <a:t>Ex 5: Solve this system of equations:</a:t>
            </a:r>
            <a:br>
              <a:rPr lang="en-US" sz="3600" b="1" dirty="0">
                <a:solidFill>
                  <a:schemeClr val="accent1"/>
                </a:solidFill>
              </a:rPr>
            </a:br>
            <a:r>
              <a:rPr lang="en-US" sz="3600" b="1" dirty="0">
                <a:solidFill>
                  <a:schemeClr val="accent1"/>
                </a:solidFill>
              </a:rPr>
              <a:t>2x – y = 1</a:t>
            </a:r>
            <a:br>
              <a:rPr lang="en-US" sz="3600" b="1" dirty="0">
                <a:solidFill>
                  <a:schemeClr val="accent1"/>
                </a:solidFill>
              </a:rPr>
            </a:br>
            <a:r>
              <a:rPr lang="en-US" sz="3600" b="1" dirty="0">
                <a:solidFill>
                  <a:schemeClr val="accent1"/>
                </a:solidFill>
              </a:rPr>
              <a:t>5 – 3x = 2y</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ACCB7B26-63DB-455F-B9EB-9B1E0E6881BD}"/>
                  </a:ext>
                </a:extLst>
              </p14:cNvPr>
              <p14:cNvContentPartPr/>
              <p14:nvPr/>
            </p14:nvContentPartPr>
            <p14:xfrm>
              <a:off x="-2232892" y="1605459"/>
              <a:ext cx="14760" cy="37080"/>
            </p14:xfrm>
          </p:contentPart>
        </mc:Choice>
        <mc:Fallback>
          <p:pic>
            <p:nvPicPr>
              <p:cNvPr id="3" name="Ink 2">
                <a:extLst>
                  <a:ext uri="{FF2B5EF4-FFF2-40B4-BE49-F238E27FC236}">
                    <a16:creationId xmlns:a16="http://schemas.microsoft.com/office/drawing/2014/main" id="{ACCB7B26-63DB-455F-B9EB-9B1E0E6881BD}"/>
                  </a:ext>
                </a:extLst>
              </p:cNvPr>
              <p:cNvPicPr/>
              <p:nvPr/>
            </p:nvPicPr>
            <p:blipFill>
              <a:blip r:embed="rId3"/>
              <a:stretch>
                <a:fillRect/>
              </a:stretch>
            </p:blipFill>
            <p:spPr>
              <a:xfrm>
                <a:off x="-2241532" y="1596819"/>
                <a:ext cx="32400" cy="54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22" name="Ink 121">
                <a:extLst>
                  <a:ext uri="{FF2B5EF4-FFF2-40B4-BE49-F238E27FC236}">
                    <a16:creationId xmlns:a16="http://schemas.microsoft.com/office/drawing/2014/main" id="{D87C043D-F658-4A8C-AF5F-FDCEA96D3A81}"/>
                  </a:ext>
                </a:extLst>
              </p14:cNvPr>
              <p14:cNvContentPartPr/>
              <p14:nvPr/>
            </p14:nvContentPartPr>
            <p14:xfrm>
              <a:off x="4978268" y="3926379"/>
              <a:ext cx="630720" cy="569520"/>
            </p14:xfrm>
          </p:contentPart>
        </mc:Choice>
        <mc:Fallback>
          <p:pic>
            <p:nvPicPr>
              <p:cNvPr id="122" name="Ink 121">
                <a:extLst>
                  <a:ext uri="{FF2B5EF4-FFF2-40B4-BE49-F238E27FC236}">
                    <a16:creationId xmlns:a16="http://schemas.microsoft.com/office/drawing/2014/main" id="{D87C043D-F658-4A8C-AF5F-FDCEA96D3A81}"/>
                  </a:ext>
                </a:extLst>
              </p:cNvPr>
              <p:cNvPicPr/>
              <p:nvPr/>
            </p:nvPicPr>
            <p:blipFill>
              <a:blip r:embed="rId5"/>
              <a:stretch>
                <a:fillRect/>
              </a:stretch>
            </p:blipFill>
            <p:spPr>
              <a:xfrm>
                <a:off x="4969628" y="3917739"/>
                <a:ext cx="648360" cy="5871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25" name="Ink 124">
                <a:extLst>
                  <a:ext uri="{FF2B5EF4-FFF2-40B4-BE49-F238E27FC236}">
                    <a16:creationId xmlns:a16="http://schemas.microsoft.com/office/drawing/2014/main" id="{ED2370E4-180E-42F9-B99A-B799E0131864}"/>
                  </a:ext>
                </a:extLst>
              </p14:cNvPr>
              <p14:cNvContentPartPr/>
              <p14:nvPr/>
            </p14:nvContentPartPr>
            <p14:xfrm>
              <a:off x="6540308" y="3983979"/>
              <a:ext cx="180360" cy="34560"/>
            </p14:xfrm>
          </p:contentPart>
        </mc:Choice>
        <mc:Fallback>
          <p:pic>
            <p:nvPicPr>
              <p:cNvPr id="125" name="Ink 124">
                <a:extLst>
                  <a:ext uri="{FF2B5EF4-FFF2-40B4-BE49-F238E27FC236}">
                    <a16:creationId xmlns:a16="http://schemas.microsoft.com/office/drawing/2014/main" id="{ED2370E4-180E-42F9-B99A-B799E0131864}"/>
                  </a:ext>
                </a:extLst>
              </p:cNvPr>
              <p:cNvPicPr/>
              <p:nvPr/>
            </p:nvPicPr>
            <p:blipFill>
              <a:blip r:embed="rId7"/>
              <a:stretch>
                <a:fillRect/>
              </a:stretch>
            </p:blipFill>
            <p:spPr>
              <a:xfrm>
                <a:off x="6531668" y="3975339"/>
                <a:ext cx="198000" cy="522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6" name="Ink 125">
                <a:extLst>
                  <a:ext uri="{FF2B5EF4-FFF2-40B4-BE49-F238E27FC236}">
                    <a16:creationId xmlns:a16="http://schemas.microsoft.com/office/drawing/2014/main" id="{CA2552A1-3578-4036-91DD-CEE112327D60}"/>
                  </a:ext>
                </a:extLst>
              </p14:cNvPr>
              <p14:cNvContentPartPr/>
              <p14:nvPr/>
            </p14:nvContentPartPr>
            <p14:xfrm>
              <a:off x="6588188" y="4115739"/>
              <a:ext cx="119880" cy="24120"/>
            </p14:xfrm>
          </p:contentPart>
        </mc:Choice>
        <mc:Fallback>
          <p:pic>
            <p:nvPicPr>
              <p:cNvPr id="126" name="Ink 125">
                <a:extLst>
                  <a:ext uri="{FF2B5EF4-FFF2-40B4-BE49-F238E27FC236}">
                    <a16:creationId xmlns:a16="http://schemas.microsoft.com/office/drawing/2014/main" id="{CA2552A1-3578-4036-91DD-CEE112327D60}"/>
                  </a:ext>
                </a:extLst>
              </p:cNvPr>
              <p:cNvPicPr/>
              <p:nvPr/>
            </p:nvPicPr>
            <p:blipFill>
              <a:blip r:embed="rId9"/>
              <a:stretch>
                <a:fillRect/>
              </a:stretch>
            </p:blipFill>
            <p:spPr>
              <a:xfrm>
                <a:off x="6579188" y="4107099"/>
                <a:ext cx="13752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27" name="Ink 126">
                <a:extLst>
                  <a:ext uri="{FF2B5EF4-FFF2-40B4-BE49-F238E27FC236}">
                    <a16:creationId xmlns:a16="http://schemas.microsoft.com/office/drawing/2014/main" id="{65C06F92-BB17-41FE-AE75-62F2CBF73EC8}"/>
                  </a:ext>
                </a:extLst>
              </p14:cNvPr>
              <p14:cNvContentPartPr/>
              <p14:nvPr/>
            </p14:nvContentPartPr>
            <p14:xfrm>
              <a:off x="7083188" y="3770499"/>
              <a:ext cx="258480" cy="372960"/>
            </p14:xfrm>
          </p:contentPart>
        </mc:Choice>
        <mc:Fallback>
          <p:pic>
            <p:nvPicPr>
              <p:cNvPr id="127" name="Ink 126">
                <a:extLst>
                  <a:ext uri="{FF2B5EF4-FFF2-40B4-BE49-F238E27FC236}">
                    <a16:creationId xmlns:a16="http://schemas.microsoft.com/office/drawing/2014/main" id="{65C06F92-BB17-41FE-AE75-62F2CBF73EC8}"/>
                  </a:ext>
                </a:extLst>
              </p:cNvPr>
              <p:cNvPicPr/>
              <p:nvPr/>
            </p:nvPicPr>
            <p:blipFill>
              <a:blip r:embed="rId11"/>
              <a:stretch>
                <a:fillRect/>
              </a:stretch>
            </p:blipFill>
            <p:spPr>
              <a:xfrm>
                <a:off x="7074188" y="3761499"/>
                <a:ext cx="276120" cy="3906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32" name="Ink 131">
                <a:extLst>
                  <a:ext uri="{FF2B5EF4-FFF2-40B4-BE49-F238E27FC236}">
                    <a16:creationId xmlns:a16="http://schemas.microsoft.com/office/drawing/2014/main" id="{1E850801-E820-41F8-BC05-1179914B5730}"/>
                  </a:ext>
                </a:extLst>
              </p14:cNvPr>
              <p14:cNvContentPartPr/>
              <p14:nvPr/>
            </p14:nvContentPartPr>
            <p14:xfrm>
              <a:off x="6668828" y="4661859"/>
              <a:ext cx="5040" cy="452520"/>
            </p14:xfrm>
          </p:contentPart>
        </mc:Choice>
        <mc:Fallback>
          <p:pic>
            <p:nvPicPr>
              <p:cNvPr id="132" name="Ink 131">
                <a:extLst>
                  <a:ext uri="{FF2B5EF4-FFF2-40B4-BE49-F238E27FC236}">
                    <a16:creationId xmlns:a16="http://schemas.microsoft.com/office/drawing/2014/main" id="{1E850801-E820-41F8-BC05-1179914B5730}"/>
                  </a:ext>
                </a:extLst>
              </p:cNvPr>
              <p:cNvPicPr/>
              <p:nvPr/>
            </p:nvPicPr>
            <p:blipFill>
              <a:blip r:embed="rId13"/>
              <a:stretch>
                <a:fillRect/>
              </a:stretch>
            </p:blipFill>
            <p:spPr>
              <a:xfrm>
                <a:off x="6660188" y="4653219"/>
                <a:ext cx="22680" cy="4701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34" name="Ink 133">
                <a:extLst>
                  <a:ext uri="{FF2B5EF4-FFF2-40B4-BE49-F238E27FC236}">
                    <a16:creationId xmlns:a16="http://schemas.microsoft.com/office/drawing/2014/main" id="{07B83DE5-BB67-49BE-9AF9-373D418D2380}"/>
                  </a:ext>
                </a:extLst>
              </p14:cNvPr>
              <p14:cNvContentPartPr/>
              <p14:nvPr/>
            </p14:nvContentPartPr>
            <p14:xfrm>
              <a:off x="4504868" y="2048259"/>
              <a:ext cx="4443120" cy="1636920"/>
            </p14:xfrm>
          </p:contentPart>
        </mc:Choice>
        <mc:Fallback>
          <p:pic>
            <p:nvPicPr>
              <p:cNvPr id="134" name="Ink 133">
                <a:extLst>
                  <a:ext uri="{FF2B5EF4-FFF2-40B4-BE49-F238E27FC236}">
                    <a16:creationId xmlns:a16="http://schemas.microsoft.com/office/drawing/2014/main" id="{07B83DE5-BB67-49BE-9AF9-373D418D2380}"/>
                  </a:ext>
                </a:extLst>
              </p:cNvPr>
              <p:cNvPicPr/>
              <p:nvPr/>
            </p:nvPicPr>
            <p:blipFill>
              <a:blip r:embed="rId15"/>
              <a:stretch>
                <a:fillRect/>
              </a:stretch>
            </p:blipFill>
            <p:spPr>
              <a:xfrm>
                <a:off x="4496228" y="2039261"/>
                <a:ext cx="4460760" cy="1654556"/>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36" name="Ink 135">
                <a:extLst>
                  <a:ext uri="{FF2B5EF4-FFF2-40B4-BE49-F238E27FC236}">
                    <a16:creationId xmlns:a16="http://schemas.microsoft.com/office/drawing/2014/main" id="{B02AE264-217B-45B3-AD73-4898F837A721}"/>
                  </a:ext>
                </a:extLst>
              </p14:cNvPr>
              <p14:cNvContentPartPr/>
              <p14:nvPr/>
            </p14:nvContentPartPr>
            <p14:xfrm>
              <a:off x="92708" y="1925499"/>
              <a:ext cx="3632040" cy="1971720"/>
            </p14:xfrm>
          </p:contentPart>
        </mc:Choice>
        <mc:Fallback>
          <p:pic>
            <p:nvPicPr>
              <p:cNvPr id="136" name="Ink 135">
                <a:extLst>
                  <a:ext uri="{FF2B5EF4-FFF2-40B4-BE49-F238E27FC236}">
                    <a16:creationId xmlns:a16="http://schemas.microsoft.com/office/drawing/2014/main" id="{B02AE264-217B-45B3-AD73-4898F837A721}"/>
                  </a:ext>
                </a:extLst>
              </p:cNvPr>
              <p:cNvPicPr/>
              <p:nvPr/>
            </p:nvPicPr>
            <p:blipFill>
              <a:blip r:embed="rId17"/>
              <a:stretch>
                <a:fillRect/>
              </a:stretch>
            </p:blipFill>
            <p:spPr>
              <a:xfrm>
                <a:off x="84068" y="1916501"/>
                <a:ext cx="3649680" cy="1989357"/>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39" name="Ink 138">
                <a:extLst>
                  <a:ext uri="{FF2B5EF4-FFF2-40B4-BE49-F238E27FC236}">
                    <a16:creationId xmlns:a16="http://schemas.microsoft.com/office/drawing/2014/main" id="{36BAC035-6022-491C-9FE7-3D1F9268F471}"/>
                  </a:ext>
                </a:extLst>
              </p14:cNvPr>
              <p14:cNvContentPartPr/>
              <p14:nvPr/>
            </p14:nvContentPartPr>
            <p14:xfrm>
              <a:off x="2678588" y="1514019"/>
              <a:ext cx="579240" cy="322200"/>
            </p14:xfrm>
          </p:contentPart>
        </mc:Choice>
        <mc:Fallback>
          <p:pic>
            <p:nvPicPr>
              <p:cNvPr id="139" name="Ink 138">
                <a:extLst>
                  <a:ext uri="{FF2B5EF4-FFF2-40B4-BE49-F238E27FC236}">
                    <a16:creationId xmlns:a16="http://schemas.microsoft.com/office/drawing/2014/main" id="{36BAC035-6022-491C-9FE7-3D1F9268F471}"/>
                  </a:ext>
                </a:extLst>
              </p:cNvPr>
              <p:cNvPicPr/>
              <p:nvPr/>
            </p:nvPicPr>
            <p:blipFill>
              <a:blip r:embed="rId19"/>
              <a:stretch>
                <a:fillRect/>
              </a:stretch>
            </p:blipFill>
            <p:spPr>
              <a:xfrm>
                <a:off x="2669943" y="1505019"/>
                <a:ext cx="596891" cy="3398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44" name="Ink 143">
                <a:extLst>
                  <a:ext uri="{FF2B5EF4-FFF2-40B4-BE49-F238E27FC236}">
                    <a16:creationId xmlns:a16="http://schemas.microsoft.com/office/drawing/2014/main" id="{4052D2B1-7B36-400F-ADB2-8ABBE31AA214}"/>
                  </a:ext>
                </a:extLst>
              </p14:cNvPr>
              <p14:cNvContentPartPr/>
              <p14:nvPr/>
            </p14:nvContentPartPr>
            <p14:xfrm>
              <a:off x="1528028" y="4342179"/>
              <a:ext cx="153720" cy="432720"/>
            </p14:xfrm>
          </p:contentPart>
        </mc:Choice>
        <mc:Fallback>
          <p:pic>
            <p:nvPicPr>
              <p:cNvPr id="144" name="Ink 143">
                <a:extLst>
                  <a:ext uri="{FF2B5EF4-FFF2-40B4-BE49-F238E27FC236}">
                    <a16:creationId xmlns:a16="http://schemas.microsoft.com/office/drawing/2014/main" id="{4052D2B1-7B36-400F-ADB2-8ABBE31AA214}"/>
                  </a:ext>
                </a:extLst>
              </p:cNvPr>
              <p:cNvPicPr/>
              <p:nvPr/>
            </p:nvPicPr>
            <p:blipFill>
              <a:blip r:embed="rId21"/>
              <a:stretch>
                <a:fillRect/>
              </a:stretch>
            </p:blipFill>
            <p:spPr>
              <a:xfrm>
                <a:off x="1519388" y="4333179"/>
                <a:ext cx="171360" cy="4503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57" name="Ink 156">
                <a:extLst>
                  <a:ext uri="{FF2B5EF4-FFF2-40B4-BE49-F238E27FC236}">
                    <a16:creationId xmlns:a16="http://schemas.microsoft.com/office/drawing/2014/main" id="{D867E8DC-C0AA-4517-95F1-6C3F9C7FC4BD}"/>
                  </a:ext>
                </a:extLst>
              </p14:cNvPr>
              <p14:cNvContentPartPr/>
              <p14:nvPr/>
            </p14:nvContentPartPr>
            <p14:xfrm>
              <a:off x="1879748" y="5255499"/>
              <a:ext cx="428760" cy="555480"/>
            </p14:xfrm>
          </p:contentPart>
        </mc:Choice>
        <mc:Fallback>
          <p:pic>
            <p:nvPicPr>
              <p:cNvPr id="157" name="Ink 156">
                <a:extLst>
                  <a:ext uri="{FF2B5EF4-FFF2-40B4-BE49-F238E27FC236}">
                    <a16:creationId xmlns:a16="http://schemas.microsoft.com/office/drawing/2014/main" id="{D867E8DC-C0AA-4517-95F1-6C3F9C7FC4BD}"/>
                  </a:ext>
                </a:extLst>
              </p:cNvPr>
              <p:cNvPicPr/>
              <p:nvPr/>
            </p:nvPicPr>
            <p:blipFill>
              <a:blip r:embed="rId23"/>
              <a:stretch>
                <a:fillRect/>
              </a:stretch>
            </p:blipFill>
            <p:spPr>
              <a:xfrm>
                <a:off x="1871108" y="5246859"/>
                <a:ext cx="446400" cy="5731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58" name="Ink 157">
                <a:extLst>
                  <a:ext uri="{FF2B5EF4-FFF2-40B4-BE49-F238E27FC236}">
                    <a16:creationId xmlns:a16="http://schemas.microsoft.com/office/drawing/2014/main" id="{F717473F-01E1-429B-AC18-5ACDC79F4011}"/>
                  </a:ext>
                </a:extLst>
              </p14:cNvPr>
              <p14:cNvContentPartPr/>
              <p14:nvPr/>
            </p14:nvContentPartPr>
            <p14:xfrm>
              <a:off x="1021148" y="5924379"/>
              <a:ext cx="247680" cy="331200"/>
            </p14:xfrm>
          </p:contentPart>
        </mc:Choice>
        <mc:Fallback>
          <p:pic>
            <p:nvPicPr>
              <p:cNvPr id="158" name="Ink 157">
                <a:extLst>
                  <a:ext uri="{FF2B5EF4-FFF2-40B4-BE49-F238E27FC236}">
                    <a16:creationId xmlns:a16="http://schemas.microsoft.com/office/drawing/2014/main" id="{F717473F-01E1-429B-AC18-5ACDC79F4011}"/>
                  </a:ext>
                </a:extLst>
              </p:cNvPr>
              <p:cNvPicPr/>
              <p:nvPr/>
            </p:nvPicPr>
            <p:blipFill>
              <a:blip r:embed="rId25"/>
              <a:stretch>
                <a:fillRect/>
              </a:stretch>
            </p:blipFill>
            <p:spPr>
              <a:xfrm>
                <a:off x="1012508" y="5915739"/>
                <a:ext cx="265320" cy="3488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59" name="Ink 158">
                <a:extLst>
                  <a:ext uri="{FF2B5EF4-FFF2-40B4-BE49-F238E27FC236}">
                    <a16:creationId xmlns:a16="http://schemas.microsoft.com/office/drawing/2014/main" id="{83734423-5304-4956-9F03-A4E33BC1FE37}"/>
                  </a:ext>
                </a:extLst>
              </p14:cNvPr>
              <p14:cNvContentPartPr/>
              <p14:nvPr/>
            </p14:nvContentPartPr>
            <p14:xfrm>
              <a:off x="1460348" y="6001419"/>
              <a:ext cx="69840" cy="27720"/>
            </p14:xfrm>
          </p:contentPart>
        </mc:Choice>
        <mc:Fallback>
          <p:pic>
            <p:nvPicPr>
              <p:cNvPr id="159" name="Ink 158">
                <a:extLst>
                  <a:ext uri="{FF2B5EF4-FFF2-40B4-BE49-F238E27FC236}">
                    <a16:creationId xmlns:a16="http://schemas.microsoft.com/office/drawing/2014/main" id="{83734423-5304-4956-9F03-A4E33BC1FE37}"/>
                  </a:ext>
                </a:extLst>
              </p:cNvPr>
              <p:cNvPicPr/>
              <p:nvPr/>
            </p:nvPicPr>
            <p:blipFill>
              <a:blip r:embed="rId27"/>
              <a:stretch>
                <a:fillRect/>
              </a:stretch>
            </p:blipFill>
            <p:spPr>
              <a:xfrm>
                <a:off x="1451348" y="5992419"/>
                <a:ext cx="87480" cy="453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60" name="Ink 159">
                <a:extLst>
                  <a:ext uri="{FF2B5EF4-FFF2-40B4-BE49-F238E27FC236}">
                    <a16:creationId xmlns:a16="http://schemas.microsoft.com/office/drawing/2014/main" id="{FDE7E4F9-0AF0-45FD-8F96-D6F0E2D5FD64}"/>
                  </a:ext>
                </a:extLst>
              </p14:cNvPr>
              <p14:cNvContentPartPr/>
              <p14:nvPr/>
            </p14:nvContentPartPr>
            <p14:xfrm>
              <a:off x="1428668" y="6100779"/>
              <a:ext cx="119520" cy="11520"/>
            </p14:xfrm>
          </p:contentPart>
        </mc:Choice>
        <mc:Fallback>
          <p:pic>
            <p:nvPicPr>
              <p:cNvPr id="160" name="Ink 159">
                <a:extLst>
                  <a:ext uri="{FF2B5EF4-FFF2-40B4-BE49-F238E27FC236}">
                    <a16:creationId xmlns:a16="http://schemas.microsoft.com/office/drawing/2014/main" id="{FDE7E4F9-0AF0-45FD-8F96-D6F0E2D5FD64}"/>
                  </a:ext>
                </a:extLst>
              </p:cNvPr>
              <p:cNvPicPr/>
              <p:nvPr/>
            </p:nvPicPr>
            <p:blipFill>
              <a:blip r:embed="rId29"/>
              <a:stretch>
                <a:fillRect/>
              </a:stretch>
            </p:blipFill>
            <p:spPr>
              <a:xfrm>
                <a:off x="1419668" y="6092139"/>
                <a:ext cx="137160" cy="291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68" name="Ink 167">
                <a:extLst>
                  <a:ext uri="{FF2B5EF4-FFF2-40B4-BE49-F238E27FC236}">
                    <a16:creationId xmlns:a16="http://schemas.microsoft.com/office/drawing/2014/main" id="{7E3D421D-071C-4F53-A8A6-3CBB70378A90}"/>
                  </a:ext>
                </a:extLst>
              </p14:cNvPr>
              <p14:cNvContentPartPr/>
              <p14:nvPr/>
            </p14:nvContentPartPr>
            <p14:xfrm>
              <a:off x="2982068" y="5679579"/>
              <a:ext cx="776160" cy="681840"/>
            </p14:xfrm>
          </p:contentPart>
        </mc:Choice>
        <mc:Fallback>
          <p:pic>
            <p:nvPicPr>
              <p:cNvPr id="168" name="Ink 167">
                <a:extLst>
                  <a:ext uri="{FF2B5EF4-FFF2-40B4-BE49-F238E27FC236}">
                    <a16:creationId xmlns:a16="http://schemas.microsoft.com/office/drawing/2014/main" id="{7E3D421D-071C-4F53-A8A6-3CBB70378A90}"/>
                  </a:ext>
                </a:extLst>
              </p:cNvPr>
              <p:cNvPicPr/>
              <p:nvPr/>
            </p:nvPicPr>
            <p:blipFill>
              <a:blip r:embed="rId31"/>
              <a:stretch>
                <a:fillRect/>
              </a:stretch>
            </p:blipFill>
            <p:spPr>
              <a:xfrm>
                <a:off x="2973068" y="5670939"/>
                <a:ext cx="793800" cy="6994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69" name="Ink 168">
                <a:extLst>
                  <a:ext uri="{FF2B5EF4-FFF2-40B4-BE49-F238E27FC236}">
                    <a16:creationId xmlns:a16="http://schemas.microsoft.com/office/drawing/2014/main" id="{63F2231A-2D41-4DEF-AA50-D2FFD3C19489}"/>
                  </a:ext>
                </a:extLst>
              </p14:cNvPr>
              <p14:cNvContentPartPr/>
              <p14:nvPr/>
            </p14:nvContentPartPr>
            <p14:xfrm>
              <a:off x="1751588" y="5904219"/>
              <a:ext cx="487440" cy="640440"/>
            </p14:xfrm>
          </p:contentPart>
        </mc:Choice>
        <mc:Fallback>
          <p:pic>
            <p:nvPicPr>
              <p:cNvPr id="169" name="Ink 168">
                <a:extLst>
                  <a:ext uri="{FF2B5EF4-FFF2-40B4-BE49-F238E27FC236}">
                    <a16:creationId xmlns:a16="http://schemas.microsoft.com/office/drawing/2014/main" id="{63F2231A-2D41-4DEF-AA50-D2FFD3C19489}"/>
                  </a:ext>
                </a:extLst>
              </p:cNvPr>
              <p:cNvPicPr/>
              <p:nvPr/>
            </p:nvPicPr>
            <p:blipFill>
              <a:blip r:embed="rId33"/>
              <a:stretch>
                <a:fillRect/>
              </a:stretch>
            </p:blipFill>
            <p:spPr>
              <a:xfrm>
                <a:off x="1742948" y="5895579"/>
                <a:ext cx="505080" cy="6580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70" name="Ink 169">
                <a:extLst>
                  <a:ext uri="{FF2B5EF4-FFF2-40B4-BE49-F238E27FC236}">
                    <a16:creationId xmlns:a16="http://schemas.microsoft.com/office/drawing/2014/main" id="{5971DCA6-5319-44A1-B11E-0B66F3B0C65A}"/>
                  </a:ext>
                </a:extLst>
              </p14:cNvPr>
              <p14:cNvContentPartPr/>
              <p14:nvPr/>
            </p14:nvContentPartPr>
            <p14:xfrm>
              <a:off x="1634948" y="5347659"/>
              <a:ext cx="72720" cy="75960"/>
            </p14:xfrm>
          </p:contentPart>
        </mc:Choice>
        <mc:Fallback>
          <p:pic>
            <p:nvPicPr>
              <p:cNvPr id="170" name="Ink 169">
                <a:extLst>
                  <a:ext uri="{FF2B5EF4-FFF2-40B4-BE49-F238E27FC236}">
                    <a16:creationId xmlns:a16="http://schemas.microsoft.com/office/drawing/2014/main" id="{5971DCA6-5319-44A1-B11E-0B66F3B0C65A}"/>
                  </a:ext>
                </a:extLst>
              </p:cNvPr>
              <p:cNvPicPr/>
              <p:nvPr/>
            </p:nvPicPr>
            <p:blipFill>
              <a:blip r:embed="rId35"/>
              <a:stretch>
                <a:fillRect/>
              </a:stretch>
            </p:blipFill>
            <p:spPr>
              <a:xfrm>
                <a:off x="1626308" y="5339019"/>
                <a:ext cx="90360" cy="936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71" name="Ink 170">
                <a:extLst>
                  <a:ext uri="{FF2B5EF4-FFF2-40B4-BE49-F238E27FC236}">
                    <a16:creationId xmlns:a16="http://schemas.microsoft.com/office/drawing/2014/main" id="{EDD38505-AEE0-4ADC-87E7-C8057DBDB516}"/>
                  </a:ext>
                </a:extLst>
              </p14:cNvPr>
              <p14:cNvContentPartPr/>
              <p14:nvPr/>
            </p14:nvContentPartPr>
            <p14:xfrm>
              <a:off x="949508" y="5175579"/>
              <a:ext cx="438840" cy="428400"/>
            </p14:xfrm>
          </p:contentPart>
        </mc:Choice>
        <mc:Fallback>
          <p:pic>
            <p:nvPicPr>
              <p:cNvPr id="171" name="Ink 170">
                <a:extLst>
                  <a:ext uri="{FF2B5EF4-FFF2-40B4-BE49-F238E27FC236}">
                    <a16:creationId xmlns:a16="http://schemas.microsoft.com/office/drawing/2014/main" id="{EDD38505-AEE0-4ADC-87E7-C8057DBDB516}"/>
                  </a:ext>
                </a:extLst>
              </p:cNvPr>
              <p:cNvPicPr/>
              <p:nvPr/>
            </p:nvPicPr>
            <p:blipFill>
              <a:blip r:embed="rId37"/>
              <a:stretch>
                <a:fillRect/>
              </a:stretch>
            </p:blipFill>
            <p:spPr>
              <a:xfrm>
                <a:off x="940515" y="5166939"/>
                <a:ext cx="456466" cy="44604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72" name="Ink 171">
                <a:extLst>
                  <a:ext uri="{FF2B5EF4-FFF2-40B4-BE49-F238E27FC236}">
                    <a16:creationId xmlns:a16="http://schemas.microsoft.com/office/drawing/2014/main" id="{233F9ADB-1348-4917-851A-DA78D9E55090}"/>
                  </a:ext>
                </a:extLst>
              </p14:cNvPr>
              <p14:cNvContentPartPr/>
              <p14:nvPr/>
            </p14:nvContentPartPr>
            <p14:xfrm>
              <a:off x="566828" y="5051379"/>
              <a:ext cx="237960" cy="439200"/>
            </p14:xfrm>
          </p:contentPart>
        </mc:Choice>
        <mc:Fallback>
          <p:pic>
            <p:nvPicPr>
              <p:cNvPr id="172" name="Ink 171">
                <a:extLst>
                  <a:ext uri="{FF2B5EF4-FFF2-40B4-BE49-F238E27FC236}">
                    <a16:creationId xmlns:a16="http://schemas.microsoft.com/office/drawing/2014/main" id="{233F9ADB-1348-4917-851A-DA78D9E55090}"/>
                  </a:ext>
                </a:extLst>
              </p:cNvPr>
              <p:cNvPicPr/>
              <p:nvPr/>
            </p:nvPicPr>
            <p:blipFill>
              <a:blip r:embed="rId39"/>
              <a:stretch>
                <a:fillRect/>
              </a:stretch>
            </p:blipFill>
            <p:spPr>
              <a:xfrm>
                <a:off x="558188" y="5042739"/>
                <a:ext cx="255600" cy="4568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73" name="Ink 172">
                <a:extLst>
                  <a:ext uri="{FF2B5EF4-FFF2-40B4-BE49-F238E27FC236}">
                    <a16:creationId xmlns:a16="http://schemas.microsoft.com/office/drawing/2014/main" id="{66A5F616-FE78-4701-89CA-A8D973973EAC}"/>
                  </a:ext>
                </a:extLst>
              </p14:cNvPr>
              <p14:cNvContentPartPr/>
              <p14:nvPr/>
            </p14:nvContentPartPr>
            <p14:xfrm>
              <a:off x="2255588" y="4389699"/>
              <a:ext cx="853200" cy="670680"/>
            </p14:xfrm>
          </p:contentPart>
        </mc:Choice>
        <mc:Fallback>
          <p:pic>
            <p:nvPicPr>
              <p:cNvPr id="173" name="Ink 172">
                <a:extLst>
                  <a:ext uri="{FF2B5EF4-FFF2-40B4-BE49-F238E27FC236}">
                    <a16:creationId xmlns:a16="http://schemas.microsoft.com/office/drawing/2014/main" id="{66A5F616-FE78-4701-89CA-A8D973973EAC}"/>
                  </a:ext>
                </a:extLst>
              </p:cNvPr>
              <p:cNvPicPr/>
              <p:nvPr/>
            </p:nvPicPr>
            <p:blipFill>
              <a:blip r:embed="rId41"/>
              <a:stretch>
                <a:fillRect/>
              </a:stretch>
            </p:blipFill>
            <p:spPr>
              <a:xfrm>
                <a:off x="2246592" y="4380699"/>
                <a:ext cx="870833" cy="6883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74" name="Ink 173">
                <a:extLst>
                  <a:ext uri="{FF2B5EF4-FFF2-40B4-BE49-F238E27FC236}">
                    <a16:creationId xmlns:a16="http://schemas.microsoft.com/office/drawing/2014/main" id="{834F02ED-57FC-426A-BBD4-9354AF1531BB}"/>
                  </a:ext>
                </a:extLst>
              </p14:cNvPr>
              <p14:cNvContentPartPr/>
              <p14:nvPr/>
            </p14:nvContentPartPr>
            <p14:xfrm>
              <a:off x="1832948" y="4236699"/>
              <a:ext cx="240840" cy="587520"/>
            </p14:xfrm>
          </p:contentPart>
        </mc:Choice>
        <mc:Fallback>
          <p:pic>
            <p:nvPicPr>
              <p:cNvPr id="174" name="Ink 173">
                <a:extLst>
                  <a:ext uri="{FF2B5EF4-FFF2-40B4-BE49-F238E27FC236}">
                    <a16:creationId xmlns:a16="http://schemas.microsoft.com/office/drawing/2014/main" id="{834F02ED-57FC-426A-BBD4-9354AF1531BB}"/>
                  </a:ext>
                </a:extLst>
              </p:cNvPr>
              <p:cNvPicPr/>
              <p:nvPr/>
            </p:nvPicPr>
            <p:blipFill>
              <a:blip r:embed="rId43"/>
              <a:stretch>
                <a:fillRect/>
              </a:stretch>
            </p:blipFill>
            <p:spPr>
              <a:xfrm>
                <a:off x="1824308" y="4228059"/>
                <a:ext cx="258480" cy="60516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175" name="Ink 174">
                <a:extLst>
                  <a:ext uri="{FF2B5EF4-FFF2-40B4-BE49-F238E27FC236}">
                    <a16:creationId xmlns:a16="http://schemas.microsoft.com/office/drawing/2014/main" id="{3DF4A6CC-BF2F-4943-9F38-3A896830867A}"/>
                  </a:ext>
                </a:extLst>
              </p14:cNvPr>
              <p14:cNvContentPartPr/>
              <p14:nvPr/>
            </p14:nvContentPartPr>
            <p14:xfrm>
              <a:off x="437228" y="4250739"/>
              <a:ext cx="934560" cy="550800"/>
            </p14:xfrm>
          </p:contentPart>
        </mc:Choice>
        <mc:Fallback>
          <p:pic>
            <p:nvPicPr>
              <p:cNvPr id="175" name="Ink 174">
                <a:extLst>
                  <a:ext uri="{FF2B5EF4-FFF2-40B4-BE49-F238E27FC236}">
                    <a16:creationId xmlns:a16="http://schemas.microsoft.com/office/drawing/2014/main" id="{3DF4A6CC-BF2F-4943-9F38-3A896830867A}"/>
                  </a:ext>
                </a:extLst>
              </p:cNvPr>
              <p:cNvPicPr/>
              <p:nvPr/>
            </p:nvPicPr>
            <p:blipFill>
              <a:blip r:embed="rId45"/>
              <a:stretch>
                <a:fillRect/>
              </a:stretch>
            </p:blipFill>
            <p:spPr>
              <a:xfrm>
                <a:off x="428588" y="4241745"/>
                <a:ext cx="952200" cy="568428"/>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176" name="Ink 175">
                <a:extLst>
                  <a:ext uri="{FF2B5EF4-FFF2-40B4-BE49-F238E27FC236}">
                    <a16:creationId xmlns:a16="http://schemas.microsoft.com/office/drawing/2014/main" id="{95A090F8-5367-4100-9467-4509D2B5C26E}"/>
                  </a:ext>
                </a:extLst>
              </p14:cNvPr>
              <p14:cNvContentPartPr/>
              <p14:nvPr/>
            </p14:nvContentPartPr>
            <p14:xfrm>
              <a:off x="4489388" y="5043099"/>
              <a:ext cx="443160" cy="1267560"/>
            </p14:xfrm>
          </p:contentPart>
        </mc:Choice>
        <mc:Fallback>
          <p:pic>
            <p:nvPicPr>
              <p:cNvPr id="176" name="Ink 175">
                <a:extLst>
                  <a:ext uri="{FF2B5EF4-FFF2-40B4-BE49-F238E27FC236}">
                    <a16:creationId xmlns:a16="http://schemas.microsoft.com/office/drawing/2014/main" id="{95A090F8-5367-4100-9467-4509D2B5C26E}"/>
                  </a:ext>
                </a:extLst>
              </p:cNvPr>
              <p:cNvPicPr/>
              <p:nvPr/>
            </p:nvPicPr>
            <p:blipFill>
              <a:blip r:embed="rId47"/>
              <a:stretch>
                <a:fillRect/>
              </a:stretch>
            </p:blipFill>
            <p:spPr>
              <a:xfrm>
                <a:off x="4480748" y="5034099"/>
                <a:ext cx="460800" cy="12852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177" name="Ink 176">
                <a:extLst>
                  <a:ext uri="{FF2B5EF4-FFF2-40B4-BE49-F238E27FC236}">
                    <a16:creationId xmlns:a16="http://schemas.microsoft.com/office/drawing/2014/main" id="{463B0136-1D41-42C5-9C06-D2169304A562}"/>
                  </a:ext>
                </a:extLst>
              </p14:cNvPr>
              <p14:cNvContentPartPr/>
              <p14:nvPr/>
            </p14:nvContentPartPr>
            <p14:xfrm>
              <a:off x="5103188" y="5250459"/>
              <a:ext cx="59400" cy="639360"/>
            </p14:xfrm>
          </p:contentPart>
        </mc:Choice>
        <mc:Fallback>
          <p:pic>
            <p:nvPicPr>
              <p:cNvPr id="177" name="Ink 176">
                <a:extLst>
                  <a:ext uri="{FF2B5EF4-FFF2-40B4-BE49-F238E27FC236}">
                    <a16:creationId xmlns:a16="http://schemas.microsoft.com/office/drawing/2014/main" id="{463B0136-1D41-42C5-9C06-D2169304A562}"/>
                  </a:ext>
                </a:extLst>
              </p:cNvPr>
              <p:cNvPicPr/>
              <p:nvPr/>
            </p:nvPicPr>
            <p:blipFill>
              <a:blip r:embed="rId49"/>
              <a:stretch>
                <a:fillRect/>
              </a:stretch>
            </p:blipFill>
            <p:spPr>
              <a:xfrm>
                <a:off x="5094548" y="5241459"/>
                <a:ext cx="77040" cy="65700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178" name="Ink 177">
                <a:extLst>
                  <a:ext uri="{FF2B5EF4-FFF2-40B4-BE49-F238E27FC236}">
                    <a16:creationId xmlns:a16="http://schemas.microsoft.com/office/drawing/2014/main" id="{633799A3-856F-4548-B635-2E8792B621B0}"/>
                  </a:ext>
                </a:extLst>
              </p14:cNvPr>
              <p14:cNvContentPartPr/>
              <p14:nvPr/>
            </p14:nvContentPartPr>
            <p14:xfrm>
              <a:off x="5405588" y="5749419"/>
              <a:ext cx="18360" cy="220680"/>
            </p14:xfrm>
          </p:contentPart>
        </mc:Choice>
        <mc:Fallback>
          <p:pic>
            <p:nvPicPr>
              <p:cNvPr id="178" name="Ink 177">
                <a:extLst>
                  <a:ext uri="{FF2B5EF4-FFF2-40B4-BE49-F238E27FC236}">
                    <a16:creationId xmlns:a16="http://schemas.microsoft.com/office/drawing/2014/main" id="{633799A3-856F-4548-B635-2E8792B621B0}"/>
                  </a:ext>
                </a:extLst>
              </p:cNvPr>
              <p:cNvPicPr/>
              <p:nvPr/>
            </p:nvPicPr>
            <p:blipFill>
              <a:blip r:embed="rId51"/>
              <a:stretch>
                <a:fillRect/>
              </a:stretch>
            </p:blipFill>
            <p:spPr>
              <a:xfrm>
                <a:off x="5396588" y="5740419"/>
                <a:ext cx="36000" cy="23832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181" name="Ink 180">
                <a:extLst>
                  <a:ext uri="{FF2B5EF4-FFF2-40B4-BE49-F238E27FC236}">
                    <a16:creationId xmlns:a16="http://schemas.microsoft.com/office/drawing/2014/main" id="{2ED5EF93-5876-4551-9633-C4602FBB516D}"/>
                  </a:ext>
                </a:extLst>
              </p14:cNvPr>
              <p14:cNvContentPartPr/>
              <p14:nvPr/>
            </p14:nvContentPartPr>
            <p14:xfrm>
              <a:off x="5626268" y="4709739"/>
              <a:ext cx="833040" cy="1441800"/>
            </p14:xfrm>
          </p:contentPart>
        </mc:Choice>
        <mc:Fallback>
          <p:pic>
            <p:nvPicPr>
              <p:cNvPr id="181" name="Ink 180">
                <a:extLst>
                  <a:ext uri="{FF2B5EF4-FFF2-40B4-BE49-F238E27FC236}">
                    <a16:creationId xmlns:a16="http://schemas.microsoft.com/office/drawing/2014/main" id="{2ED5EF93-5876-4551-9633-C4602FBB516D}"/>
                  </a:ext>
                </a:extLst>
              </p:cNvPr>
              <p:cNvPicPr/>
              <p:nvPr/>
            </p:nvPicPr>
            <p:blipFill>
              <a:blip r:embed="rId53"/>
              <a:stretch>
                <a:fillRect/>
              </a:stretch>
            </p:blipFill>
            <p:spPr>
              <a:xfrm>
                <a:off x="5617268" y="4700741"/>
                <a:ext cx="850680" cy="1459436"/>
              </a:xfrm>
              <a:prstGeom prst="rect">
                <a:avLst/>
              </a:prstGeom>
            </p:spPr>
          </p:pic>
        </mc:Fallback>
      </mc:AlternateContent>
    </p:spTree>
    <p:extLst>
      <p:ext uri="{BB962C8B-B14F-4D97-AF65-F5344CB8AC3E}">
        <p14:creationId xmlns:p14="http://schemas.microsoft.com/office/powerpoint/2010/main" val="13673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a:solidFill>
                  <a:schemeClr val="accent1"/>
                </a:solidFill>
              </a:rPr>
              <a:t>Ex 6: Solve this system of equations:</a:t>
            </a:r>
            <a:br>
              <a:rPr lang="en-US" sz="3600" b="1" dirty="0">
                <a:solidFill>
                  <a:schemeClr val="accent1"/>
                </a:solidFill>
              </a:rPr>
            </a:br>
            <a:r>
              <a:rPr lang="en-US" sz="3600" b="1" dirty="0">
                <a:solidFill>
                  <a:schemeClr val="accent1"/>
                </a:solidFill>
              </a:rPr>
              <a:t>3x – 2y = 7</a:t>
            </a:r>
            <a:br>
              <a:rPr lang="en-US" sz="3600" b="1" dirty="0">
                <a:solidFill>
                  <a:schemeClr val="accent1"/>
                </a:solidFill>
              </a:rPr>
            </a:br>
            <a:r>
              <a:rPr lang="en-US" sz="3600" b="1" dirty="0">
                <a:solidFill>
                  <a:schemeClr val="accent1"/>
                </a:solidFill>
              </a:rPr>
              <a:t>2x – 3y = 3</a:t>
            </a:r>
          </a:p>
        </p:txBody>
      </p:sp>
      <mc:AlternateContent xmlns:mc="http://schemas.openxmlformats.org/markup-compatibility/2006">
        <mc:Choice xmlns:p14="http://schemas.microsoft.com/office/powerpoint/2010/main" Requires="p14">
          <p:contentPart p14:bwMode="auto" r:id="rId2">
            <p14:nvContentPartPr>
              <p14:cNvPr id="10" name="Ink 9">
                <a:extLst>
                  <a:ext uri="{FF2B5EF4-FFF2-40B4-BE49-F238E27FC236}">
                    <a16:creationId xmlns:a16="http://schemas.microsoft.com/office/drawing/2014/main" id="{39861C99-3109-443A-9CF3-AF2A2D3DD140}"/>
                  </a:ext>
                </a:extLst>
              </p14:cNvPr>
              <p14:cNvContentPartPr/>
              <p14:nvPr/>
            </p14:nvContentPartPr>
            <p14:xfrm>
              <a:off x="5558588" y="766659"/>
              <a:ext cx="460800" cy="1264320"/>
            </p14:xfrm>
          </p:contentPart>
        </mc:Choice>
        <mc:Fallback>
          <p:pic>
            <p:nvPicPr>
              <p:cNvPr id="10" name="Ink 9">
                <a:extLst>
                  <a:ext uri="{FF2B5EF4-FFF2-40B4-BE49-F238E27FC236}">
                    <a16:creationId xmlns:a16="http://schemas.microsoft.com/office/drawing/2014/main" id="{39861C99-3109-443A-9CF3-AF2A2D3DD140}"/>
                  </a:ext>
                </a:extLst>
              </p:cNvPr>
              <p:cNvPicPr/>
              <p:nvPr/>
            </p:nvPicPr>
            <p:blipFill>
              <a:blip r:embed="rId3"/>
              <a:stretch>
                <a:fillRect/>
              </a:stretch>
            </p:blipFill>
            <p:spPr>
              <a:xfrm>
                <a:off x="5549588" y="758017"/>
                <a:ext cx="478440" cy="1281965"/>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1" name="Ink 10">
                <a:extLst>
                  <a:ext uri="{FF2B5EF4-FFF2-40B4-BE49-F238E27FC236}">
                    <a16:creationId xmlns:a16="http://schemas.microsoft.com/office/drawing/2014/main" id="{AF077AB8-1B8B-401D-96B4-216AFA4F434B}"/>
                  </a:ext>
                </a:extLst>
              </p14:cNvPr>
              <p14:cNvContentPartPr/>
              <p14:nvPr/>
            </p14:nvContentPartPr>
            <p14:xfrm>
              <a:off x="2460068" y="822459"/>
              <a:ext cx="910440" cy="1227600"/>
            </p14:xfrm>
          </p:contentPart>
        </mc:Choice>
        <mc:Fallback>
          <p:pic>
            <p:nvPicPr>
              <p:cNvPr id="11" name="Ink 10">
                <a:extLst>
                  <a:ext uri="{FF2B5EF4-FFF2-40B4-BE49-F238E27FC236}">
                    <a16:creationId xmlns:a16="http://schemas.microsoft.com/office/drawing/2014/main" id="{AF077AB8-1B8B-401D-96B4-216AFA4F434B}"/>
                  </a:ext>
                </a:extLst>
              </p:cNvPr>
              <p:cNvPicPr/>
              <p:nvPr/>
            </p:nvPicPr>
            <p:blipFill>
              <a:blip r:embed="rId5"/>
              <a:stretch>
                <a:fillRect/>
              </a:stretch>
            </p:blipFill>
            <p:spPr>
              <a:xfrm>
                <a:off x="2451072" y="813816"/>
                <a:ext cx="928073" cy="1245245"/>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0" name="Ink 39">
                <a:extLst>
                  <a:ext uri="{FF2B5EF4-FFF2-40B4-BE49-F238E27FC236}">
                    <a16:creationId xmlns:a16="http://schemas.microsoft.com/office/drawing/2014/main" id="{98E88C8F-6AAC-42D0-8540-8CEB720689C9}"/>
                  </a:ext>
                </a:extLst>
              </p14:cNvPr>
              <p14:cNvContentPartPr/>
              <p14:nvPr/>
            </p14:nvContentPartPr>
            <p14:xfrm>
              <a:off x="271628" y="2187579"/>
              <a:ext cx="3397320" cy="1538640"/>
            </p14:xfrm>
          </p:contentPart>
        </mc:Choice>
        <mc:Fallback>
          <p:pic>
            <p:nvPicPr>
              <p:cNvPr id="40" name="Ink 39">
                <a:extLst>
                  <a:ext uri="{FF2B5EF4-FFF2-40B4-BE49-F238E27FC236}">
                    <a16:creationId xmlns:a16="http://schemas.microsoft.com/office/drawing/2014/main" id="{98E88C8F-6AAC-42D0-8540-8CEB720689C9}"/>
                  </a:ext>
                </a:extLst>
              </p:cNvPr>
              <p:cNvPicPr/>
              <p:nvPr/>
            </p:nvPicPr>
            <p:blipFill>
              <a:blip r:embed="rId7"/>
              <a:stretch>
                <a:fillRect/>
              </a:stretch>
            </p:blipFill>
            <p:spPr>
              <a:xfrm>
                <a:off x="262628" y="2178939"/>
                <a:ext cx="3414960" cy="15562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4" name="Ink 53">
                <a:extLst>
                  <a:ext uri="{FF2B5EF4-FFF2-40B4-BE49-F238E27FC236}">
                    <a16:creationId xmlns:a16="http://schemas.microsoft.com/office/drawing/2014/main" id="{9588D89C-F17F-4710-9A63-E921A406874F}"/>
                  </a:ext>
                </a:extLst>
              </p14:cNvPr>
              <p14:cNvContentPartPr/>
              <p14:nvPr/>
            </p14:nvContentPartPr>
            <p14:xfrm>
              <a:off x="1489148" y="3916659"/>
              <a:ext cx="1571400" cy="1788120"/>
            </p14:xfrm>
          </p:contentPart>
        </mc:Choice>
        <mc:Fallback>
          <p:pic>
            <p:nvPicPr>
              <p:cNvPr id="54" name="Ink 53">
                <a:extLst>
                  <a:ext uri="{FF2B5EF4-FFF2-40B4-BE49-F238E27FC236}">
                    <a16:creationId xmlns:a16="http://schemas.microsoft.com/office/drawing/2014/main" id="{9588D89C-F17F-4710-9A63-E921A406874F}"/>
                  </a:ext>
                </a:extLst>
              </p:cNvPr>
              <p:cNvPicPr/>
              <p:nvPr/>
            </p:nvPicPr>
            <p:blipFill>
              <a:blip r:embed="rId9"/>
              <a:stretch>
                <a:fillRect/>
              </a:stretch>
            </p:blipFill>
            <p:spPr>
              <a:xfrm>
                <a:off x="1480508" y="3907659"/>
                <a:ext cx="1589040" cy="1805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5" name="Ink 54">
                <a:extLst>
                  <a:ext uri="{FF2B5EF4-FFF2-40B4-BE49-F238E27FC236}">
                    <a16:creationId xmlns:a16="http://schemas.microsoft.com/office/drawing/2014/main" id="{A558C5F0-F3A8-46BB-A351-05479BADFE3A}"/>
                  </a:ext>
                </a:extLst>
              </p14:cNvPr>
              <p14:cNvContentPartPr/>
              <p14:nvPr/>
            </p14:nvContentPartPr>
            <p14:xfrm>
              <a:off x="5186708" y="2399259"/>
              <a:ext cx="247320" cy="589320"/>
            </p14:xfrm>
          </p:contentPart>
        </mc:Choice>
        <mc:Fallback>
          <p:pic>
            <p:nvPicPr>
              <p:cNvPr id="55" name="Ink 54">
                <a:extLst>
                  <a:ext uri="{FF2B5EF4-FFF2-40B4-BE49-F238E27FC236}">
                    <a16:creationId xmlns:a16="http://schemas.microsoft.com/office/drawing/2014/main" id="{A558C5F0-F3A8-46BB-A351-05479BADFE3A}"/>
                  </a:ext>
                </a:extLst>
              </p:cNvPr>
              <p:cNvPicPr/>
              <p:nvPr/>
            </p:nvPicPr>
            <p:blipFill>
              <a:blip r:embed="rId11"/>
              <a:stretch>
                <a:fillRect/>
              </a:stretch>
            </p:blipFill>
            <p:spPr>
              <a:xfrm>
                <a:off x="5177708" y="2390259"/>
                <a:ext cx="264960" cy="6069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8" name="Ink 57">
                <a:extLst>
                  <a:ext uri="{FF2B5EF4-FFF2-40B4-BE49-F238E27FC236}">
                    <a16:creationId xmlns:a16="http://schemas.microsoft.com/office/drawing/2014/main" id="{B5BC8B7D-3DCC-4B8C-8651-E8E60A93D65D}"/>
                  </a:ext>
                </a:extLst>
              </p14:cNvPr>
              <p14:cNvContentPartPr/>
              <p14:nvPr/>
            </p14:nvContentPartPr>
            <p14:xfrm>
              <a:off x="5896268" y="2761779"/>
              <a:ext cx="86400" cy="9720"/>
            </p14:xfrm>
          </p:contentPart>
        </mc:Choice>
        <mc:Fallback>
          <p:pic>
            <p:nvPicPr>
              <p:cNvPr id="58" name="Ink 57">
                <a:extLst>
                  <a:ext uri="{FF2B5EF4-FFF2-40B4-BE49-F238E27FC236}">
                    <a16:creationId xmlns:a16="http://schemas.microsoft.com/office/drawing/2014/main" id="{B5BC8B7D-3DCC-4B8C-8651-E8E60A93D65D}"/>
                  </a:ext>
                </a:extLst>
              </p:cNvPr>
              <p:cNvPicPr/>
              <p:nvPr/>
            </p:nvPicPr>
            <p:blipFill>
              <a:blip r:embed="rId13"/>
              <a:stretch>
                <a:fillRect/>
              </a:stretch>
            </p:blipFill>
            <p:spPr>
              <a:xfrm>
                <a:off x="5887628" y="2752779"/>
                <a:ext cx="104040" cy="273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67" name="Ink 66">
                <a:extLst>
                  <a:ext uri="{FF2B5EF4-FFF2-40B4-BE49-F238E27FC236}">
                    <a16:creationId xmlns:a16="http://schemas.microsoft.com/office/drawing/2014/main" id="{996CF983-6669-4C49-B59B-58279DCFB107}"/>
                  </a:ext>
                </a:extLst>
              </p14:cNvPr>
              <p14:cNvContentPartPr/>
              <p14:nvPr/>
            </p14:nvContentPartPr>
            <p14:xfrm>
              <a:off x="7547948" y="2338779"/>
              <a:ext cx="194400" cy="355680"/>
            </p14:xfrm>
          </p:contentPart>
        </mc:Choice>
        <mc:Fallback>
          <p:pic>
            <p:nvPicPr>
              <p:cNvPr id="67" name="Ink 66">
                <a:extLst>
                  <a:ext uri="{FF2B5EF4-FFF2-40B4-BE49-F238E27FC236}">
                    <a16:creationId xmlns:a16="http://schemas.microsoft.com/office/drawing/2014/main" id="{996CF983-6669-4C49-B59B-58279DCFB107}"/>
                  </a:ext>
                </a:extLst>
              </p:cNvPr>
              <p:cNvPicPr/>
              <p:nvPr/>
            </p:nvPicPr>
            <p:blipFill>
              <a:blip r:embed="rId15"/>
              <a:stretch>
                <a:fillRect/>
              </a:stretch>
            </p:blipFill>
            <p:spPr>
              <a:xfrm>
                <a:off x="7539308" y="2330139"/>
                <a:ext cx="212040" cy="3733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68" name="Ink 67">
                <a:extLst>
                  <a:ext uri="{FF2B5EF4-FFF2-40B4-BE49-F238E27FC236}">
                    <a16:creationId xmlns:a16="http://schemas.microsoft.com/office/drawing/2014/main" id="{12931BD0-396B-4C55-8C09-92D1DD45D5EA}"/>
                  </a:ext>
                </a:extLst>
              </p14:cNvPr>
              <p14:cNvContentPartPr/>
              <p14:nvPr/>
            </p14:nvContentPartPr>
            <p14:xfrm>
              <a:off x="5312348" y="3469179"/>
              <a:ext cx="245160" cy="570960"/>
            </p14:xfrm>
          </p:contentPart>
        </mc:Choice>
        <mc:Fallback>
          <p:pic>
            <p:nvPicPr>
              <p:cNvPr id="68" name="Ink 67">
                <a:extLst>
                  <a:ext uri="{FF2B5EF4-FFF2-40B4-BE49-F238E27FC236}">
                    <a16:creationId xmlns:a16="http://schemas.microsoft.com/office/drawing/2014/main" id="{12931BD0-396B-4C55-8C09-92D1DD45D5EA}"/>
                  </a:ext>
                </a:extLst>
              </p:cNvPr>
              <p:cNvPicPr/>
              <p:nvPr/>
            </p:nvPicPr>
            <p:blipFill>
              <a:blip r:embed="rId17"/>
              <a:stretch>
                <a:fillRect/>
              </a:stretch>
            </p:blipFill>
            <p:spPr>
              <a:xfrm>
                <a:off x="5303708" y="3460179"/>
                <a:ext cx="262800" cy="5886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75" name="Ink 74">
                <a:extLst>
                  <a:ext uri="{FF2B5EF4-FFF2-40B4-BE49-F238E27FC236}">
                    <a16:creationId xmlns:a16="http://schemas.microsoft.com/office/drawing/2014/main" id="{0E568B6D-54F7-41C2-B627-6CDD88AEDC1C}"/>
                  </a:ext>
                </a:extLst>
              </p14:cNvPr>
              <p14:cNvContentPartPr/>
              <p14:nvPr/>
            </p14:nvContentPartPr>
            <p14:xfrm>
              <a:off x="7012268" y="3475299"/>
              <a:ext cx="199440" cy="419400"/>
            </p14:xfrm>
          </p:contentPart>
        </mc:Choice>
        <mc:Fallback>
          <p:pic>
            <p:nvPicPr>
              <p:cNvPr id="75" name="Ink 74">
                <a:extLst>
                  <a:ext uri="{FF2B5EF4-FFF2-40B4-BE49-F238E27FC236}">
                    <a16:creationId xmlns:a16="http://schemas.microsoft.com/office/drawing/2014/main" id="{0E568B6D-54F7-41C2-B627-6CDD88AEDC1C}"/>
                  </a:ext>
                </a:extLst>
              </p:cNvPr>
              <p:cNvPicPr/>
              <p:nvPr/>
            </p:nvPicPr>
            <p:blipFill>
              <a:blip r:embed="rId19"/>
              <a:stretch>
                <a:fillRect/>
              </a:stretch>
            </p:blipFill>
            <p:spPr>
              <a:xfrm>
                <a:off x="7003628" y="3466659"/>
                <a:ext cx="217080" cy="4370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76" name="Ink 75">
                <a:extLst>
                  <a:ext uri="{FF2B5EF4-FFF2-40B4-BE49-F238E27FC236}">
                    <a16:creationId xmlns:a16="http://schemas.microsoft.com/office/drawing/2014/main" id="{3E22A1E7-2A02-4738-859B-05C965FDF7AA}"/>
                  </a:ext>
                </a:extLst>
              </p14:cNvPr>
              <p14:cNvContentPartPr/>
              <p14:nvPr/>
            </p14:nvContentPartPr>
            <p14:xfrm>
              <a:off x="5678108" y="4509579"/>
              <a:ext cx="266760" cy="524160"/>
            </p14:xfrm>
          </p:contentPart>
        </mc:Choice>
        <mc:Fallback>
          <p:pic>
            <p:nvPicPr>
              <p:cNvPr id="76" name="Ink 75">
                <a:extLst>
                  <a:ext uri="{FF2B5EF4-FFF2-40B4-BE49-F238E27FC236}">
                    <a16:creationId xmlns:a16="http://schemas.microsoft.com/office/drawing/2014/main" id="{3E22A1E7-2A02-4738-859B-05C965FDF7AA}"/>
                  </a:ext>
                </a:extLst>
              </p:cNvPr>
              <p:cNvPicPr/>
              <p:nvPr/>
            </p:nvPicPr>
            <p:blipFill>
              <a:blip r:embed="rId21"/>
              <a:stretch>
                <a:fillRect/>
              </a:stretch>
            </p:blipFill>
            <p:spPr>
              <a:xfrm>
                <a:off x="5669468" y="4500579"/>
                <a:ext cx="284400" cy="5418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81" name="Ink 80">
                <a:extLst>
                  <a:ext uri="{FF2B5EF4-FFF2-40B4-BE49-F238E27FC236}">
                    <a16:creationId xmlns:a16="http://schemas.microsoft.com/office/drawing/2014/main" id="{69C38548-4561-4F10-BE98-01493A6A6D1F}"/>
                  </a:ext>
                </a:extLst>
              </p14:cNvPr>
              <p14:cNvContentPartPr/>
              <p14:nvPr/>
            </p14:nvContentPartPr>
            <p14:xfrm>
              <a:off x="6714908" y="4501299"/>
              <a:ext cx="189720" cy="338760"/>
            </p14:xfrm>
          </p:contentPart>
        </mc:Choice>
        <mc:Fallback>
          <p:pic>
            <p:nvPicPr>
              <p:cNvPr id="81" name="Ink 80">
                <a:extLst>
                  <a:ext uri="{FF2B5EF4-FFF2-40B4-BE49-F238E27FC236}">
                    <a16:creationId xmlns:a16="http://schemas.microsoft.com/office/drawing/2014/main" id="{69C38548-4561-4F10-BE98-01493A6A6D1F}"/>
                  </a:ext>
                </a:extLst>
              </p:cNvPr>
              <p:cNvPicPr/>
              <p:nvPr/>
            </p:nvPicPr>
            <p:blipFill>
              <a:blip r:embed="rId23"/>
              <a:stretch>
                <a:fillRect/>
              </a:stretch>
            </p:blipFill>
            <p:spPr>
              <a:xfrm>
                <a:off x="6705908" y="4492659"/>
                <a:ext cx="207360" cy="3564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82" name="Ink 81">
                <a:extLst>
                  <a:ext uri="{FF2B5EF4-FFF2-40B4-BE49-F238E27FC236}">
                    <a16:creationId xmlns:a16="http://schemas.microsoft.com/office/drawing/2014/main" id="{BF2E933D-DDCB-4A7A-BB75-AA39B0E09214}"/>
                  </a:ext>
                </a:extLst>
              </p14:cNvPr>
              <p14:cNvContentPartPr/>
              <p14:nvPr/>
            </p14:nvContentPartPr>
            <p14:xfrm>
              <a:off x="6464348" y="5341899"/>
              <a:ext cx="233640" cy="403920"/>
            </p14:xfrm>
          </p:contentPart>
        </mc:Choice>
        <mc:Fallback>
          <p:pic>
            <p:nvPicPr>
              <p:cNvPr id="82" name="Ink 81">
                <a:extLst>
                  <a:ext uri="{FF2B5EF4-FFF2-40B4-BE49-F238E27FC236}">
                    <a16:creationId xmlns:a16="http://schemas.microsoft.com/office/drawing/2014/main" id="{BF2E933D-DDCB-4A7A-BB75-AA39B0E09214}"/>
                  </a:ext>
                </a:extLst>
              </p:cNvPr>
              <p:cNvPicPr/>
              <p:nvPr/>
            </p:nvPicPr>
            <p:blipFill>
              <a:blip r:embed="rId25"/>
              <a:stretch>
                <a:fillRect/>
              </a:stretch>
            </p:blipFill>
            <p:spPr>
              <a:xfrm>
                <a:off x="6455708" y="5333259"/>
                <a:ext cx="251280" cy="42156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85" name="Ink 84">
                <a:extLst>
                  <a:ext uri="{FF2B5EF4-FFF2-40B4-BE49-F238E27FC236}">
                    <a16:creationId xmlns:a16="http://schemas.microsoft.com/office/drawing/2014/main" id="{973FA5A5-B2DA-4CCF-823D-0118B0A66172}"/>
                  </a:ext>
                </a:extLst>
              </p14:cNvPr>
              <p14:cNvContentPartPr/>
              <p14:nvPr/>
            </p14:nvContentPartPr>
            <p14:xfrm>
              <a:off x="7039268" y="5258019"/>
              <a:ext cx="195480" cy="329400"/>
            </p14:xfrm>
          </p:contentPart>
        </mc:Choice>
        <mc:Fallback>
          <p:pic>
            <p:nvPicPr>
              <p:cNvPr id="85" name="Ink 84">
                <a:extLst>
                  <a:ext uri="{FF2B5EF4-FFF2-40B4-BE49-F238E27FC236}">
                    <a16:creationId xmlns:a16="http://schemas.microsoft.com/office/drawing/2014/main" id="{973FA5A5-B2DA-4CCF-823D-0118B0A66172}"/>
                  </a:ext>
                </a:extLst>
              </p:cNvPr>
              <p:cNvPicPr/>
              <p:nvPr/>
            </p:nvPicPr>
            <p:blipFill>
              <a:blip r:embed="rId27"/>
              <a:stretch>
                <a:fillRect/>
              </a:stretch>
            </p:blipFill>
            <p:spPr>
              <a:xfrm>
                <a:off x="7030268" y="5249379"/>
                <a:ext cx="213120" cy="3470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88" name="Ink 87">
                <a:extLst>
                  <a:ext uri="{FF2B5EF4-FFF2-40B4-BE49-F238E27FC236}">
                    <a16:creationId xmlns:a16="http://schemas.microsoft.com/office/drawing/2014/main" id="{2D6715FA-65AC-4AB1-98CA-A3DB2A083F82}"/>
                  </a:ext>
                </a:extLst>
              </p14:cNvPr>
              <p14:cNvContentPartPr/>
              <p14:nvPr/>
            </p14:nvContentPartPr>
            <p14:xfrm>
              <a:off x="4170068" y="5620179"/>
              <a:ext cx="47520" cy="161640"/>
            </p14:xfrm>
          </p:contentPart>
        </mc:Choice>
        <mc:Fallback>
          <p:pic>
            <p:nvPicPr>
              <p:cNvPr id="88" name="Ink 87">
                <a:extLst>
                  <a:ext uri="{FF2B5EF4-FFF2-40B4-BE49-F238E27FC236}">
                    <a16:creationId xmlns:a16="http://schemas.microsoft.com/office/drawing/2014/main" id="{2D6715FA-65AC-4AB1-98CA-A3DB2A083F82}"/>
                  </a:ext>
                </a:extLst>
              </p:cNvPr>
              <p:cNvPicPr/>
              <p:nvPr/>
            </p:nvPicPr>
            <p:blipFill>
              <a:blip r:embed="rId29"/>
              <a:stretch>
                <a:fillRect/>
              </a:stretch>
            </p:blipFill>
            <p:spPr>
              <a:xfrm>
                <a:off x="4161068" y="5611179"/>
                <a:ext cx="65160" cy="1792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91" name="Ink 90">
                <a:extLst>
                  <a:ext uri="{FF2B5EF4-FFF2-40B4-BE49-F238E27FC236}">
                    <a16:creationId xmlns:a16="http://schemas.microsoft.com/office/drawing/2014/main" id="{A9B12DA9-AF67-4EEF-AD92-2116806F8FEA}"/>
                  </a:ext>
                </a:extLst>
              </p14:cNvPr>
              <p14:cNvContentPartPr/>
              <p14:nvPr/>
            </p14:nvContentPartPr>
            <p14:xfrm>
              <a:off x="4382108" y="4863099"/>
              <a:ext cx="306000" cy="914040"/>
            </p14:xfrm>
          </p:contentPart>
        </mc:Choice>
        <mc:Fallback>
          <p:pic>
            <p:nvPicPr>
              <p:cNvPr id="91" name="Ink 90">
                <a:extLst>
                  <a:ext uri="{FF2B5EF4-FFF2-40B4-BE49-F238E27FC236}">
                    <a16:creationId xmlns:a16="http://schemas.microsoft.com/office/drawing/2014/main" id="{A9B12DA9-AF67-4EEF-AD92-2116806F8FEA}"/>
                  </a:ext>
                </a:extLst>
              </p:cNvPr>
              <p:cNvPicPr/>
              <p:nvPr/>
            </p:nvPicPr>
            <p:blipFill>
              <a:blip r:embed="rId31"/>
              <a:stretch>
                <a:fillRect/>
              </a:stretch>
            </p:blipFill>
            <p:spPr>
              <a:xfrm>
                <a:off x="4373108" y="4854459"/>
                <a:ext cx="323640" cy="9316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92" name="Ink 91">
                <a:extLst>
                  <a:ext uri="{FF2B5EF4-FFF2-40B4-BE49-F238E27FC236}">
                    <a16:creationId xmlns:a16="http://schemas.microsoft.com/office/drawing/2014/main" id="{87FD5FFB-8E72-4401-9D44-5D5E585E345A}"/>
                  </a:ext>
                </a:extLst>
              </p14:cNvPr>
              <p14:cNvContentPartPr/>
              <p14:nvPr/>
            </p14:nvContentPartPr>
            <p14:xfrm>
              <a:off x="3436748" y="4928619"/>
              <a:ext cx="582120" cy="974880"/>
            </p14:xfrm>
          </p:contentPart>
        </mc:Choice>
        <mc:Fallback>
          <p:pic>
            <p:nvPicPr>
              <p:cNvPr id="92" name="Ink 91">
                <a:extLst>
                  <a:ext uri="{FF2B5EF4-FFF2-40B4-BE49-F238E27FC236}">
                    <a16:creationId xmlns:a16="http://schemas.microsoft.com/office/drawing/2014/main" id="{87FD5FFB-8E72-4401-9D44-5D5E585E345A}"/>
                  </a:ext>
                </a:extLst>
              </p:cNvPr>
              <p:cNvPicPr/>
              <p:nvPr/>
            </p:nvPicPr>
            <p:blipFill>
              <a:blip r:embed="rId33"/>
              <a:stretch>
                <a:fillRect/>
              </a:stretch>
            </p:blipFill>
            <p:spPr>
              <a:xfrm>
                <a:off x="3428103" y="4919619"/>
                <a:ext cx="599771" cy="9925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93" name="Ink 92">
                <a:extLst>
                  <a:ext uri="{FF2B5EF4-FFF2-40B4-BE49-F238E27FC236}">
                    <a16:creationId xmlns:a16="http://schemas.microsoft.com/office/drawing/2014/main" id="{EAFAA210-D537-40CB-998F-7F1E19F35FAC}"/>
                  </a:ext>
                </a:extLst>
              </p14:cNvPr>
              <p14:cNvContentPartPr/>
              <p14:nvPr/>
            </p14:nvContentPartPr>
            <p14:xfrm>
              <a:off x="6796988" y="5376459"/>
              <a:ext cx="132480" cy="120960"/>
            </p14:xfrm>
          </p:contentPart>
        </mc:Choice>
        <mc:Fallback>
          <p:pic>
            <p:nvPicPr>
              <p:cNvPr id="93" name="Ink 92">
                <a:extLst>
                  <a:ext uri="{FF2B5EF4-FFF2-40B4-BE49-F238E27FC236}">
                    <a16:creationId xmlns:a16="http://schemas.microsoft.com/office/drawing/2014/main" id="{EAFAA210-D537-40CB-998F-7F1E19F35FAC}"/>
                  </a:ext>
                </a:extLst>
              </p:cNvPr>
              <p:cNvPicPr/>
              <p:nvPr/>
            </p:nvPicPr>
            <p:blipFill>
              <a:blip r:embed="rId35"/>
              <a:stretch>
                <a:fillRect/>
              </a:stretch>
            </p:blipFill>
            <p:spPr>
              <a:xfrm>
                <a:off x="6788348" y="5367819"/>
                <a:ext cx="15012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94" name="Ink 93">
                <a:extLst>
                  <a:ext uri="{FF2B5EF4-FFF2-40B4-BE49-F238E27FC236}">
                    <a16:creationId xmlns:a16="http://schemas.microsoft.com/office/drawing/2014/main" id="{33BD5A89-A3A1-433D-B519-17C3ACE29100}"/>
                  </a:ext>
                </a:extLst>
              </p14:cNvPr>
              <p14:cNvContentPartPr/>
              <p14:nvPr/>
            </p14:nvContentPartPr>
            <p14:xfrm>
              <a:off x="6405308" y="4685979"/>
              <a:ext cx="135360" cy="109080"/>
            </p14:xfrm>
          </p:contentPart>
        </mc:Choice>
        <mc:Fallback>
          <p:pic>
            <p:nvPicPr>
              <p:cNvPr id="94" name="Ink 93">
                <a:extLst>
                  <a:ext uri="{FF2B5EF4-FFF2-40B4-BE49-F238E27FC236}">
                    <a16:creationId xmlns:a16="http://schemas.microsoft.com/office/drawing/2014/main" id="{33BD5A89-A3A1-433D-B519-17C3ACE29100}"/>
                  </a:ext>
                </a:extLst>
              </p:cNvPr>
              <p:cNvPicPr/>
              <p:nvPr/>
            </p:nvPicPr>
            <p:blipFill>
              <a:blip r:embed="rId37"/>
              <a:stretch>
                <a:fillRect/>
              </a:stretch>
            </p:blipFill>
            <p:spPr>
              <a:xfrm>
                <a:off x="6396668" y="4677339"/>
                <a:ext cx="153000" cy="1267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95" name="Ink 94">
                <a:extLst>
                  <a:ext uri="{FF2B5EF4-FFF2-40B4-BE49-F238E27FC236}">
                    <a16:creationId xmlns:a16="http://schemas.microsoft.com/office/drawing/2014/main" id="{5DA12F8B-97D3-4CE1-8BCC-EF914491A06C}"/>
                  </a:ext>
                </a:extLst>
              </p14:cNvPr>
              <p14:cNvContentPartPr/>
              <p14:nvPr/>
            </p14:nvContentPartPr>
            <p14:xfrm>
              <a:off x="6051788" y="4654299"/>
              <a:ext cx="213120" cy="358920"/>
            </p14:xfrm>
          </p:contentPart>
        </mc:Choice>
        <mc:Fallback>
          <p:pic>
            <p:nvPicPr>
              <p:cNvPr id="95" name="Ink 94">
                <a:extLst>
                  <a:ext uri="{FF2B5EF4-FFF2-40B4-BE49-F238E27FC236}">
                    <a16:creationId xmlns:a16="http://schemas.microsoft.com/office/drawing/2014/main" id="{5DA12F8B-97D3-4CE1-8BCC-EF914491A06C}"/>
                  </a:ext>
                </a:extLst>
              </p:cNvPr>
              <p:cNvPicPr/>
              <p:nvPr/>
            </p:nvPicPr>
            <p:blipFill>
              <a:blip r:embed="rId39"/>
              <a:stretch>
                <a:fillRect/>
              </a:stretch>
            </p:blipFill>
            <p:spPr>
              <a:xfrm>
                <a:off x="6042788" y="4645299"/>
                <a:ext cx="230760" cy="37656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96" name="Ink 95">
                <a:extLst>
                  <a:ext uri="{FF2B5EF4-FFF2-40B4-BE49-F238E27FC236}">
                    <a16:creationId xmlns:a16="http://schemas.microsoft.com/office/drawing/2014/main" id="{6BFC5161-7727-4B65-ADB4-03F86BCF3AC2}"/>
                  </a:ext>
                </a:extLst>
              </p14:cNvPr>
              <p14:cNvContentPartPr/>
              <p14:nvPr/>
            </p14:nvContentPartPr>
            <p14:xfrm>
              <a:off x="6647588" y="3649179"/>
              <a:ext cx="128160" cy="110520"/>
            </p14:xfrm>
          </p:contentPart>
        </mc:Choice>
        <mc:Fallback>
          <p:pic>
            <p:nvPicPr>
              <p:cNvPr id="96" name="Ink 95">
                <a:extLst>
                  <a:ext uri="{FF2B5EF4-FFF2-40B4-BE49-F238E27FC236}">
                    <a16:creationId xmlns:a16="http://schemas.microsoft.com/office/drawing/2014/main" id="{6BFC5161-7727-4B65-ADB4-03F86BCF3AC2}"/>
                  </a:ext>
                </a:extLst>
              </p:cNvPr>
              <p:cNvPicPr/>
              <p:nvPr/>
            </p:nvPicPr>
            <p:blipFill>
              <a:blip r:embed="rId41"/>
              <a:stretch>
                <a:fillRect/>
              </a:stretch>
            </p:blipFill>
            <p:spPr>
              <a:xfrm>
                <a:off x="6638948" y="3640567"/>
                <a:ext cx="145800" cy="128103"/>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97" name="Ink 96">
                <a:extLst>
                  <a:ext uri="{FF2B5EF4-FFF2-40B4-BE49-F238E27FC236}">
                    <a16:creationId xmlns:a16="http://schemas.microsoft.com/office/drawing/2014/main" id="{7A39FBAE-8D56-49A3-BD0B-D2FC07C914B0}"/>
                  </a:ext>
                </a:extLst>
              </p14:cNvPr>
              <p14:cNvContentPartPr/>
              <p14:nvPr/>
            </p14:nvContentPartPr>
            <p14:xfrm>
              <a:off x="5655788" y="3614979"/>
              <a:ext cx="786600" cy="427680"/>
            </p14:xfrm>
          </p:contentPart>
        </mc:Choice>
        <mc:Fallback>
          <p:pic>
            <p:nvPicPr>
              <p:cNvPr id="97" name="Ink 96">
                <a:extLst>
                  <a:ext uri="{FF2B5EF4-FFF2-40B4-BE49-F238E27FC236}">
                    <a16:creationId xmlns:a16="http://schemas.microsoft.com/office/drawing/2014/main" id="{7A39FBAE-8D56-49A3-BD0B-D2FC07C914B0}"/>
                  </a:ext>
                </a:extLst>
              </p:cNvPr>
              <p:cNvPicPr/>
              <p:nvPr/>
            </p:nvPicPr>
            <p:blipFill>
              <a:blip r:embed="rId43"/>
              <a:stretch>
                <a:fillRect/>
              </a:stretch>
            </p:blipFill>
            <p:spPr>
              <a:xfrm>
                <a:off x="5647148" y="3606339"/>
                <a:ext cx="804240" cy="4453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98" name="Ink 97">
                <a:extLst>
                  <a:ext uri="{FF2B5EF4-FFF2-40B4-BE49-F238E27FC236}">
                    <a16:creationId xmlns:a16="http://schemas.microsoft.com/office/drawing/2014/main" id="{47BA6A2D-D1D3-4129-B144-7E280C47B47D}"/>
                  </a:ext>
                </a:extLst>
              </p14:cNvPr>
              <p14:cNvContentPartPr/>
              <p14:nvPr/>
            </p14:nvContentPartPr>
            <p14:xfrm>
              <a:off x="7246268" y="2464419"/>
              <a:ext cx="140400" cy="120960"/>
            </p14:xfrm>
          </p:contentPart>
        </mc:Choice>
        <mc:Fallback>
          <p:pic>
            <p:nvPicPr>
              <p:cNvPr id="98" name="Ink 97">
                <a:extLst>
                  <a:ext uri="{FF2B5EF4-FFF2-40B4-BE49-F238E27FC236}">
                    <a16:creationId xmlns:a16="http://schemas.microsoft.com/office/drawing/2014/main" id="{47BA6A2D-D1D3-4129-B144-7E280C47B47D}"/>
                  </a:ext>
                </a:extLst>
              </p:cNvPr>
              <p:cNvPicPr/>
              <p:nvPr/>
            </p:nvPicPr>
            <p:blipFill>
              <a:blip r:embed="rId45"/>
              <a:stretch>
                <a:fillRect/>
              </a:stretch>
            </p:blipFill>
            <p:spPr>
              <a:xfrm>
                <a:off x="7237268" y="2455419"/>
                <a:ext cx="158040" cy="13860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99" name="Ink 98">
                <a:extLst>
                  <a:ext uri="{FF2B5EF4-FFF2-40B4-BE49-F238E27FC236}">
                    <a16:creationId xmlns:a16="http://schemas.microsoft.com/office/drawing/2014/main" id="{A94F648C-AA14-4F83-90E7-905D78803018}"/>
                  </a:ext>
                </a:extLst>
              </p14:cNvPr>
              <p14:cNvContentPartPr/>
              <p14:nvPr/>
            </p14:nvContentPartPr>
            <p14:xfrm>
              <a:off x="6137108" y="2153739"/>
              <a:ext cx="906840" cy="1051560"/>
            </p14:xfrm>
          </p:contentPart>
        </mc:Choice>
        <mc:Fallback>
          <p:pic>
            <p:nvPicPr>
              <p:cNvPr id="99" name="Ink 98">
                <a:extLst>
                  <a:ext uri="{FF2B5EF4-FFF2-40B4-BE49-F238E27FC236}">
                    <a16:creationId xmlns:a16="http://schemas.microsoft.com/office/drawing/2014/main" id="{A94F648C-AA14-4F83-90E7-905D78803018}"/>
                  </a:ext>
                </a:extLst>
              </p:cNvPr>
              <p:cNvPicPr/>
              <p:nvPr/>
            </p:nvPicPr>
            <p:blipFill>
              <a:blip r:embed="rId47"/>
              <a:stretch>
                <a:fillRect/>
              </a:stretch>
            </p:blipFill>
            <p:spPr>
              <a:xfrm>
                <a:off x="6128468" y="2145099"/>
                <a:ext cx="924480" cy="106920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100" name="Ink 99">
                <a:extLst>
                  <a:ext uri="{FF2B5EF4-FFF2-40B4-BE49-F238E27FC236}">
                    <a16:creationId xmlns:a16="http://schemas.microsoft.com/office/drawing/2014/main" id="{E5C44D28-9D80-4B56-A971-74D436302333}"/>
                  </a:ext>
                </a:extLst>
              </p14:cNvPr>
              <p14:cNvContentPartPr/>
              <p14:nvPr/>
            </p14:nvContentPartPr>
            <p14:xfrm>
              <a:off x="5550668" y="2654859"/>
              <a:ext cx="237240" cy="333360"/>
            </p14:xfrm>
          </p:contentPart>
        </mc:Choice>
        <mc:Fallback>
          <p:pic>
            <p:nvPicPr>
              <p:cNvPr id="100" name="Ink 99">
                <a:extLst>
                  <a:ext uri="{FF2B5EF4-FFF2-40B4-BE49-F238E27FC236}">
                    <a16:creationId xmlns:a16="http://schemas.microsoft.com/office/drawing/2014/main" id="{E5C44D28-9D80-4B56-A971-74D436302333}"/>
                  </a:ext>
                </a:extLst>
              </p:cNvPr>
              <p:cNvPicPr/>
              <p:nvPr/>
            </p:nvPicPr>
            <p:blipFill>
              <a:blip r:embed="rId49"/>
              <a:stretch>
                <a:fillRect/>
              </a:stretch>
            </p:blipFill>
            <p:spPr>
              <a:xfrm>
                <a:off x="5542028" y="2646210"/>
                <a:ext cx="254880" cy="351019"/>
              </a:xfrm>
              <a:prstGeom prst="rect">
                <a:avLst/>
              </a:prstGeom>
            </p:spPr>
          </p:pic>
        </mc:Fallback>
      </mc:AlternateContent>
    </p:spTree>
    <p:extLst>
      <p:ext uri="{BB962C8B-B14F-4D97-AF65-F5344CB8AC3E}">
        <p14:creationId xmlns:p14="http://schemas.microsoft.com/office/powerpoint/2010/main" val="2258086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Solving Equations and Inequalities Graphically</a:t>
            </a:r>
          </a:p>
        </p:txBody>
      </p:sp>
      <p:sp>
        <p:nvSpPr>
          <p:cNvPr id="3" name="Content Placeholder 2"/>
          <p:cNvSpPr>
            <a:spLocks noGrp="1"/>
          </p:cNvSpPr>
          <p:nvPr>
            <p:ph idx="1"/>
          </p:nvPr>
        </p:nvSpPr>
        <p:spPr>
          <a:xfrm>
            <a:off x="304800" y="1646237"/>
            <a:ext cx="8305800" cy="4525963"/>
          </a:xfrm>
        </p:spPr>
        <p:txBody>
          <a:bodyPr>
            <a:normAutofit lnSpcReduction="10000"/>
          </a:bodyPr>
          <a:lstStyle/>
          <a:p>
            <a:r>
              <a:rPr lang="en-US" dirty="0"/>
              <a:t>Use table to help graph. Make sure your equation is in slope-intercept form.</a:t>
            </a:r>
          </a:p>
          <a:p>
            <a:endParaRPr lang="en-US" dirty="0"/>
          </a:p>
          <a:p>
            <a:r>
              <a:rPr lang="en-US" dirty="0"/>
              <a:t>When graphing inequalities, &lt; or &gt; is a dashed line, </a:t>
            </a:r>
            <a:r>
              <a:rPr lang="en-US" u="sng" dirty="0"/>
              <a:t>&lt;</a:t>
            </a:r>
            <a:r>
              <a:rPr lang="en-US" dirty="0"/>
              <a:t> or </a:t>
            </a:r>
            <a:r>
              <a:rPr lang="en-US" u="sng" dirty="0"/>
              <a:t>&gt;</a:t>
            </a:r>
            <a:r>
              <a:rPr lang="en-US" dirty="0"/>
              <a:t> is a solid line. </a:t>
            </a:r>
          </a:p>
          <a:p>
            <a:endParaRPr lang="en-US" dirty="0"/>
          </a:p>
          <a:p>
            <a:r>
              <a:rPr lang="en-US" dirty="0"/>
              <a:t>Don’t forget to choose a test point when graphing an inequality to determine shading.</a:t>
            </a:r>
          </a:p>
        </p:txBody>
      </p:sp>
      <mc:AlternateContent xmlns:mc="http://schemas.openxmlformats.org/markup-compatibility/2006">
        <mc:Choice xmlns:p14="http://schemas.microsoft.com/office/powerpoint/2010/main" Requires="p14">
          <p:contentPart p14:bwMode="auto" r:id="rId2">
            <p14:nvContentPartPr>
              <p14:cNvPr id="15" name="Ink 14">
                <a:extLst>
                  <a:ext uri="{FF2B5EF4-FFF2-40B4-BE49-F238E27FC236}">
                    <a16:creationId xmlns:a16="http://schemas.microsoft.com/office/drawing/2014/main" id="{59EDB80D-0F74-473F-ACA6-DF16B5A7CAFA}"/>
                  </a:ext>
                </a:extLst>
              </p14:cNvPr>
              <p14:cNvContentPartPr/>
              <p14:nvPr/>
            </p14:nvContentPartPr>
            <p14:xfrm>
              <a:off x="6840548" y="2579259"/>
              <a:ext cx="471960" cy="261360"/>
            </p14:xfrm>
          </p:contentPart>
        </mc:Choice>
        <mc:Fallback>
          <p:pic>
            <p:nvPicPr>
              <p:cNvPr id="15" name="Ink 14">
                <a:extLst>
                  <a:ext uri="{FF2B5EF4-FFF2-40B4-BE49-F238E27FC236}">
                    <a16:creationId xmlns:a16="http://schemas.microsoft.com/office/drawing/2014/main" id="{59EDB80D-0F74-473F-ACA6-DF16B5A7CAFA}"/>
                  </a:ext>
                </a:extLst>
              </p:cNvPr>
              <p:cNvPicPr/>
              <p:nvPr/>
            </p:nvPicPr>
            <p:blipFill>
              <a:blip r:embed="rId3"/>
              <a:stretch>
                <a:fillRect/>
              </a:stretch>
            </p:blipFill>
            <p:spPr>
              <a:xfrm>
                <a:off x="6831548" y="2570619"/>
                <a:ext cx="489600" cy="279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7" name="Ink 16">
                <a:extLst>
                  <a:ext uri="{FF2B5EF4-FFF2-40B4-BE49-F238E27FC236}">
                    <a16:creationId xmlns:a16="http://schemas.microsoft.com/office/drawing/2014/main" id="{0B27FDAC-307E-4338-952A-89B4BEAD0674}"/>
                  </a:ext>
                </a:extLst>
              </p14:cNvPr>
              <p14:cNvContentPartPr/>
              <p14:nvPr/>
            </p14:nvContentPartPr>
            <p14:xfrm>
              <a:off x="6232508" y="2933139"/>
              <a:ext cx="1829160" cy="792000"/>
            </p14:xfrm>
          </p:contentPart>
        </mc:Choice>
        <mc:Fallback>
          <p:pic>
            <p:nvPicPr>
              <p:cNvPr id="17" name="Ink 16">
                <a:extLst>
                  <a:ext uri="{FF2B5EF4-FFF2-40B4-BE49-F238E27FC236}">
                    <a16:creationId xmlns:a16="http://schemas.microsoft.com/office/drawing/2014/main" id="{0B27FDAC-307E-4338-952A-89B4BEAD0674}"/>
                  </a:ext>
                </a:extLst>
              </p:cNvPr>
              <p:cNvPicPr/>
              <p:nvPr/>
            </p:nvPicPr>
            <p:blipFill>
              <a:blip r:embed="rId5"/>
              <a:stretch>
                <a:fillRect/>
              </a:stretch>
            </p:blipFill>
            <p:spPr>
              <a:xfrm>
                <a:off x="6223506" y="2924495"/>
                <a:ext cx="1846803" cy="809648"/>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8" name="Ink 17">
                <a:extLst>
                  <a:ext uri="{FF2B5EF4-FFF2-40B4-BE49-F238E27FC236}">
                    <a16:creationId xmlns:a16="http://schemas.microsoft.com/office/drawing/2014/main" id="{209B47BB-DB3E-44AA-82B4-ECF09481CF60}"/>
                  </a:ext>
                </a:extLst>
              </p14:cNvPr>
              <p14:cNvContentPartPr/>
              <p14:nvPr/>
            </p14:nvContentPartPr>
            <p14:xfrm>
              <a:off x="3008708" y="3689139"/>
              <a:ext cx="2522520" cy="1038960"/>
            </p14:xfrm>
          </p:contentPart>
        </mc:Choice>
        <mc:Fallback>
          <p:pic>
            <p:nvPicPr>
              <p:cNvPr id="18" name="Ink 17">
                <a:extLst>
                  <a:ext uri="{FF2B5EF4-FFF2-40B4-BE49-F238E27FC236}">
                    <a16:creationId xmlns:a16="http://schemas.microsoft.com/office/drawing/2014/main" id="{209B47BB-DB3E-44AA-82B4-ECF09481CF60}"/>
                  </a:ext>
                </a:extLst>
              </p:cNvPr>
              <p:cNvPicPr/>
              <p:nvPr/>
            </p:nvPicPr>
            <p:blipFill>
              <a:blip r:embed="rId7"/>
              <a:stretch>
                <a:fillRect/>
              </a:stretch>
            </p:blipFill>
            <p:spPr>
              <a:xfrm>
                <a:off x="2999708" y="3680142"/>
                <a:ext cx="2540160" cy="1056594"/>
              </a:xfrm>
              <a:prstGeom prst="rect">
                <a:avLst/>
              </a:prstGeom>
            </p:spPr>
          </p:pic>
        </mc:Fallback>
      </mc:AlternateContent>
    </p:spTree>
    <p:extLst>
      <p:ext uri="{BB962C8B-B14F-4D97-AF65-F5344CB8AC3E}">
        <p14:creationId xmlns:p14="http://schemas.microsoft.com/office/powerpoint/2010/main" val="4096773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a:solidFill>
                  <a:schemeClr val="accent1"/>
                </a:solidFill>
              </a:rPr>
              <a:t>Ex 7: Graph the inequality x + 2y &lt; 4.</a:t>
            </a:r>
          </a:p>
        </p:txBody>
      </p:sp>
      <mc:AlternateContent xmlns:mc="http://schemas.openxmlformats.org/markup-compatibility/2006">
        <mc:Choice xmlns:p14="http://schemas.microsoft.com/office/powerpoint/2010/main" Requires="p14">
          <p:contentPart p14:bwMode="auto" r:id="rId2">
            <p14:nvContentPartPr>
              <p14:cNvPr id="35" name="Ink 34">
                <a:extLst>
                  <a:ext uri="{FF2B5EF4-FFF2-40B4-BE49-F238E27FC236}">
                    <a16:creationId xmlns:a16="http://schemas.microsoft.com/office/drawing/2014/main" id="{EFED5DB7-9D64-484C-9F1E-7A0179EF5F95}"/>
                  </a:ext>
                </a:extLst>
              </p14:cNvPr>
              <p14:cNvContentPartPr/>
              <p14:nvPr/>
            </p14:nvContentPartPr>
            <p14:xfrm>
              <a:off x="7219268" y="1827939"/>
              <a:ext cx="209160" cy="311400"/>
            </p14:xfrm>
          </p:contentPart>
        </mc:Choice>
        <mc:Fallback>
          <p:pic>
            <p:nvPicPr>
              <p:cNvPr id="35" name="Ink 34">
                <a:extLst>
                  <a:ext uri="{FF2B5EF4-FFF2-40B4-BE49-F238E27FC236}">
                    <a16:creationId xmlns:a16="http://schemas.microsoft.com/office/drawing/2014/main" id="{EFED5DB7-9D64-484C-9F1E-7A0179EF5F95}"/>
                  </a:ext>
                </a:extLst>
              </p:cNvPr>
              <p:cNvPicPr/>
              <p:nvPr/>
            </p:nvPicPr>
            <p:blipFill>
              <a:blip r:embed="rId3"/>
              <a:stretch>
                <a:fillRect/>
              </a:stretch>
            </p:blipFill>
            <p:spPr>
              <a:xfrm>
                <a:off x="7210268" y="1819299"/>
                <a:ext cx="226800" cy="3290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6" name="Ink 35">
                <a:extLst>
                  <a:ext uri="{FF2B5EF4-FFF2-40B4-BE49-F238E27FC236}">
                    <a16:creationId xmlns:a16="http://schemas.microsoft.com/office/drawing/2014/main" id="{5B11AC4E-0666-4A3B-B4BE-3DE5E1AA5A9D}"/>
                  </a:ext>
                </a:extLst>
              </p14:cNvPr>
              <p14:cNvContentPartPr/>
              <p14:nvPr/>
            </p14:nvContentPartPr>
            <p14:xfrm>
              <a:off x="7617428" y="1966539"/>
              <a:ext cx="137520" cy="17640"/>
            </p14:xfrm>
          </p:contentPart>
        </mc:Choice>
        <mc:Fallback>
          <p:pic>
            <p:nvPicPr>
              <p:cNvPr id="36" name="Ink 35">
                <a:extLst>
                  <a:ext uri="{FF2B5EF4-FFF2-40B4-BE49-F238E27FC236}">
                    <a16:creationId xmlns:a16="http://schemas.microsoft.com/office/drawing/2014/main" id="{5B11AC4E-0666-4A3B-B4BE-3DE5E1AA5A9D}"/>
                  </a:ext>
                </a:extLst>
              </p:cNvPr>
              <p:cNvPicPr/>
              <p:nvPr/>
            </p:nvPicPr>
            <p:blipFill>
              <a:blip r:embed="rId5"/>
              <a:stretch>
                <a:fillRect/>
              </a:stretch>
            </p:blipFill>
            <p:spPr>
              <a:xfrm>
                <a:off x="7608788" y="1957539"/>
                <a:ext cx="155160" cy="352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3" name="Ink 42">
                <a:extLst>
                  <a:ext uri="{FF2B5EF4-FFF2-40B4-BE49-F238E27FC236}">
                    <a16:creationId xmlns:a16="http://schemas.microsoft.com/office/drawing/2014/main" id="{6677E30C-F2AA-45DC-AD98-A7133EF2A068}"/>
                  </a:ext>
                </a:extLst>
              </p14:cNvPr>
              <p14:cNvContentPartPr/>
              <p14:nvPr/>
            </p14:nvContentPartPr>
            <p14:xfrm>
              <a:off x="8592308" y="1722819"/>
              <a:ext cx="160200" cy="425520"/>
            </p14:xfrm>
          </p:contentPart>
        </mc:Choice>
        <mc:Fallback>
          <p:pic>
            <p:nvPicPr>
              <p:cNvPr id="43" name="Ink 42">
                <a:extLst>
                  <a:ext uri="{FF2B5EF4-FFF2-40B4-BE49-F238E27FC236}">
                    <a16:creationId xmlns:a16="http://schemas.microsoft.com/office/drawing/2014/main" id="{6677E30C-F2AA-45DC-AD98-A7133EF2A068}"/>
                  </a:ext>
                </a:extLst>
              </p:cNvPr>
              <p:cNvPicPr/>
              <p:nvPr/>
            </p:nvPicPr>
            <p:blipFill>
              <a:blip r:embed="rId7"/>
              <a:stretch>
                <a:fillRect/>
              </a:stretch>
            </p:blipFill>
            <p:spPr>
              <a:xfrm>
                <a:off x="8583668" y="1713819"/>
                <a:ext cx="177840" cy="4431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44" name="Ink 43">
                <a:extLst>
                  <a:ext uri="{FF2B5EF4-FFF2-40B4-BE49-F238E27FC236}">
                    <a16:creationId xmlns:a16="http://schemas.microsoft.com/office/drawing/2014/main" id="{E6CAD6CF-B095-4560-9064-7A3F2D7B32DE}"/>
                  </a:ext>
                </a:extLst>
              </p14:cNvPr>
              <p14:cNvContentPartPr/>
              <p14:nvPr/>
            </p14:nvContentPartPr>
            <p14:xfrm>
              <a:off x="8301428" y="1867899"/>
              <a:ext cx="113760" cy="196920"/>
            </p14:xfrm>
          </p:contentPart>
        </mc:Choice>
        <mc:Fallback>
          <p:pic>
            <p:nvPicPr>
              <p:cNvPr id="44" name="Ink 43">
                <a:extLst>
                  <a:ext uri="{FF2B5EF4-FFF2-40B4-BE49-F238E27FC236}">
                    <a16:creationId xmlns:a16="http://schemas.microsoft.com/office/drawing/2014/main" id="{E6CAD6CF-B095-4560-9064-7A3F2D7B32DE}"/>
                  </a:ext>
                </a:extLst>
              </p:cNvPr>
              <p:cNvPicPr/>
              <p:nvPr/>
            </p:nvPicPr>
            <p:blipFill>
              <a:blip r:embed="rId9"/>
              <a:stretch>
                <a:fillRect/>
              </a:stretch>
            </p:blipFill>
            <p:spPr>
              <a:xfrm>
                <a:off x="8292788" y="1858899"/>
                <a:ext cx="131400" cy="214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5" name="Ink 44">
                <a:extLst>
                  <a:ext uri="{FF2B5EF4-FFF2-40B4-BE49-F238E27FC236}">
                    <a16:creationId xmlns:a16="http://schemas.microsoft.com/office/drawing/2014/main" id="{F80B580A-0D29-4868-951E-7D1BDD09A65B}"/>
                  </a:ext>
                </a:extLst>
              </p14:cNvPr>
              <p14:cNvContentPartPr/>
              <p14:nvPr/>
            </p14:nvContentPartPr>
            <p14:xfrm>
              <a:off x="7875908" y="1865739"/>
              <a:ext cx="250920" cy="282600"/>
            </p14:xfrm>
          </p:contentPart>
        </mc:Choice>
        <mc:Fallback>
          <p:pic>
            <p:nvPicPr>
              <p:cNvPr id="45" name="Ink 44">
                <a:extLst>
                  <a:ext uri="{FF2B5EF4-FFF2-40B4-BE49-F238E27FC236}">
                    <a16:creationId xmlns:a16="http://schemas.microsoft.com/office/drawing/2014/main" id="{F80B580A-0D29-4868-951E-7D1BDD09A65B}"/>
                  </a:ext>
                </a:extLst>
              </p:cNvPr>
              <p:cNvPicPr/>
              <p:nvPr/>
            </p:nvPicPr>
            <p:blipFill>
              <a:blip r:embed="rId11"/>
              <a:stretch>
                <a:fillRect/>
              </a:stretch>
            </p:blipFill>
            <p:spPr>
              <a:xfrm>
                <a:off x="7867268" y="1856739"/>
                <a:ext cx="268560" cy="3002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0" name="Ink 49">
                <a:extLst>
                  <a:ext uri="{FF2B5EF4-FFF2-40B4-BE49-F238E27FC236}">
                    <a16:creationId xmlns:a16="http://schemas.microsoft.com/office/drawing/2014/main" id="{1775B983-091C-4B11-8477-2C6883A1C490}"/>
                  </a:ext>
                </a:extLst>
              </p14:cNvPr>
              <p14:cNvContentPartPr/>
              <p14:nvPr/>
            </p14:nvContentPartPr>
            <p14:xfrm>
              <a:off x="8448668" y="2236179"/>
              <a:ext cx="284760" cy="25560"/>
            </p14:xfrm>
          </p:contentPart>
        </mc:Choice>
        <mc:Fallback>
          <p:pic>
            <p:nvPicPr>
              <p:cNvPr id="50" name="Ink 49">
                <a:extLst>
                  <a:ext uri="{FF2B5EF4-FFF2-40B4-BE49-F238E27FC236}">
                    <a16:creationId xmlns:a16="http://schemas.microsoft.com/office/drawing/2014/main" id="{1775B983-091C-4B11-8477-2C6883A1C490}"/>
                  </a:ext>
                </a:extLst>
              </p:cNvPr>
              <p:cNvPicPr/>
              <p:nvPr/>
            </p:nvPicPr>
            <p:blipFill>
              <a:blip r:embed="rId13"/>
              <a:stretch>
                <a:fillRect/>
              </a:stretch>
            </p:blipFill>
            <p:spPr>
              <a:xfrm>
                <a:off x="8440028" y="2227179"/>
                <a:ext cx="30240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1" name="Ink 50">
                <a:extLst>
                  <a:ext uri="{FF2B5EF4-FFF2-40B4-BE49-F238E27FC236}">
                    <a16:creationId xmlns:a16="http://schemas.microsoft.com/office/drawing/2014/main" id="{F10885F5-2B9A-4BD4-ACB3-54B744F8BFBE}"/>
                  </a:ext>
                </a:extLst>
              </p14:cNvPr>
              <p14:cNvContentPartPr/>
              <p14:nvPr/>
            </p14:nvContentPartPr>
            <p14:xfrm>
              <a:off x="8535788" y="2378379"/>
              <a:ext cx="131760" cy="126360"/>
            </p14:xfrm>
          </p:contentPart>
        </mc:Choice>
        <mc:Fallback>
          <p:pic>
            <p:nvPicPr>
              <p:cNvPr id="51" name="Ink 50">
                <a:extLst>
                  <a:ext uri="{FF2B5EF4-FFF2-40B4-BE49-F238E27FC236}">
                    <a16:creationId xmlns:a16="http://schemas.microsoft.com/office/drawing/2014/main" id="{F10885F5-2B9A-4BD4-ACB3-54B744F8BFBE}"/>
                  </a:ext>
                </a:extLst>
              </p:cNvPr>
              <p:cNvPicPr/>
              <p:nvPr/>
            </p:nvPicPr>
            <p:blipFill>
              <a:blip r:embed="rId15"/>
              <a:stretch>
                <a:fillRect/>
              </a:stretch>
            </p:blipFill>
            <p:spPr>
              <a:xfrm>
                <a:off x="8526788" y="2369739"/>
                <a:ext cx="14940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52" name="Ink 51">
                <a:extLst>
                  <a:ext uri="{FF2B5EF4-FFF2-40B4-BE49-F238E27FC236}">
                    <a16:creationId xmlns:a16="http://schemas.microsoft.com/office/drawing/2014/main" id="{B658F12C-EDA4-4865-84BD-133D10E072E0}"/>
                  </a:ext>
                </a:extLst>
              </p14:cNvPr>
              <p14:cNvContentPartPr/>
              <p14:nvPr/>
            </p14:nvContentPartPr>
            <p14:xfrm>
              <a:off x="6299828" y="3240939"/>
              <a:ext cx="231840" cy="892080"/>
            </p14:xfrm>
          </p:contentPart>
        </mc:Choice>
        <mc:Fallback>
          <p:pic>
            <p:nvPicPr>
              <p:cNvPr id="52" name="Ink 51">
                <a:extLst>
                  <a:ext uri="{FF2B5EF4-FFF2-40B4-BE49-F238E27FC236}">
                    <a16:creationId xmlns:a16="http://schemas.microsoft.com/office/drawing/2014/main" id="{B658F12C-EDA4-4865-84BD-133D10E072E0}"/>
                  </a:ext>
                </a:extLst>
              </p:cNvPr>
              <p:cNvPicPr/>
              <p:nvPr/>
            </p:nvPicPr>
            <p:blipFill>
              <a:blip r:embed="rId17"/>
              <a:stretch>
                <a:fillRect/>
              </a:stretch>
            </p:blipFill>
            <p:spPr>
              <a:xfrm>
                <a:off x="6291188" y="3232299"/>
                <a:ext cx="249480" cy="9097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53" name="Ink 52">
                <a:extLst>
                  <a:ext uri="{FF2B5EF4-FFF2-40B4-BE49-F238E27FC236}">
                    <a16:creationId xmlns:a16="http://schemas.microsoft.com/office/drawing/2014/main" id="{82A36A58-294E-477B-BC99-6527C58B6777}"/>
                  </a:ext>
                </a:extLst>
              </p14:cNvPr>
              <p14:cNvContentPartPr/>
              <p14:nvPr/>
            </p14:nvContentPartPr>
            <p14:xfrm>
              <a:off x="6814988" y="3077859"/>
              <a:ext cx="189000" cy="253080"/>
            </p14:xfrm>
          </p:contentPart>
        </mc:Choice>
        <mc:Fallback>
          <p:pic>
            <p:nvPicPr>
              <p:cNvPr id="53" name="Ink 52">
                <a:extLst>
                  <a:ext uri="{FF2B5EF4-FFF2-40B4-BE49-F238E27FC236}">
                    <a16:creationId xmlns:a16="http://schemas.microsoft.com/office/drawing/2014/main" id="{82A36A58-294E-477B-BC99-6527C58B6777}"/>
                  </a:ext>
                </a:extLst>
              </p:cNvPr>
              <p:cNvPicPr/>
              <p:nvPr/>
            </p:nvPicPr>
            <p:blipFill>
              <a:blip r:embed="rId19"/>
              <a:stretch>
                <a:fillRect/>
              </a:stretch>
            </p:blipFill>
            <p:spPr>
              <a:xfrm>
                <a:off x="6805988" y="3069219"/>
                <a:ext cx="206640" cy="2707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54" name="Ink 53">
                <a:extLst>
                  <a:ext uri="{FF2B5EF4-FFF2-40B4-BE49-F238E27FC236}">
                    <a16:creationId xmlns:a16="http://schemas.microsoft.com/office/drawing/2014/main" id="{A8924EC3-4375-4D30-A2B0-2CE7F6052EA4}"/>
                  </a:ext>
                </a:extLst>
              </p14:cNvPr>
              <p14:cNvContentPartPr/>
              <p14:nvPr/>
            </p14:nvContentPartPr>
            <p14:xfrm>
              <a:off x="7244108" y="3086859"/>
              <a:ext cx="66600" cy="1800"/>
            </p14:xfrm>
          </p:contentPart>
        </mc:Choice>
        <mc:Fallback>
          <p:pic>
            <p:nvPicPr>
              <p:cNvPr id="54" name="Ink 53">
                <a:extLst>
                  <a:ext uri="{FF2B5EF4-FFF2-40B4-BE49-F238E27FC236}">
                    <a16:creationId xmlns:a16="http://schemas.microsoft.com/office/drawing/2014/main" id="{A8924EC3-4375-4D30-A2B0-2CE7F6052EA4}"/>
                  </a:ext>
                </a:extLst>
              </p:cNvPr>
              <p:cNvPicPr/>
              <p:nvPr/>
            </p:nvPicPr>
            <p:blipFill>
              <a:blip r:embed="rId21"/>
              <a:stretch>
                <a:fillRect/>
              </a:stretch>
            </p:blipFill>
            <p:spPr>
              <a:xfrm>
                <a:off x="7235108" y="3078219"/>
                <a:ext cx="8424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55" name="Ink 54">
                <a:extLst>
                  <a:ext uri="{FF2B5EF4-FFF2-40B4-BE49-F238E27FC236}">
                    <a16:creationId xmlns:a16="http://schemas.microsoft.com/office/drawing/2014/main" id="{E9475988-F364-4689-AD51-F54359D2D0E8}"/>
                  </a:ext>
                </a:extLst>
              </p14:cNvPr>
              <p14:cNvContentPartPr/>
              <p14:nvPr/>
            </p14:nvContentPartPr>
            <p14:xfrm>
              <a:off x="7488908" y="2829819"/>
              <a:ext cx="11880" cy="237240"/>
            </p14:xfrm>
          </p:contentPart>
        </mc:Choice>
        <mc:Fallback>
          <p:pic>
            <p:nvPicPr>
              <p:cNvPr id="55" name="Ink 54">
                <a:extLst>
                  <a:ext uri="{FF2B5EF4-FFF2-40B4-BE49-F238E27FC236}">
                    <a16:creationId xmlns:a16="http://schemas.microsoft.com/office/drawing/2014/main" id="{E9475988-F364-4689-AD51-F54359D2D0E8}"/>
                  </a:ext>
                </a:extLst>
              </p:cNvPr>
              <p:cNvPicPr/>
              <p:nvPr/>
            </p:nvPicPr>
            <p:blipFill>
              <a:blip r:embed="rId23"/>
              <a:stretch>
                <a:fillRect/>
              </a:stretch>
            </p:blipFill>
            <p:spPr>
              <a:xfrm>
                <a:off x="7479908" y="2820819"/>
                <a:ext cx="29520" cy="2548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56" name="Ink 55">
                <a:extLst>
                  <a:ext uri="{FF2B5EF4-FFF2-40B4-BE49-F238E27FC236}">
                    <a16:creationId xmlns:a16="http://schemas.microsoft.com/office/drawing/2014/main" id="{D11ED01B-F439-4A3F-92C5-0E581E5E63AE}"/>
                  </a:ext>
                </a:extLst>
              </p14:cNvPr>
              <p14:cNvContentPartPr/>
              <p14:nvPr/>
            </p14:nvContentPartPr>
            <p14:xfrm>
              <a:off x="7327628" y="3192339"/>
              <a:ext cx="296640" cy="33480"/>
            </p14:xfrm>
          </p:contentPart>
        </mc:Choice>
        <mc:Fallback>
          <p:pic>
            <p:nvPicPr>
              <p:cNvPr id="56" name="Ink 55">
                <a:extLst>
                  <a:ext uri="{FF2B5EF4-FFF2-40B4-BE49-F238E27FC236}">
                    <a16:creationId xmlns:a16="http://schemas.microsoft.com/office/drawing/2014/main" id="{D11ED01B-F439-4A3F-92C5-0E581E5E63AE}"/>
                  </a:ext>
                </a:extLst>
              </p:cNvPr>
              <p:cNvPicPr/>
              <p:nvPr/>
            </p:nvPicPr>
            <p:blipFill>
              <a:blip r:embed="rId25"/>
              <a:stretch>
                <a:fillRect/>
              </a:stretch>
            </p:blipFill>
            <p:spPr>
              <a:xfrm>
                <a:off x="7318988" y="3183339"/>
                <a:ext cx="314280" cy="511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57" name="Ink 56">
                <a:extLst>
                  <a:ext uri="{FF2B5EF4-FFF2-40B4-BE49-F238E27FC236}">
                    <a16:creationId xmlns:a16="http://schemas.microsoft.com/office/drawing/2014/main" id="{161EE9BD-AD7F-4565-A25D-927F2B3E1BFF}"/>
                  </a:ext>
                </a:extLst>
              </p14:cNvPr>
              <p14:cNvContentPartPr/>
              <p14:nvPr/>
            </p14:nvContentPartPr>
            <p14:xfrm>
              <a:off x="6323588" y="1845579"/>
              <a:ext cx="606600" cy="862560"/>
            </p14:xfrm>
          </p:contentPart>
        </mc:Choice>
        <mc:Fallback>
          <p:pic>
            <p:nvPicPr>
              <p:cNvPr id="57" name="Ink 56">
                <a:extLst>
                  <a:ext uri="{FF2B5EF4-FFF2-40B4-BE49-F238E27FC236}">
                    <a16:creationId xmlns:a16="http://schemas.microsoft.com/office/drawing/2014/main" id="{161EE9BD-AD7F-4565-A25D-927F2B3E1BFF}"/>
                  </a:ext>
                </a:extLst>
              </p:cNvPr>
              <p:cNvPicPr/>
              <p:nvPr/>
            </p:nvPicPr>
            <p:blipFill>
              <a:blip r:embed="rId27"/>
              <a:stretch>
                <a:fillRect/>
              </a:stretch>
            </p:blipFill>
            <p:spPr>
              <a:xfrm>
                <a:off x="6314943" y="1836579"/>
                <a:ext cx="624250" cy="8802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58" name="Ink 57">
                <a:extLst>
                  <a:ext uri="{FF2B5EF4-FFF2-40B4-BE49-F238E27FC236}">
                    <a16:creationId xmlns:a16="http://schemas.microsoft.com/office/drawing/2014/main" id="{D1268629-A3C2-420C-AA4A-0928A3F3E560}"/>
                  </a:ext>
                </a:extLst>
              </p14:cNvPr>
              <p14:cNvContentPartPr/>
              <p14:nvPr/>
            </p14:nvContentPartPr>
            <p14:xfrm>
              <a:off x="7394228" y="3346779"/>
              <a:ext cx="165960" cy="213840"/>
            </p14:xfrm>
          </p:contentPart>
        </mc:Choice>
        <mc:Fallback>
          <p:pic>
            <p:nvPicPr>
              <p:cNvPr id="58" name="Ink 57">
                <a:extLst>
                  <a:ext uri="{FF2B5EF4-FFF2-40B4-BE49-F238E27FC236}">
                    <a16:creationId xmlns:a16="http://schemas.microsoft.com/office/drawing/2014/main" id="{D1268629-A3C2-420C-AA4A-0928A3F3E560}"/>
                  </a:ext>
                </a:extLst>
              </p:cNvPr>
              <p:cNvPicPr/>
              <p:nvPr/>
            </p:nvPicPr>
            <p:blipFill>
              <a:blip r:embed="rId29"/>
              <a:stretch>
                <a:fillRect/>
              </a:stretch>
            </p:blipFill>
            <p:spPr>
              <a:xfrm>
                <a:off x="7385588" y="3338139"/>
                <a:ext cx="183600" cy="2314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63" name="Ink 62">
                <a:extLst>
                  <a:ext uri="{FF2B5EF4-FFF2-40B4-BE49-F238E27FC236}">
                    <a16:creationId xmlns:a16="http://schemas.microsoft.com/office/drawing/2014/main" id="{768497A1-55A8-4D7A-8975-780D79CAC902}"/>
                  </a:ext>
                </a:extLst>
              </p14:cNvPr>
              <p14:cNvContentPartPr/>
              <p14:nvPr/>
            </p14:nvContentPartPr>
            <p14:xfrm>
              <a:off x="8464508" y="3045459"/>
              <a:ext cx="195480" cy="304560"/>
            </p14:xfrm>
          </p:contentPart>
        </mc:Choice>
        <mc:Fallback>
          <p:pic>
            <p:nvPicPr>
              <p:cNvPr id="63" name="Ink 62">
                <a:extLst>
                  <a:ext uri="{FF2B5EF4-FFF2-40B4-BE49-F238E27FC236}">
                    <a16:creationId xmlns:a16="http://schemas.microsoft.com/office/drawing/2014/main" id="{768497A1-55A8-4D7A-8975-780D79CAC902}"/>
                  </a:ext>
                </a:extLst>
              </p:cNvPr>
              <p:cNvPicPr/>
              <p:nvPr/>
            </p:nvPicPr>
            <p:blipFill>
              <a:blip r:embed="rId31"/>
              <a:stretch>
                <a:fillRect/>
              </a:stretch>
            </p:blipFill>
            <p:spPr>
              <a:xfrm>
                <a:off x="8455868" y="3036459"/>
                <a:ext cx="213120" cy="3222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64" name="Ink 63">
                <a:extLst>
                  <a:ext uri="{FF2B5EF4-FFF2-40B4-BE49-F238E27FC236}">
                    <a16:creationId xmlns:a16="http://schemas.microsoft.com/office/drawing/2014/main" id="{211BC04A-9BDB-43E5-87A3-C31C9C5EF103}"/>
                  </a:ext>
                </a:extLst>
              </p14:cNvPr>
              <p14:cNvContentPartPr/>
              <p14:nvPr/>
            </p14:nvContentPartPr>
            <p14:xfrm>
              <a:off x="8176148" y="3165699"/>
              <a:ext cx="136080" cy="167400"/>
            </p14:xfrm>
          </p:contentPart>
        </mc:Choice>
        <mc:Fallback>
          <p:pic>
            <p:nvPicPr>
              <p:cNvPr id="64" name="Ink 63">
                <a:extLst>
                  <a:ext uri="{FF2B5EF4-FFF2-40B4-BE49-F238E27FC236}">
                    <a16:creationId xmlns:a16="http://schemas.microsoft.com/office/drawing/2014/main" id="{211BC04A-9BDB-43E5-87A3-C31C9C5EF103}"/>
                  </a:ext>
                </a:extLst>
              </p:cNvPr>
              <p:cNvPicPr/>
              <p:nvPr/>
            </p:nvPicPr>
            <p:blipFill>
              <a:blip r:embed="rId33"/>
              <a:stretch>
                <a:fillRect/>
              </a:stretch>
            </p:blipFill>
            <p:spPr>
              <a:xfrm>
                <a:off x="8167508" y="3156699"/>
                <a:ext cx="153720" cy="18504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65" name="Ink 64">
                <a:extLst>
                  <a:ext uri="{FF2B5EF4-FFF2-40B4-BE49-F238E27FC236}">
                    <a16:creationId xmlns:a16="http://schemas.microsoft.com/office/drawing/2014/main" id="{D3D6DDED-5A97-4157-8971-FB9610E9228C}"/>
                  </a:ext>
                </a:extLst>
              </p14:cNvPr>
              <p14:cNvContentPartPr/>
              <p14:nvPr/>
            </p14:nvContentPartPr>
            <p14:xfrm>
              <a:off x="7778708" y="3201339"/>
              <a:ext cx="177840" cy="271080"/>
            </p14:xfrm>
          </p:contentPart>
        </mc:Choice>
        <mc:Fallback>
          <p:pic>
            <p:nvPicPr>
              <p:cNvPr id="65" name="Ink 64">
                <a:extLst>
                  <a:ext uri="{FF2B5EF4-FFF2-40B4-BE49-F238E27FC236}">
                    <a16:creationId xmlns:a16="http://schemas.microsoft.com/office/drawing/2014/main" id="{D3D6DDED-5A97-4157-8971-FB9610E9228C}"/>
                  </a:ext>
                </a:extLst>
              </p:cNvPr>
              <p:cNvPicPr/>
              <p:nvPr/>
            </p:nvPicPr>
            <p:blipFill>
              <a:blip r:embed="rId35"/>
              <a:stretch>
                <a:fillRect/>
              </a:stretch>
            </p:blipFill>
            <p:spPr>
              <a:xfrm>
                <a:off x="7769708" y="3192339"/>
                <a:ext cx="195480" cy="28872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68" name="Ink 67">
                <a:extLst>
                  <a:ext uri="{FF2B5EF4-FFF2-40B4-BE49-F238E27FC236}">
                    <a16:creationId xmlns:a16="http://schemas.microsoft.com/office/drawing/2014/main" id="{F9D54AD2-9A21-4B64-BEB0-F7BAF6E63DE9}"/>
                  </a:ext>
                </a:extLst>
              </p14:cNvPr>
              <p14:cNvContentPartPr/>
              <p14:nvPr/>
            </p14:nvContentPartPr>
            <p14:xfrm>
              <a:off x="7375148" y="2301699"/>
              <a:ext cx="704520" cy="423360"/>
            </p14:xfrm>
          </p:contentPart>
        </mc:Choice>
        <mc:Fallback>
          <p:pic>
            <p:nvPicPr>
              <p:cNvPr id="68" name="Ink 67">
                <a:extLst>
                  <a:ext uri="{FF2B5EF4-FFF2-40B4-BE49-F238E27FC236}">
                    <a16:creationId xmlns:a16="http://schemas.microsoft.com/office/drawing/2014/main" id="{F9D54AD2-9A21-4B64-BEB0-F7BAF6E63DE9}"/>
                  </a:ext>
                </a:extLst>
              </p:cNvPr>
              <p:cNvPicPr/>
              <p:nvPr/>
            </p:nvPicPr>
            <p:blipFill>
              <a:blip r:embed="rId37"/>
              <a:stretch>
                <a:fillRect/>
              </a:stretch>
            </p:blipFill>
            <p:spPr>
              <a:xfrm>
                <a:off x="7366148" y="2292707"/>
                <a:ext cx="722160" cy="440985"/>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69" name="Ink 68">
                <a:extLst>
                  <a:ext uri="{FF2B5EF4-FFF2-40B4-BE49-F238E27FC236}">
                    <a16:creationId xmlns:a16="http://schemas.microsoft.com/office/drawing/2014/main" id="{E1D189BF-2D7C-464F-80FD-C6A4B030E368}"/>
                  </a:ext>
                </a:extLst>
              </p14:cNvPr>
              <p14:cNvContentPartPr/>
              <p14:nvPr/>
            </p14:nvContentPartPr>
            <p14:xfrm>
              <a:off x="-1546732" y="-132261"/>
              <a:ext cx="3600" cy="23400"/>
            </p14:xfrm>
          </p:contentPart>
        </mc:Choice>
        <mc:Fallback>
          <p:pic>
            <p:nvPicPr>
              <p:cNvPr id="69" name="Ink 68">
                <a:extLst>
                  <a:ext uri="{FF2B5EF4-FFF2-40B4-BE49-F238E27FC236}">
                    <a16:creationId xmlns:a16="http://schemas.microsoft.com/office/drawing/2014/main" id="{E1D189BF-2D7C-464F-80FD-C6A4B030E368}"/>
                  </a:ext>
                </a:extLst>
              </p:cNvPr>
              <p:cNvPicPr/>
              <p:nvPr/>
            </p:nvPicPr>
            <p:blipFill>
              <a:blip r:embed="rId39"/>
              <a:stretch>
                <a:fillRect/>
              </a:stretch>
            </p:blipFill>
            <p:spPr>
              <a:xfrm>
                <a:off x="-1555732" y="-140901"/>
                <a:ext cx="2124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98" name="Ink 97">
                <a:extLst>
                  <a:ext uri="{FF2B5EF4-FFF2-40B4-BE49-F238E27FC236}">
                    <a16:creationId xmlns:a16="http://schemas.microsoft.com/office/drawing/2014/main" id="{3725922B-BDCB-4FE1-8C35-2D980DC29AB6}"/>
                  </a:ext>
                </a:extLst>
              </p14:cNvPr>
              <p14:cNvContentPartPr/>
              <p14:nvPr/>
            </p14:nvContentPartPr>
            <p14:xfrm>
              <a:off x="4928588" y="4332068"/>
              <a:ext cx="497160" cy="406080"/>
            </p14:xfrm>
          </p:contentPart>
        </mc:Choice>
        <mc:Fallback>
          <p:pic>
            <p:nvPicPr>
              <p:cNvPr id="98" name="Ink 97">
                <a:extLst>
                  <a:ext uri="{FF2B5EF4-FFF2-40B4-BE49-F238E27FC236}">
                    <a16:creationId xmlns:a16="http://schemas.microsoft.com/office/drawing/2014/main" id="{3725922B-BDCB-4FE1-8C35-2D980DC29AB6}"/>
                  </a:ext>
                </a:extLst>
              </p:cNvPr>
              <p:cNvPicPr/>
              <p:nvPr/>
            </p:nvPicPr>
            <p:blipFill>
              <a:blip r:embed="rId41"/>
              <a:stretch>
                <a:fillRect/>
              </a:stretch>
            </p:blipFill>
            <p:spPr>
              <a:xfrm>
                <a:off x="4919588" y="4323068"/>
                <a:ext cx="514800" cy="4237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09" name="Ink 108">
                <a:extLst>
                  <a:ext uri="{FF2B5EF4-FFF2-40B4-BE49-F238E27FC236}">
                    <a16:creationId xmlns:a16="http://schemas.microsoft.com/office/drawing/2014/main" id="{BF660073-1E7E-498F-9AA1-82AB892C9C7F}"/>
                  </a:ext>
                </a:extLst>
              </p14:cNvPr>
              <p14:cNvContentPartPr/>
              <p14:nvPr/>
            </p14:nvContentPartPr>
            <p14:xfrm>
              <a:off x="7866908" y="4336388"/>
              <a:ext cx="256680" cy="350640"/>
            </p14:xfrm>
          </p:contentPart>
        </mc:Choice>
        <mc:Fallback>
          <p:pic>
            <p:nvPicPr>
              <p:cNvPr id="109" name="Ink 108">
                <a:extLst>
                  <a:ext uri="{FF2B5EF4-FFF2-40B4-BE49-F238E27FC236}">
                    <a16:creationId xmlns:a16="http://schemas.microsoft.com/office/drawing/2014/main" id="{BF660073-1E7E-498F-9AA1-82AB892C9C7F}"/>
                  </a:ext>
                </a:extLst>
              </p:cNvPr>
              <p:cNvPicPr/>
              <p:nvPr/>
            </p:nvPicPr>
            <p:blipFill>
              <a:blip r:embed="rId43"/>
              <a:stretch>
                <a:fillRect/>
              </a:stretch>
            </p:blipFill>
            <p:spPr>
              <a:xfrm>
                <a:off x="7858268" y="4327388"/>
                <a:ext cx="274320" cy="36828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112" name="Ink 111">
                <a:extLst>
                  <a:ext uri="{FF2B5EF4-FFF2-40B4-BE49-F238E27FC236}">
                    <a16:creationId xmlns:a16="http://schemas.microsoft.com/office/drawing/2014/main" id="{298628FC-A751-4159-99B6-A42D77584769}"/>
                  </a:ext>
                </a:extLst>
              </p14:cNvPr>
              <p14:cNvContentPartPr/>
              <p14:nvPr/>
            </p14:nvContentPartPr>
            <p14:xfrm>
              <a:off x="7848548" y="5160788"/>
              <a:ext cx="216720" cy="334440"/>
            </p14:xfrm>
          </p:contentPart>
        </mc:Choice>
        <mc:Fallback>
          <p:pic>
            <p:nvPicPr>
              <p:cNvPr id="112" name="Ink 111">
                <a:extLst>
                  <a:ext uri="{FF2B5EF4-FFF2-40B4-BE49-F238E27FC236}">
                    <a16:creationId xmlns:a16="http://schemas.microsoft.com/office/drawing/2014/main" id="{298628FC-A751-4159-99B6-A42D77584769}"/>
                  </a:ext>
                </a:extLst>
              </p:cNvPr>
              <p:cNvPicPr/>
              <p:nvPr/>
            </p:nvPicPr>
            <p:blipFill>
              <a:blip r:embed="rId45"/>
              <a:stretch>
                <a:fillRect/>
              </a:stretch>
            </p:blipFill>
            <p:spPr>
              <a:xfrm>
                <a:off x="7839908" y="5152148"/>
                <a:ext cx="234360" cy="35208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115" name="Ink 114">
                <a:extLst>
                  <a:ext uri="{FF2B5EF4-FFF2-40B4-BE49-F238E27FC236}">
                    <a16:creationId xmlns:a16="http://schemas.microsoft.com/office/drawing/2014/main" id="{BB09BDDA-BEF5-4318-9A76-9412D8EC9A6E}"/>
                  </a:ext>
                </a:extLst>
              </p14:cNvPr>
              <p14:cNvContentPartPr/>
              <p14:nvPr/>
            </p14:nvContentPartPr>
            <p14:xfrm>
              <a:off x="8228348" y="5107148"/>
              <a:ext cx="199440" cy="478440"/>
            </p14:xfrm>
          </p:contentPart>
        </mc:Choice>
        <mc:Fallback>
          <p:pic>
            <p:nvPicPr>
              <p:cNvPr id="115" name="Ink 114">
                <a:extLst>
                  <a:ext uri="{FF2B5EF4-FFF2-40B4-BE49-F238E27FC236}">
                    <a16:creationId xmlns:a16="http://schemas.microsoft.com/office/drawing/2014/main" id="{BB09BDDA-BEF5-4318-9A76-9412D8EC9A6E}"/>
                  </a:ext>
                </a:extLst>
              </p:cNvPr>
              <p:cNvPicPr/>
              <p:nvPr/>
            </p:nvPicPr>
            <p:blipFill>
              <a:blip r:embed="rId47"/>
              <a:stretch>
                <a:fillRect/>
              </a:stretch>
            </p:blipFill>
            <p:spPr>
              <a:xfrm>
                <a:off x="8219708" y="5098148"/>
                <a:ext cx="217080" cy="49608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116" name="Ink 115">
                <a:extLst>
                  <a:ext uri="{FF2B5EF4-FFF2-40B4-BE49-F238E27FC236}">
                    <a16:creationId xmlns:a16="http://schemas.microsoft.com/office/drawing/2014/main" id="{9033B614-2DFF-4A39-A169-2380A689A36F}"/>
                  </a:ext>
                </a:extLst>
              </p14:cNvPr>
              <p14:cNvContentPartPr/>
              <p14:nvPr/>
            </p14:nvContentPartPr>
            <p14:xfrm>
              <a:off x="8267948" y="4308308"/>
              <a:ext cx="219240" cy="430200"/>
            </p14:xfrm>
          </p:contentPart>
        </mc:Choice>
        <mc:Fallback>
          <p:pic>
            <p:nvPicPr>
              <p:cNvPr id="116" name="Ink 115">
                <a:extLst>
                  <a:ext uri="{FF2B5EF4-FFF2-40B4-BE49-F238E27FC236}">
                    <a16:creationId xmlns:a16="http://schemas.microsoft.com/office/drawing/2014/main" id="{9033B614-2DFF-4A39-A169-2380A689A36F}"/>
                  </a:ext>
                </a:extLst>
              </p:cNvPr>
              <p:cNvPicPr/>
              <p:nvPr/>
            </p:nvPicPr>
            <p:blipFill>
              <a:blip r:embed="rId49"/>
              <a:stretch>
                <a:fillRect/>
              </a:stretch>
            </p:blipFill>
            <p:spPr>
              <a:xfrm>
                <a:off x="8259308" y="4299668"/>
                <a:ext cx="236880" cy="44784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119" name="Ink 118">
                <a:extLst>
                  <a:ext uri="{FF2B5EF4-FFF2-40B4-BE49-F238E27FC236}">
                    <a16:creationId xmlns:a16="http://schemas.microsoft.com/office/drawing/2014/main" id="{CC90399C-19E3-4DFD-92D7-2DEC05014394}"/>
                  </a:ext>
                </a:extLst>
              </p14:cNvPr>
              <p14:cNvContentPartPr/>
              <p14:nvPr/>
            </p14:nvContentPartPr>
            <p14:xfrm>
              <a:off x="6200828" y="387188"/>
              <a:ext cx="2571840" cy="1193040"/>
            </p14:xfrm>
          </p:contentPart>
        </mc:Choice>
        <mc:Fallback>
          <p:pic>
            <p:nvPicPr>
              <p:cNvPr id="119" name="Ink 118">
                <a:extLst>
                  <a:ext uri="{FF2B5EF4-FFF2-40B4-BE49-F238E27FC236}">
                    <a16:creationId xmlns:a16="http://schemas.microsoft.com/office/drawing/2014/main" id="{CC90399C-19E3-4DFD-92D7-2DEC05014394}"/>
                  </a:ext>
                </a:extLst>
              </p:cNvPr>
              <p:cNvPicPr/>
              <p:nvPr/>
            </p:nvPicPr>
            <p:blipFill>
              <a:blip r:embed="rId51"/>
              <a:stretch>
                <a:fillRect/>
              </a:stretch>
            </p:blipFill>
            <p:spPr>
              <a:xfrm>
                <a:off x="6191828" y="378191"/>
                <a:ext cx="2589480" cy="1210675"/>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121" name="Ink 120">
                <a:extLst>
                  <a:ext uri="{FF2B5EF4-FFF2-40B4-BE49-F238E27FC236}">
                    <a16:creationId xmlns:a16="http://schemas.microsoft.com/office/drawing/2014/main" id="{1957864B-7C2A-4ED4-AF1C-CC3137D1066D}"/>
                  </a:ext>
                </a:extLst>
              </p14:cNvPr>
              <p14:cNvContentPartPr/>
              <p14:nvPr/>
            </p14:nvContentPartPr>
            <p14:xfrm>
              <a:off x="5942348" y="4343948"/>
              <a:ext cx="1739880" cy="785160"/>
            </p14:xfrm>
          </p:contentPart>
        </mc:Choice>
        <mc:Fallback>
          <p:pic>
            <p:nvPicPr>
              <p:cNvPr id="121" name="Ink 120">
                <a:extLst>
                  <a:ext uri="{FF2B5EF4-FFF2-40B4-BE49-F238E27FC236}">
                    <a16:creationId xmlns:a16="http://schemas.microsoft.com/office/drawing/2014/main" id="{1957864B-7C2A-4ED4-AF1C-CC3137D1066D}"/>
                  </a:ext>
                </a:extLst>
              </p:cNvPr>
              <p:cNvPicPr/>
              <p:nvPr/>
            </p:nvPicPr>
            <p:blipFill>
              <a:blip r:embed="rId53"/>
              <a:stretch>
                <a:fillRect/>
              </a:stretch>
            </p:blipFill>
            <p:spPr>
              <a:xfrm>
                <a:off x="5933348" y="4335312"/>
                <a:ext cx="1757520" cy="802792"/>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122" name="Ink 121">
                <a:extLst>
                  <a:ext uri="{FF2B5EF4-FFF2-40B4-BE49-F238E27FC236}">
                    <a16:creationId xmlns:a16="http://schemas.microsoft.com/office/drawing/2014/main" id="{125A1864-1290-4704-9892-B064CDA4B3DC}"/>
                  </a:ext>
                </a:extLst>
              </p14:cNvPr>
              <p14:cNvContentPartPr/>
              <p14:nvPr/>
            </p14:nvContentPartPr>
            <p14:xfrm>
              <a:off x="7318268" y="5297588"/>
              <a:ext cx="234720" cy="336600"/>
            </p14:xfrm>
          </p:contentPart>
        </mc:Choice>
        <mc:Fallback>
          <p:pic>
            <p:nvPicPr>
              <p:cNvPr id="122" name="Ink 121">
                <a:extLst>
                  <a:ext uri="{FF2B5EF4-FFF2-40B4-BE49-F238E27FC236}">
                    <a16:creationId xmlns:a16="http://schemas.microsoft.com/office/drawing/2014/main" id="{125A1864-1290-4704-9892-B064CDA4B3DC}"/>
                  </a:ext>
                </a:extLst>
              </p:cNvPr>
              <p:cNvPicPr/>
              <p:nvPr/>
            </p:nvPicPr>
            <p:blipFill>
              <a:blip r:embed="rId55"/>
              <a:stretch>
                <a:fillRect/>
              </a:stretch>
            </p:blipFill>
            <p:spPr>
              <a:xfrm>
                <a:off x="7309628" y="5288588"/>
                <a:ext cx="252360" cy="35424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135" name="Ink 134">
                <a:extLst>
                  <a:ext uri="{FF2B5EF4-FFF2-40B4-BE49-F238E27FC236}">
                    <a16:creationId xmlns:a16="http://schemas.microsoft.com/office/drawing/2014/main" id="{B7322E5C-3A6C-49C5-824D-77E1CE06A3EE}"/>
                  </a:ext>
                </a:extLst>
              </p14:cNvPr>
              <p14:cNvContentPartPr/>
              <p14:nvPr/>
            </p14:nvContentPartPr>
            <p14:xfrm>
              <a:off x="84068" y="1502499"/>
              <a:ext cx="4642920" cy="3982289"/>
            </p14:xfrm>
          </p:contentPart>
        </mc:Choice>
        <mc:Fallback>
          <p:pic>
            <p:nvPicPr>
              <p:cNvPr id="135" name="Ink 134">
                <a:extLst>
                  <a:ext uri="{FF2B5EF4-FFF2-40B4-BE49-F238E27FC236}">
                    <a16:creationId xmlns:a16="http://schemas.microsoft.com/office/drawing/2014/main" id="{B7322E5C-3A6C-49C5-824D-77E1CE06A3EE}"/>
                  </a:ext>
                </a:extLst>
              </p:cNvPr>
              <p:cNvPicPr/>
              <p:nvPr/>
            </p:nvPicPr>
            <p:blipFill>
              <a:blip r:embed="rId57"/>
              <a:stretch>
                <a:fillRect/>
              </a:stretch>
            </p:blipFill>
            <p:spPr>
              <a:xfrm>
                <a:off x="75428" y="1493499"/>
                <a:ext cx="4660560" cy="3999929"/>
              </a:xfrm>
              <a:prstGeom prst="rect">
                <a:avLst/>
              </a:prstGeom>
            </p:spPr>
          </p:pic>
        </mc:Fallback>
      </mc:AlternateContent>
    </p:spTree>
    <p:extLst>
      <p:ext uri="{BB962C8B-B14F-4D97-AF65-F5344CB8AC3E}">
        <p14:creationId xmlns:p14="http://schemas.microsoft.com/office/powerpoint/2010/main" val="4072530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r>
              <a:rPr lang="en-US" sz="3600" b="1" dirty="0"/>
              <a:t>Building a Function that Models a Relationship between two Quantities</a:t>
            </a:r>
          </a:p>
        </p:txBody>
      </p:sp>
      <p:sp>
        <p:nvSpPr>
          <p:cNvPr id="3" name="Content Placeholder 2"/>
          <p:cNvSpPr>
            <a:spLocks noGrp="1"/>
          </p:cNvSpPr>
          <p:nvPr>
            <p:ph idx="1"/>
          </p:nvPr>
        </p:nvSpPr>
        <p:spPr>
          <a:xfrm>
            <a:off x="304800" y="1676400"/>
            <a:ext cx="8305800" cy="4876800"/>
          </a:xfrm>
        </p:spPr>
        <p:txBody>
          <a:bodyPr>
            <a:normAutofit fontScale="77500" lnSpcReduction="20000"/>
          </a:bodyPr>
          <a:lstStyle/>
          <a:p>
            <a:r>
              <a:rPr lang="en-US" dirty="0"/>
              <a:t>A linear model for a function is f(x) = mx + b, where m and b are any real numbers and x is the independent variable. </a:t>
            </a:r>
          </a:p>
          <a:p>
            <a:endParaRPr lang="en-US" dirty="0"/>
          </a:p>
          <a:p>
            <a:r>
              <a:rPr lang="en-US" dirty="0"/>
              <a:t>Sometimes the data for a function is presented as a sequence. A </a:t>
            </a:r>
            <a:r>
              <a:rPr lang="en-US" b="1" dirty="0"/>
              <a:t>sequence</a:t>
            </a:r>
            <a:r>
              <a:rPr lang="en-US" dirty="0"/>
              <a:t> is an ordered list of numbers. Each number in the sequence is called a </a:t>
            </a:r>
            <a:r>
              <a:rPr lang="en-US" b="1" dirty="0"/>
              <a:t>term</a:t>
            </a:r>
            <a:r>
              <a:rPr lang="en-US" dirty="0"/>
              <a:t>. </a:t>
            </a:r>
          </a:p>
          <a:p>
            <a:endParaRPr lang="en-US" dirty="0"/>
          </a:p>
          <a:p>
            <a:r>
              <a:rPr lang="en-US" dirty="0"/>
              <a:t>The </a:t>
            </a:r>
            <a:r>
              <a:rPr lang="en-US" b="1" dirty="0"/>
              <a:t>explicit</a:t>
            </a:r>
            <a:r>
              <a:rPr lang="en-US" dirty="0"/>
              <a:t> formula for an arithmetic sequence is a</a:t>
            </a:r>
            <a:r>
              <a:rPr lang="en-US" baseline="-25000" dirty="0"/>
              <a:t>n</a:t>
            </a:r>
            <a:r>
              <a:rPr lang="en-US" dirty="0"/>
              <a:t> = a</a:t>
            </a:r>
            <a:r>
              <a:rPr lang="en-US" baseline="-25000" dirty="0"/>
              <a:t>1</a:t>
            </a:r>
            <a:r>
              <a:rPr lang="en-US" dirty="0"/>
              <a:t> + d(n – 1)</a:t>
            </a:r>
          </a:p>
          <a:p>
            <a:endParaRPr lang="en-US" dirty="0"/>
          </a:p>
          <a:p>
            <a:r>
              <a:rPr lang="en-US" dirty="0"/>
              <a:t>The </a:t>
            </a:r>
            <a:r>
              <a:rPr lang="en-US" b="1" dirty="0"/>
              <a:t>recursive</a:t>
            </a:r>
            <a:r>
              <a:rPr lang="en-US" dirty="0"/>
              <a:t> formula for an arithmetic sequence is a</a:t>
            </a:r>
            <a:r>
              <a:rPr lang="en-US" baseline="-25000" dirty="0"/>
              <a:t>n</a:t>
            </a:r>
            <a:r>
              <a:rPr lang="en-US" dirty="0"/>
              <a:t> = a</a:t>
            </a:r>
            <a:r>
              <a:rPr lang="en-US" baseline="-25000" dirty="0"/>
              <a:t>n -1 </a:t>
            </a:r>
            <a:r>
              <a:rPr lang="en-US" dirty="0"/>
              <a:t>+ d , a</a:t>
            </a:r>
            <a:r>
              <a:rPr lang="en-US" baseline="-25000" dirty="0"/>
              <a:t>1</a:t>
            </a:r>
            <a:r>
              <a:rPr lang="en-US" dirty="0"/>
              <a:t>=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F638D8C3-BBAE-41D4-A658-1F592513737F}"/>
                  </a:ext>
                </a:extLst>
              </p14:cNvPr>
              <p14:cNvContentPartPr/>
              <p14:nvPr/>
            </p14:nvContentPartPr>
            <p14:xfrm>
              <a:off x="1628108" y="6164139"/>
              <a:ext cx="708120" cy="405000"/>
            </p14:xfrm>
          </p:contentPart>
        </mc:Choice>
        <mc:Fallback>
          <p:pic>
            <p:nvPicPr>
              <p:cNvPr id="4" name="Ink 3">
                <a:extLst>
                  <a:ext uri="{FF2B5EF4-FFF2-40B4-BE49-F238E27FC236}">
                    <a16:creationId xmlns:a16="http://schemas.microsoft.com/office/drawing/2014/main" id="{F638D8C3-BBAE-41D4-A658-1F592513737F}"/>
                  </a:ext>
                </a:extLst>
              </p:cNvPr>
              <p:cNvPicPr/>
              <p:nvPr/>
            </p:nvPicPr>
            <p:blipFill>
              <a:blip r:embed="rId3"/>
              <a:stretch>
                <a:fillRect/>
              </a:stretch>
            </p:blipFill>
            <p:spPr>
              <a:xfrm>
                <a:off x="1610108" y="6128139"/>
                <a:ext cx="743760" cy="476640"/>
              </a:xfrm>
              <a:prstGeom prst="rect">
                <a:avLst/>
              </a:prstGeom>
            </p:spPr>
          </p:pic>
        </mc:Fallback>
      </mc:AlternateContent>
    </p:spTree>
    <p:extLst>
      <p:ext uri="{BB962C8B-B14F-4D97-AF65-F5344CB8AC3E}">
        <p14:creationId xmlns:p14="http://schemas.microsoft.com/office/powerpoint/2010/main" val="200006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normAutofit fontScale="90000"/>
          </a:bodyPr>
          <a:lstStyle/>
          <a:p>
            <a:pPr algn="l"/>
            <a:r>
              <a:rPr lang="en-US" b="1" dirty="0">
                <a:solidFill>
                  <a:srgbClr val="0070C0"/>
                </a:solidFill>
              </a:rPr>
              <a:t>Ex 8: Rachel is eating cookies everyday after school for a week. She has eaten cookies in the following pattern: 3, 5, 7, 9, 11. </a:t>
            </a:r>
            <a:br>
              <a:rPr lang="en-US" b="1" dirty="0">
                <a:solidFill>
                  <a:srgbClr val="0070C0"/>
                </a:solidFill>
              </a:rPr>
            </a:br>
            <a:br>
              <a:rPr lang="en-US" b="1" dirty="0">
                <a:solidFill>
                  <a:srgbClr val="0070C0"/>
                </a:solidFill>
              </a:rPr>
            </a:br>
            <a:r>
              <a:rPr lang="en-US" b="1" dirty="0">
                <a:solidFill>
                  <a:srgbClr val="0070C0"/>
                </a:solidFill>
              </a:rPr>
              <a:t>Write a function for this scenario.</a:t>
            </a:r>
          </a:p>
        </p:txBody>
      </p:sp>
      <mc:AlternateContent xmlns:mc="http://schemas.openxmlformats.org/markup-compatibility/2006">
        <mc:Choice xmlns:p14="http://schemas.microsoft.com/office/powerpoint/2010/main" Requires="p14">
          <p:contentPart p14:bwMode="auto" r:id="rId2">
            <p14:nvContentPartPr>
              <p14:cNvPr id="7" name="Ink 6">
                <a:extLst>
                  <a:ext uri="{FF2B5EF4-FFF2-40B4-BE49-F238E27FC236}">
                    <a16:creationId xmlns:a16="http://schemas.microsoft.com/office/drawing/2014/main" id="{E0649AEC-531F-4E54-AF1E-6FE4B78D5B59}"/>
                  </a:ext>
                </a:extLst>
              </p14:cNvPr>
              <p14:cNvContentPartPr/>
              <p14:nvPr/>
            </p14:nvContentPartPr>
            <p14:xfrm>
              <a:off x="2798828" y="3164979"/>
              <a:ext cx="250200" cy="331920"/>
            </p14:xfrm>
          </p:contentPart>
        </mc:Choice>
        <mc:Fallback>
          <p:pic>
            <p:nvPicPr>
              <p:cNvPr id="7" name="Ink 6">
                <a:extLst>
                  <a:ext uri="{FF2B5EF4-FFF2-40B4-BE49-F238E27FC236}">
                    <a16:creationId xmlns:a16="http://schemas.microsoft.com/office/drawing/2014/main" id="{E0649AEC-531F-4E54-AF1E-6FE4B78D5B59}"/>
                  </a:ext>
                </a:extLst>
              </p:cNvPr>
              <p:cNvPicPr/>
              <p:nvPr/>
            </p:nvPicPr>
            <p:blipFill>
              <a:blip r:embed="rId3"/>
              <a:stretch>
                <a:fillRect/>
              </a:stretch>
            </p:blipFill>
            <p:spPr>
              <a:xfrm>
                <a:off x="2789828" y="3156339"/>
                <a:ext cx="267840" cy="3495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 name="Ink 7">
                <a:extLst>
                  <a:ext uri="{FF2B5EF4-FFF2-40B4-BE49-F238E27FC236}">
                    <a16:creationId xmlns:a16="http://schemas.microsoft.com/office/drawing/2014/main" id="{325A3408-5204-4202-BC74-9C1FCB9B9A49}"/>
                  </a:ext>
                </a:extLst>
              </p14:cNvPr>
              <p14:cNvContentPartPr/>
              <p14:nvPr/>
            </p14:nvContentPartPr>
            <p14:xfrm>
              <a:off x="3181148" y="3431739"/>
              <a:ext cx="13680" cy="153720"/>
            </p14:xfrm>
          </p:contentPart>
        </mc:Choice>
        <mc:Fallback>
          <p:pic>
            <p:nvPicPr>
              <p:cNvPr id="8" name="Ink 7">
                <a:extLst>
                  <a:ext uri="{FF2B5EF4-FFF2-40B4-BE49-F238E27FC236}">
                    <a16:creationId xmlns:a16="http://schemas.microsoft.com/office/drawing/2014/main" id="{325A3408-5204-4202-BC74-9C1FCB9B9A49}"/>
                  </a:ext>
                </a:extLst>
              </p:cNvPr>
              <p:cNvPicPr/>
              <p:nvPr/>
            </p:nvPicPr>
            <p:blipFill>
              <a:blip r:embed="rId5"/>
              <a:stretch>
                <a:fillRect/>
              </a:stretch>
            </p:blipFill>
            <p:spPr>
              <a:xfrm>
                <a:off x="3172508" y="3423099"/>
                <a:ext cx="31320" cy="171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9" name="Ink 8">
                <a:extLst>
                  <a:ext uri="{FF2B5EF4-FFF2-40B4-BE49-F238E27FC236}">
                    <a16:creationId xmlns:a16="http://schemas.microsoft.com/office/drawing/2014/main" id="{D6BB3598-2EC4-4D52-8B29-71CF56050E0F}"/>
                  </a:ext>
                </a:extLst>
              </p14:cNvPr>
              <p14:cNvContentPartPr/>
              <p14:nvPr/>
            </p14:nvContentPartPr>
            <p14:xfrm>
              <a:off x="3461588" y="3237339"/>
              <a:ext cx="183960" cy="186480"/>
            </p14:xfrm>
          </p:contentPart>
        </mc:Choice>
        <mc:Fallback>
          <p:pic>
            <p:nvPicPr>
              <p:cNvPr id="9" name="Ink 8">
                <a:extLst>
                  <a:ext uri="{FF2B5EF4-FFF2-40B4-BE49-F238E27FC236}">
                    <a16:creationId xmlns:a16="http://schemas.microsoft.com/office/drawing/2014/main" id="{D6BB3598-2EC4-4D52-8B29-71CF56050E0F}"/>
                  </a:ext>
                </a:extLst>
              </p:cNvPr>
              <p:cNvPicPr/>
              <p:nvPr/>
            </p:nvPicPr>
            <p:blipFill>
              <a:blip r:embed="rId7"/>
              <a:stretch>
                <a:fillRect/>
              </a:stretch>
            </p:blipFill>
            <p:spPr>
              <a:xfrm>
                <a:off x="3452588" y="3228339"/>
                <a:ext cx="20160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7" name="Ink 16">
                <a:extLst>
                  <a:ext uri="{FF2B5EF4-FFF2-40B4-BE49-F238E27FC236}">
                    <a16:creationId xmlns:a16="http://schemas.microsoft.com/office/drawing/2014/main" id="{2F673CCC-008B-4DC5-8A2E-496D279094D1}"/>
                  </a:ext>
                </a:extLst>
              </p14:cNvPr>
              <p14:cNvContentPartPr/>
              <p14:nvPr/>
            </p14:nvContentPartPr>
            <p14:xfrm>
              <a:off x="4902668" y="2905419"/>
              <a:ext cx="565920" cy="708120"/>
            </p14:xfrm>
          </p:contentPart>
        </mc:Choice>
        <mc:Fallback>
          <p:pic>
            <p:nvPicPr>
              <p:cNvPr id="17" name="Ink 16">
                <a:extLst>
                  <a:ext uri="{FF2B5EF4-FFF2-40B4-BE49-F238E27FC236}">
                    <a16:creationId xmlns:a16="http://schemas.microsoft.com/office/drawing/2014/main" id="{2F673CCC-008B-4DC5-8A2E-496D279094D1}"/>
                  </a:ext>
                </a:extLst>
              </p:cNvPr>
              <p:cNvPicPr/>
              <p:nvPr/>
            </p:nvPicPr>
            <p:blipFill>
              <a:blip r:embed="rId9"/>
              <a:stretch>
                <a:fillRect/>
              </a:stretch>
            </p:blipFill>
            <p:spPr>
              <a:xfrm>
                <a:off x="4894028" y="2896419"/>
                <a:ext cx="583560" cy="725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8" name="Ink 17">
                <a:extLst>
                  <a:ext uri="{FF2B5EF4-FFF2-40B4-BE49-F238E27FC236}">
                    <a16:creationId xmlns:a16="http://schemas.microsoft.com/office/drawing/2014/main" id="{15D4790C-1080-4DA5-9F1D-E2E3F129D6CD}"/>
                  </a:ext>
                </a:extLst>
              </p14:cNvPr>
              <p14:cNvContentPartPr/>
              <p14:nvPr/>
            </p14:nvContentPartPr>
            <p14:xfrm>
              <a:off x="4271228" y="2988579"/>
              <a:ext cx="469440" cy="571680"/>
            </p14:xfrm>
          </p:contentPart>
        </mc:Choice>
        <mc:Fallback>
          <p:pic>
            <p:nvPicPr>
              <p:cNvPr id="18" name="Ink 17">
                <a:extLst>
                  <a:ext uri="{FF2B5EF4-FFF2-40B4-BE49-F238E27FC236}">
                    <a16:creationId xmlns:a16="http://schemas.microsoft.com/office/drawing/2014/main" id="{15D4790C-1080-4DA5-9F1D-E2E3F129D6CD}"/>
                  </a:ext>
                </a:extLst>
              </p:cNvPr>
              <p:cNvPicPr/>
              <p:nvPr/>
            </p:nvPicPr>
            <p:blipFill>
              <a:blip r:embed="rId11"/>
              <a:stretch>
                <a:fillRect/>
              </a:stretch>
            </p:blipFill>
            <p:spPr>
              <a:xfrm>
                <a:off x="4262581" y="2979939"/>
                <a:ext cx="487094" cy="5893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9" name="Ink 18">
                <a:extLst>
                  <a:ext uri="{FF2B5EF4-FFF2-40B4-BE49-F238E27FC236}">
                    <a16:creationId xmlns:a16="http://schemas.microsoft.com/office/drawing/2014/main" id="{163FC071-B16E-4828-A665-72493432D333}"/>
                  </a:ext>
                </a:extLst>
              </p14:cNvPr>
              <p14:cNvContentPartPr/>
              <p14:nvPr/>
            </p14:nvContentPartPr>
            <p14:xfrm>
              <a:off x="3842468" y="3075699"/>
              <a:ext cx="199800" cy="385560"/>
            </p14:xfrm>
          </p:contentPart>
        </mc:Choice>
        <mc:Fallback>
          <p:pic>
            <p:nvPicPr>
              <p:cNvPr id="19" name="Ink 18">
                <a:extLst>
                  <a:ext uri="{FF2B5EF4-FFF2-40B4-BE49-F238E27FC236}">
                    <a16:creationId xmlns:a16="http://schemas.microsoft.com/office/drawing/2014/main" id="{163FC071-B16E-4828-A665-72493432D333}"/>
                  </a:ext>
                </a:extLst>
              </p:cNvPr>
              <p:cNvPicPr/>
              <p:nvPr/>
            </p:nvPicPr>
            <p:blipFill>
              <a:blip r:embed="rId13"/>
              <a:stretch>
                <a:fillRect/>
              </a:stretch>
            </p:blipFill>
            <p:spPr>
              <a:xfrm>
                <a:off x="3833828" y="3066699"/>
                <a:ext cx="217440" cy="4032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0" name="Ink 19">
                <a:extLst>
                  <a:ext uri="{FF2B5EF4-FFF2-40B4-BE49-F238E27FC236}">
                    <a16:creationId xmlns:a16="http://schemas.microsoft.com/office/drawing/2014/main" id="{4E5EE55E-1020-4DE5-A74D-CCC08C03824C}"/>
                  </a:ext>
                </a:extLst>
              </p14:cNvPr>
              <p14:cNvContentPartPr/>
              <p14:nvPr/>
            </p14:nvContentPartPr>
            <p14:xfrm>
              <a:off x="2481668" y="3324459"/>
              <a:ext cx="142200" cy="98640"/>
            </p14:xfrm>
          </p:contentPart>
        </mc:Choice>
        <mc:Fallback>
          <p:pic>
            <p:nvPicPr>
              <p:cNvPr id="20" name="Ink 19">
                <a:extLst>
                  <a:ext uri="{FF2B5EF4-FFF2-40B4-BE49-F238E27FC236}">
                    <a16:creationId xmlns:a16="http://schemas.microsoft.com/office/drawing/2014/main" id="{4E5EE55E-1020-4DE5-A74D-CCC08C03824C}"/>
                  </a:ext>
                </a:extLst>
              </p:cNvPr>
              <p:cNvPicPr/>
              <p:nvPr/>
            </p:nvPicPr>
            <p:blipFill>
              <a:blip r:embed="rId15"/>
              <a:stretch>
                <a:fillRect/>
              </a:stretch>
            </p:blipFill>
            <p:spPr>
              <a:xfrm>
                <a:off x="2473028" y="3315459"/>
                <a:ext cx="15984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1" name="Ink 20">
                <a:extLst>
                  <a:ext uri="{FF2B5EF4-FFF2-40B4-BE49-F238E27FC236}">
                    <a16:creationId xmlns:a16="http://schemas.microsoft.com/office/drawing/2014/main" id="{071618E3-4B20-4332-9672-82855D6E370E}"/>
                  </a:ext>
                </a:extLst>
              </p14:cNvPr>
              <p14:cNvContentPartPr/>
              <p14:nvPr/>
            </p14:nvContentPartPr>
            <p14:xfrm>
              <a:off x="1753388" y="3182979"/>
              <a:ext cx="603720" cy="537480"/>
            </p14:xfrm>
          </p:contentPart>
        </mc:Choice>
        <mc:Fallback>
          <p:pic>
            <p:nvPicPr>
              <p:cNvPr id="21" name="Ink 20">
                <a:extLst>
                  <a:ext uri="{FF2B5EF4-FFF2-40B4-BE49-F238E27FC236}">
                    <a16:creationId xmlns:a16="http://schemas.microsoft.com/office/drawing/2014/main" id="{071618E3-4B20-4332-9672-82855D6E370E}"/>
                  </a:ext>
                </a:extLst>
              </p:cNvPr>
              <p:cNvPicPr/>
              <p:nvPr/>
            </p:nvPicPr>
            <p:blipFill>
              <a:blip r:embed="rId17"/>
              <a:stretch>
                <a:fillRect/>
              </a:stretch>
            </p:blipFill>
            <p:spPr>
              <a:xfrm>
                <a:off x="1744748" y="3173985"/>
                <a:ext cx="621360" cy="555108"/>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6" name="Ink 25">
                <a:extLst>
                  <a:ext uri="{FF2B5EF4-FFF2-40B4-BE49-F238E27FC236}">
                    <a16:creationId xmlns:a16="http://schemas.microsoft.com/office/drawing/2014/main" id="{B9E6A4D3-7261-44A5-AAC7-A31BF967C7C2}"/>
                  </a:ext>
                </a:extLst>
              </p14:cNvPr>
              <p14:cNvContentPartPr/>
              <p14:nvPr/>
            </p14:nvContentPartPr>
            <p14:xfrm>
              <a:off x="4703948" y="3870579"/>
              <a:ext cx="105840" cy="180720"/>
            </p14:xfrm>
          </p:contentPart>
        </mc:Choice>
        <mc:Fallback>
          <p:pic>
            <p:nvPicPr>
              <p:cNvPr id="26" name="Ink 25">
                <a:extLst>
                  <a:ext uri="{FF2B5EF4-FFF2-40B4-BE49-F238E27FC236}">
                    <a16:creationId xmlns:a16="http://schemas.microsoft.com/office/drawing/2014/main" id="{B9E6A4D3-7261-44A5-AAC7-A31BF967C7C2}"/>
                  </a:ext>
                </a:extLst>
              </p:cNvPr>
              <p:cNvPicPr/>
              <p:nvPr/>
            </p:nvPicPr>
            <p:blipFill>
              <a:blip r:embed="rId19"/>
              <a:stretch>
                <a:fillRect/>
              </a:stretch>
            </p:blipFill>
            <p:spPr>
              <a:xfrm>
                <a:off x="4695308" y="3861939"/>
                <a:ext cx="123480" cy="1983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7" name="Ink 26">
                <a:extLst>
                  <a:ext uri="{FF2B5EF4-FFF2-40B4-BE49-F238E27FC236}">
                    <a16:creationId xmlns:a16="http://schemas.microsoft.com/office/drawing/2014/main" id="{6AFEC172-73BD-4B79-8488-D7D3C0469696}"/>
                  </a:ext>
                </a:extLst>
              </p14:cNvPr>
              <p14:cNvContentPartPr/>
              <p14:nvPr/>
            </p14:nvContentPartPr>
            <p14:xfrm>
              <a:off x="2766068" y="3700299"/>
              <a:ext cx="554040" cy="46080"/>
            </p14:xfrm>
          </p:contentPart>
        </mc:Choice>
        <mc:Fallback>
          <p:pic>
            <p:nvPicPr>
              <p:cNvPr id="27" name="Ink 26">
                <a:extLst>
                  <a:ext uri="{FF2B5EF4-FFF2-40B4-BE49-F238E27FC236}">
                    <a16:creationId xmlns:a16="http://schemas.microsoft.com/office/drawing/2014/main" id="{6AFEC172-73BD-4B79-8488-D7D3C0469696}"/>
                  </a:ext>
                </a:extLst>
              </p:cNvPr>
              <p:cNvPicPr/>
              <p:nvPr/>
            </p:nvPicPr>
            <p:blipFill>
              <a:blip r:embed="rId21"/>
              <a:stretch>
                <a:fillRect/>
              </a:stretch>
            </p:blipFill>
            <p:spPr>
              <a:xfrm>
                <a:off x="2757068" y="3691299"/>
                <a:ext cx="571680" cy="637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8" name="Ink 27">
                <a:extLst>
                  <a:ext uri="{FF2B5EF4-FFF2-40B4-BE49-F238E27FC236}">
                    <a16:creationId xmlns:a16="http://schemas.microsoft.com/office/drawing/2014/main" id="{D0471E60-DDCD-4166-A0A4-F4B5BB7CA5EF}"/>
                  </a:ext>
                </a:extLst>
              </p14:cNvPr>
              <p14:cNvContentPartPr/>
              <p14:nvPr/>
            </p14:nvContentPartPr>
            <p14:xfrm>
              <a:off x="4439708" y="3890739"/>
              <a:ext cx="138960" cy="140400"/>
            </p14:xfrm>
          </p:contentPart>
        </mc:Choice>
        <mc:Fallback>
          <p:pic>
            <p:nvPicPr>
              <p:cNvPr id="28" name="Ink 27">
                <a:extLst>
                  <a:ext uri="{FF2B5EF4-FFF2-40B4-BE49-F238E27FC236}">
                    <a16:creationId xmlns:a16="http://schemas.microsoft.com/office/drawing/2014/main" id="{D0471E60-DDCD-4166-A0A4-F4B5BB7CA5EF}"/>
                  </a:ext>
                </a:extLst>
              </p:cNvPr>
              <p:cNvPicPr/>
              <p:nvPr/>
            </p:nvPicPr>
            <p:blipFill>
              <a:blip r:embed="rId23"/>
              <a:stretch>
                <a:fillRect/>
              </a:stretch>
            </p:blipFill>
            <p:spPr>
              <a:xfrm>
                <a:off x="4430708" y="3882099"/>
                <a:ext cx="156600" cy="1580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9" name="Ink 28">
                <a:extLst>
                  <a:ext uri="{FF2B5EF4-FFF2-40B4-BE49-F238E27FC236}">
                    <a16:creationId xmlns:a16="http://schemas.microsoft.com/office/drawing/2014/main" id="{E068B8DD-5D46-48DE-9C82-A8713D651C58}"/>
                  </a:ext>
                </a:extLst>
              </p14:cNvPr>
              <p14:cNvContentPartPr/>
              <p14:nvPr/>
            </p14:nvContentPartPr>
            <p14:xfrm>
              <a:off x="4028228" y="3686259"/>
              <a:ext cx="256680" cy="353160"/>
            </p14:xfrm>
          </p:contentPart>
        </mc:Choice>
        <mc:Fallback>
          <p:pic>
            <p:nvPicPr>
              <p:cNvPr id="29" name="Ink 28">
                <a:extLst>
                  <a:ext uri="{FF2B5EF4-FFF2-40B4-BE49-F238E27FC236}">
                    <a16:creationId xmlns:a16="http://schemas.microsoft.com/office/drawing/2014/main" id="{E068B8DD-5D46-48DE-9C82-A8713D651C58}"/>
                  </a:ext>
                </a:extLst>
              </p:cNvPr>
              <p:cNvPicPr/>
              <p:nvPr/>
            </p:nvPicPr>
            <p:blipFill>
              <a:blip r:embed="rId25"/>
              <a:stretch>
                <a:fillRect/>
              </a:stretch>
            </p:blipFill>
            <p:spPr>
              <a:xfrm>
                <a:off x="4019228" y="3677619"/>
                <a:ext cx="274320" cy="3708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30" name="Ink 29">
                <a:extLst>
                  <a:ext uri="{FF2B5EF4-FFF2-40B4-BE49-F238E27FC236}">
                    <a16:creationId xmlns:a16="http://schemas.microsoft.com/office/drawing/2014/main" id="{5003D578-11B4-4948-B26E-B9DF86FC9354}"/>
                  </a:ext>
                </a:extLst>
              </p14:cNvPr>
              <p14:cNvContentPartPr/>
              <p14:nvPr/>
            </p14:nvContentPartPr>
            <p14:xfrm>
              <a:off x="3013388" y="3821259"/>
              <a:ext cx="195120" cy="280800"/>
            </p14:xfrm>
          </p:contentPart>
        </mc:Choice>
        <mc:Fallback>
          <p:pic>
            <p:nvPicPr>
              <p:cNvPr id="30" name="Ink 29">
                <a:extLst>
                  <a:ext uri="{FF2B5EF4-FFF2-40B4-BE49-F238E27FC236}">
                    <a16:creationId xmlns:a16="http://schemas.microsoft.com/office/drawing/2014/main" id="{5003D578-11B4-4948-B26E-B9DF86FC9354}"/>
                  </a:ext>
                </a:extLst>
              </p:cNvPr>
              <p:cNvPicPr/>
              <p:nvPr/>
            </p:nvPicPr>
            <p:blipFill>
              <a:blip r:embed="rId27"/>
              <a:stretch>
                <a:fillRect/>
              </a:stretch>
            </p:blipFill>
            <p:spPr>
              <a:xfrm>
                <a:off x="3004388" y="3812619"/>
                <a:ext cx="212760" cy="2984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70" name="Ink 69">
                <a:extLst>
                  <a:ext uri="{FF2B5EF4-FFF2-40B4-BE49-F238E27FC236}">
                    <a16:creationId xmlns:a16="http://schemas.microsoft.com/office/drawing/2014/main" id="{CA114AE9-39FC-4F64-BD63-345FDD6FC5E8}"/>
                  </a:ext>
                </a:extLst>
              </p14:cNvPr>
              <p14:cNvContentPartPr/>
              <p14:nvPr/>
            </p14:nvContentPartPr>
            <p14:xfrm>
              <a:off x="1016828" y="4701819"/>
              <a:ext cx="3558240" cy="1023120"/>
            </p14:xfrm>
          </p:contentPart>
        </mc:Choice>
        <mc:Fallback>
          <p:pic>
            <p:nvPicPr>
              <p:cNvPr id="70" name="Ink 69">
                <a:extLst>
                  <a:ext uri="{FF2B5EF4-FFF2-40B4-BE49-F238E27FC236}">
                    <a16:creationId xmlns:a16="http://schemas.microsoft.com/office/drawing/2014/main" id="{CA114AE9-39FC-4F64-BD63-345FDD6FC5E8}"/>
                  </a:ext>
                </a:extLst>
              </p:cNvPr>
              <p:cNvPicPr/>
              <p:nvPr/>
            </p:nvPicPr>
            <p:blipFill>
              <a:blip r:embed="rId29"/>
              <a:stretch>
                <a:fillRect/>
              </a:stretch>
            </p:blipFill>
            <p:spPr>
              <a:xfrm>
                <a:off x="1007829" y="4693176"/>
                <a:ext cx="3575878" cy="1040766"/>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71" name="Ink 70">
                <a:extLst>
                  <a:ext uri="{FF2B5EF4-FFF2-40B4-BE49-F238E27FC236}">
                    <a16:creationId xmlns:a16="http://schemas.microsoft.com/office/drawing/2014/main" id="{09FB7EC1-15B1-4245-8A66-BF5764E99A30}"/>
                  </a:ext>
                </a:extLst>
              </p14:cNvPr>
              <p14:cNvContentPartPr/>
              <p14:nvPr/>
            </p14:nvContentPartPr>
            <p14:xfrm>
              <a:off x="5247188" y="4815579"/>
              <a:ext cx="2530440" cy="1364400"/>
            </p14:xfrm>
          </p:contentPart>
        </mc:Choice>
        <mc:Fallback>
          <p:pic>
            <p:nvPicPr>
              <p:cNvPr id="71" name="Ink 70">
                <a:extLst>
                  <a:ext uri="{FF2B5EF4-FFF2-40B4-BE49-F238E27FC236}">
                    <a16:creationId xmlns:a16="http://schemas.microsoft.com/office/drawing/2014/main" id="{09FB7EC1-15B1-4245-8A66-BF5764E99A30}"/>
                  </a:ext>
                </a:extLst>
              </p:cNvPr>
              <p:cNvPicPr/>
              <p:nvPr/>
            </p:nvPicPr>
            <p:blipFill>
              <a:blip r:embed="rId31"/>
              <a:stretch>
                <a:fillRect/>
              </a:stretch>
            </p:blipFill>
            <p:spPr>
              <a:xfrm>
                <a:off x="5238548" y="4806581"/>
                <a:ext cx="2548080" cy="1382035"/>
              </a:xfrm>
              <a:prstGeom prst="rect">
                <a:avLst/>
              </a:prstGeom>
            </p:spPr>
          </p:pic>
        </mc:Fallback>
      </mc:AlternateContent>
    </p:spTree>
    <p:extLst>
      <p:ext uri="{BB962C8B-B14F-4D97-AF65-F5344CB8AC3E}">
        <p14:creationId xmlns:p14="http://schemas.microsoft.com/office/powerpoint/2010/main" val="131557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t>Functions and Function Notation</a:t>
            </a:r>
          </a:p>
        </p:txBody>
      </p:sp>
      <p:sp>
        <p:nvSpPr>
          <p:cNvPr id="3" name="Content Placeholder 2"/>
          <p:cNvSpPr>
            <a:spLocks noGrp="1"/>
          </p:cNvSpPr>
          <p:nvPr>
            <p:ph idx="1"/>
          </p:nvPr>
        </p:nvSpPr>
        <p:spPr>
          <a:xfrm>
            <a:off x="76200" y="1219201"/>
            <a:ext cx="8915400" cy="5410200"/>
          </a:xfrm>
        </p:spPr>
        <p:txBody>
          <a:bodyPr>
            <a:normAutofit lnSpcReduction="10000"/>
          </a:bodyPr>
          <a:lstStyle/>
          <a:p>
            <a:r>
              <a:rPr lang="en-US" sz="2800" dirty="0"/>
              <a:t>A </a:t>
            </a:r>
            <a:r>
              <a:rPr lang="en-US" sz="2800" b="1" dirty="0"/>
              <a:t>relation</a:t>
            </a:r>
            <a:r>
              <a:rPr lang="en-US" sz="2800" dirty="0"/>
              <a:t> is any set of input and output. </a:t>
            </a:r>
          </a:p>
          <a:p>
            <a:endParaRPr lang="en-US" sz="2800" dirty="0"/>
          </a:p>
          <a:p>
            <a:r>
              <a:rPr lang="en-US" sz="2800" dirty="0"/>
              <a:t>A </a:t>
            </a:r>
            <a:r>
              <a:rPr lang="en-US" sz="2800" b="1" dirty="0"/>
              <a:t>function</a:t>
            </a:r>
            <a:r>
              <a:rPr lang="en-US" sz="2800" dirty="0"/>
              <a:t> is a relation where every input is paired with one output.</a:t>
            </a:r>
          </a:p>
          <a:p>
            <a:pPr lvl="1"/>
            <a:r>
              <a:rPr lang="en-US" sz="2400" dirty="0"/>
              <a:t>Don’t forget about the Vertical Line Test!</a:t>
            </a:r>
          </a:p>
          <a:p>
            <a:endParaRPr lang="en-US" sz="2800" dirty="0"/>
          </a:p>
          <a:p>
            <a:r>
              <a:rPr lang="en-US" sz="2800" dirty="0"/>
              <a:t>The </a:t>
            </a:r>
            <a:r>
              <a:rPr lang="en-US" sz="2800" b="1" dirty="0"/>
              <a:t>domain</a:t>
            </a:r>
            <a:r>
              <a:rPr lang="en-US" sz="2800" dirty="0"/>
              <a:t> is the set of input values. </a:t>
            </a:r>
          </a:p>
          <a:p>
            <a:endParaRPr lang="en-US" sz="2800" dirty="0"/>
          </a:p>
          <a:p>
            <a:r>
              <a:rPr lang="en-US" sz="2800" dirty="0"/>
              <a:t>The </a:t>
            </a:r>
            <a:r>
              <a:rPr lang="en-US" sz="2800" b="1" dirty="0"/>
              <a:t>range </a:t>
            </a:r>
            <a:r>
              <a:rPr lang="en-US" sz="2800" dirty="0"/>
              <a:t>is the set of output values. </a:t>
            </a:r>
          </a:p>
          <a:p>
            <a:endParaRPr lang="en-US" sz="2800" b="1" dirty="0"/>
          </a:p>
          <a:p>
            <a:r>
              <a:rPr lang="en-US" sz="2800" b="1" dirty="0"/>
              <a:t>Function notation </a:t>
            </a:r>
            <a:r>
              <a:rPr lang="en-US" sz="2800" dirty="0"/>
              <a:t>is f(x) and is another way of writing y. </a:t>
            </a:r>
          </a:p>
        </p:txBody>
      </p:sp>
    </p:spTree>
    <p:extLst>
      <p:ext uri="{BB962C8B-B14F-4D97-AF65-F5344CB8AC3E}">
        <p14:creationId xmlns:p14="http://schemas.microsoft.com/office/powerpoint/2010/main" val="3898890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normAutofit fontScale="90000"/>
          </a:bodyPr>
          <a:lstStyle/>
          <a:p>
            <a:pPr algn="l"/>
            <a:r>
              <a:rPr lang="en-US" b="1" dirty="0">
                <a:solidFill>
                  <a:srgbClr val="0070C0"/>
                </a:solidFill>
              </a:rPr>
              <a:t>Ex 9: Given f(x) = 2x – 1, find f(7).</a:t>
            </a:r>
            <a:br>
              <a:rPr lang="en-US" b="1" dirty="0">
                <a:solidFill>
                  <a:srgbClr val="0070C0"/>
                </a:solidFill>
              </a:rPr>
            </a:br>
            <a:br>
              <a:rPr lang="en-US" b="1" dirty="0">
                <a:solidFill>
                  <a:srgbClr val="0070C0"/>
                </a:solidFill>
              </a:rPr>
            </a:br>
            <a:br>
              <a:rPr lang="en-US" b="1" dirty="0">
                <a:solidFill>
                  <a:srgbClr val="0070C0"/>
                </a:solidFill>
              </a:rPr>
            </a:br>
            <a:br>
              <a:rPr lang="en-US" b="1" dirty="0">
                <a:solidFill>
                  <a:srgbClr val="0070C0"/>
                </a:solidFill>
              </a:rPr>
            </a:br>
            <a:r>
              <a:rPr lang="en-US" b="1" dirty="0">
                <a:solidFill>
                  <a:srgbClr val="0070C0"/>
                </a:solidFill>
              </a:rPr>
              <a:t>Ex 10: If g(6) = 3 – 5(6), what is g(x)?</a:t>
            </a:r>
          </a:p>
        </p:txBody>
      </p:sp>
      <mc:AlternateContent xmlns:mc="http://schemas.openxmlformats.org/markup-compatibility/2006">
        <mc:Choice xmlns:p14="http://schemas.microsoft.com/office/powerpoint/2010/main" Requires="p14">
          <p:contentPart p14:bwMode="auto" r:id="rId2">
            <p14:nvContentPartPr>
              <p14:cNvPr id="46" name="Ink 45">
                <a:extLst>
                  <a:ext uri="{FF2B5EF4-FFF2-40B4-BE49-F238E27FC236}">
                    <a16:creationId xmlns:a16="http://schemas.microsoft.com/office/drawing/2014/main" id="{15DEE33D-89C3-4B5C-A0D8-11EA788785DF}"/>
                  </a:ext>
                </a:extLst>
              </p14:cNvPr>
              <p14:cNvContentPartPr/>
              <p14:nvPr/>
            </p14:nvContentPartPr>
            <p14:xfrm>
              <a:off x="7528508" y="311259"/>
              <a:ext cx="1003320" cy="1240560"/>
            </p14:xfrm>
          </p:contentPart>
        </mc:Choice>
        <mc:Fallback>
          <p:pic>
            <p:nvPicPr>
              <p:cNvPr id="46" name="Ink 45">
                <a:extLst>
                  <a:ext uri="{FF2B5EF4-FFF2-40B4-BE49-F238E27FC236}">
                    <a16:creationId xmlns:a16="http://schemas.microsoft.com/office/drawing/2014/main" id="{15DEE33D-89C3-4B5C-A0D8-11EA788785DF}"/>
                  </a:ext>
                </a:extLst>
              </p:cNvPr>
              <p:cNvPicPr/>
              <p:nvPr/>
            </p:nvPicPr>
            <p:blipFill>
              <a:blip r:embed="rId3"/>
              <a:stretch>
                <a:fillRect/>
              </a:stretch>
            </p:blipFill>
            <p:spPr>
              <a:xfrm>
                <a:off x="7519868" y="302619"/>
                <a:ext cx="1020960" cy="12582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9" name="Ink 48">
                <a:extLst>
                  <a:ext uri="{FF2B5EF4-FFF2-40B4-BE49-F238E27FC236}">
                    <a16:creationId xmlns:a16="http://schemas.microsoft.com/office/drawing/2014/main" id="{13EE5206-9E0A-430D-99AA-63BC8C9F1009}"/>
                  </a:ext>
                </a:extLst>
              </p14:cNvPr>
              <p14:cNvContentPartPr/>
              <p14:nvPr/>
            </p14:nvContentPartPr>
            <p14:xfrm>
              <a:off x="6357068" y="1883739"/>
              <a:ext cx="1317960" cy="937080"/>
            </p14:xfrm>
          </p:contentPart>
        </mc:Choice>
        <mc:Fallback>
          <p:pic>
            <p:nvPicPr>
              <p:cNvPr id="49" name="Ink 48">
                <a:extLst>
                  <a:ext uri="{FF2B5EF4-FFF2-40B4-BE49-F238E27FC236}">
                    <a16:creationId xmlns:a16="http://schemas.microsoft.com/office/drawing/2014/main" id="{13EE5206-9E0A-430D-99AA-63BC8C9F1009}"/>
                  </a:ext>
                </a:extLst>
              </p:cNvPr>
              <p:cNvPicPr/>
              <p:nvPr/>
            </p:nvPicPr>
            <p:blipFill>
              <a:blip r:embed="rId5"/>
              <a:stretch>
                <a:fillRect/>
              </a:stretch>
            </p:blipFill>
            <p:spPr>
              <a:xfrm>
                <a:off x="6348070" y="1874739"/>
                <a:ext cx="1335595" cy="9547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0" name="Ink 49">
                <a:extLst>
                  <a:ext uri="{FF2B5EF4-FFF2-40B4-BE49-F238E27FC236}">
                    <a16:creationId xmlns:a16="http://schemas.microsoft.com/office/drawing/2014/main" id="{4D298E2A-ED24-408B-9F76-930BED27F6CA}"/>
                  </a:ext>
                </a:extLst>
              </p14:cNvPr>
              <p14:cNvContentPartPr/>
              <p14:nvPr/>
            </p14:nvContentPartPr>
            <p14:xfrm>
              <a:off x="3268628" y="357699"/>
              <a:ext cx="2933640" cy="1121400"/>
            </p14:xfrm>
          </p:contentPart>
        </mc:Choice>
        <mc:Fallback>
          <p:pic>
            <p:nvPicPr>
              <p:cNvPr id="50" name="Ink 49">
                <a:extLst>
                  <a:ext uri="{FF2B5EF4-FFF2-40B4-BE49-F238E27FC236}">
                    <a16:creationId xmlns:a16="http://schemas.microsoft.com/office/drawing/2014/main" id="{4D298E2A-ED24-408B-9F76-930BED27F6CA}"/>
                  </a:ext>
                </a:extLst>
              </p:cNvPr>
              <p:cNvPicPr/>
              <p:nvPr/>
            </p:nvPicPr>
            <p:blipFill>
              <a:blip r:embed="rId7"/>
              <a:stretch>
                <a:fillRect/>
              </a:stretch>
            </p:blipFill>
            <p:spPr>
              <a:xfrm>
                <a:off x="3259988" y="348699"/>
                <a:ext cx="2951280" cy="11390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5" name="Ink 54">
                <a:extLst>
                  <a:ext uri="{FF2B5EF4-FFF2-40B4-BE49-F238E27FC236}">
                    <a16:creationId xmlns:a16="http://schemas.microsoft.com/office/drawing/2014/main" id="{79248649-05C5-4352-8550-03660CBFB36A}"/>
                  </a:ext>
                </a:extLst>
              </p14:cNvPr>
              <p14:cNvContentPartPr/>
              <p14:nvPr/>
            </p14:nvContentPartPr>
            <p14:xfrm>
              <a:off x="634148" y="1613379"/>
              <a:ext cx="5304600" cy="1688760"/>
            </p14:xfrm>
          </p:contentPart>
        </mc:Choice>
        <mc:Fallback>
          <p:pic>
            <p:nvPicPr>
              <p:cNvPr id="55" name="Ink 54">
                <a:extLst>
                  <a:ext uri="{FF2B5EF4-FFF2-40B4-BE49-F238E27FC236}">
                    <a16:creationId xmlns:a16="http://schemas.microsoft.com/office/drawing/2014/main" id="{79248649-05C5-4352-8550-03660CBFB36A}"/>
                  </a:ext>
                </a:extLst>
              </p:cNvPr>
              <p:cNvPicPr/>
              <p:nvPr/>
            </p:nvPicPr>
            <p:blipFill>
              <a:blip r:embed="rId9"/>
              <a:stretch>
                <a:fillRect/>
              </a:stretch>
            </p:blipFill>
            <p:spPr>
              <a:xfrm>
                <a:off x="625149" y="1604737"/>
                <a:ext cx="5322239" cy="1706404"/>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6" name="Ink 55">
                <a:extLst>
                  <a:ext uri="{FF2B5EF4-FFF2-40B4-BE49-F238E27FC236}">
                    <a16:creationId xmlns:a16="http://schemas.microsoft.com/office/drawing/2014/main" id="{2DA01868-864B-4AF1-97B6-42102C148A27}"/>
                  </a:ext>
                </a:extLst>
              </p14:cNvPr>
              <p14:cNvContentPartPr/>
              <p14:nvPr/>
            </p14:nvContentPartPr>
            <p14:xfrm>
              <a:off x="2438828" y="3217179"/>
              <a:ext cx="3347640" cy="563040"/>
            </p14:xfrm>
          </p:contentPart>
        </mc:Choice>
        <mc:Fallback>
          <p:pic>
            <p:nvPicPr>
              <p:cNvPr id="56" name="Ink 55">
                <a:extLst>
                  <a:ext uri="{FF2B5EF4-FFF2-40B4-BE49-F238E27FC236}">
                    <a16:creationId xmlns:a16="http://schemas.microsoft.com/office/drawing/2014/main" id="{2DA01868-864B-4AF1-97B6-42102C148A27}"/>
                  </a:ext>
                </a:extLst>
              </p:cNvPr>
              <p:cNvPicPr/>
              <p:nvPr/>
            </p:nvPicPr>
            <p:blipFill>
              <a:blip r:embed="rId11"/>
              <a:stretch>
                <a:fillRect/>
              </a:stretch>
            </p:blipFill>
            <p:spPr>
              <a:xfrm>
                <a:off x="2420828" y="3181179"/>
                <a:ext cx="3383280" cy="6346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7" name="Ink 56">
                <a:extLst>
                  <a:ext uri="{FF2B5EF4-FFF2-40B4-BE49-F238E27FC236}">
                    <a16:creationId xmlns:a16="http://schemas.microsoft.com/office/drawing/2014/main" id="{CD1F0C03-F749-462C-8E79-3DAE3C713C84}"/>
                  </a:ext>
                </a:extLst>
              </p14:cNvPr>
              <p14:cNvContentPartPr/>
              <p14:nvPr/>
            </p14:nvContentPartPr>
            <p14:xfrm>
              <a:off x="2628908" y="3391419"/>
              <a:ext cx="2392920" cy="181080"/>
            </p14:xfrm>
          </p:contentPart>
        </mc:Choice>
        <mc:Fallback>
          <p:pic>
            <p:nvPicPr>
              <p:cNvPr id="57" name="Ink 56">
                <a:extLst>
                  <a:ext uri="{FF2B5EF4-FFF2-40B4-BE49-F238E27FC236}">
                    <a16:creationId xmlns:a16="http://schemas.microsoft.com/office/drawing/2014/main" id="{CD1F0C03-F749-462C-8E79-3DAE3C713C84}"/>
                  </a:ext>
                </a:extLst>
              </p:cNvPr>
              <p:cNvPicPr/>
              <p:nvPr/>
            </p:nvPicPr>
            <p:blipFill>
              <a:blip r:embed="rId13"/>
              <a:stretch>
                <a:fillRect/>
              </a:stretch>
            </p:blipFill>
            <p:spPr>
              <a:xfrm>
                <a:off x="2611268" y="3355419"/>
                <a:ext cx="2428560" cy="2527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66" name="Ink 65">
                <a:extLst>
                  <a:ext uri="{FF2B5EF4-FFF2-40B4-BE49-F238E27FC236}">
                    <a16:creationId xmlns:a16="http://schemas.microsoft.com/office/drawing/2014/main" id="{1A41BAD0-046C-418D-998D-8C41A6603BCA}"/>
                  </a:ext>
                </a:extLst>
              </p14:cNvPr>
              <p14:cNvContentPartPr/>
              <p14:nvPr/>
            </p14:nvContentPartPr>
            <p14:xfrm>
              <a:off x="3057668" y="3666099"/>
              <a:ext cx="241200" cy="30960"/>
            </p14:xfrm>
          </p:contentPart>
        </mc:Choice>
        <mc:Fallback>
          <p:pic>
            <p:nvPicPr>
              <p:cNvPr id="66" name="Ink 65">
                <a:extLst>
                  <a:ext uri="{FF2B5EF4-FFF2-40B4-BE49-F238E27FC236}">
                    <a16:creationId xmlns:a16="http://schemas.microsoft.com/office/drawing/2014/main" id="{1A41BAD0-046C-418D-998D-8C41A6603BCA}"/>
                  </a:ext>
                </a:extLst>
              </p:cNvPr>
              <p:cNvPicPr/>
              <p:nvPr/>
            </p:nvPicPr>
            <p:blipFill>
              <a:blip r:embed="rId15"/>
              <a:stretch>
                <a:fillRect/>
              </a:stretch>
            </p:blipFill>
            <p:spPr>
              <a:xfrm>
                <a:off x="3048668" y="3657459"/>
                <a:ext cx="258840" cy="486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67" name="Ink 66">
                <a:extLst>
                  <a:ext uri="{FF2B5EF4-FFF2-40B4-BE49-F238E27FC236}">
                    <a16:creationId xmlns:a16="http://schemas.microsoft.com/office/drawing/2014/main" id="{6C395B6F-138C-40AC-8E99-954150713945}"/>
                  </a:ext>
                </a:extLst>
              </p14:cNvPr>
              <p14:cNvContentPartPr/>
              <p14:nvPr/>
            </p14:nvContentPartPr>
            <p14:xfrm>
              <a:off x="5356988" y="3648459"/>
              <a:ext cx="325080" cy="55080"/>
            </p14:xfrm>
          </p:contentPart>
        </mc:Choice>
        <mc:Fallback>
          <p:pic>
            <p:nvPicPr>
              <p:cNvPr id="67" name="Ink 66">
                <a:extLst>
                  <a:ext uri="{FF2B5EF4-FFF2-40B4-BE49-F238E27FC236}">
                    <a16:creationId xmlns:a16="http://schemas.microsoft.com/office/drawing/2014/main" id="{6C395B6F-138C-40AC-8E99-954150713945}"/>
                  </a:ext>
                </a:extLst>
              </p:cNvPr>
              <p:cNvPicPr/>
              <p:nvPr/>
            </p:nvPicPr>
            <p:blipFill>
              <a:blip r:embed="rId17"/>
              <a:stretch>
                <a:fillRect/>
              </a:stretch>
            </p:blipFill>
            <p:spPr>
              <a:xfrm>
                <a:off x="5347988" y="3639819"/>
                <a:ext cx="342720" cy="727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74" name="Ink 73">
                <a:extLst>
                  <a:ext uri="{FF2B5EF4-FFF2-40B4-BE49-F238E27FC236}">
                    <a16:creationId xmlns:a16="http://schemas.microsoft.com/office/drawing/2014/main" id="{465E19B8-CA72-43DE-978C-89F41778E189}"/>
                  </a:ext>
                </a:extLst>
              </p14:cNvPr>
              <p14:cNvContentPartPr/>
              <p14:nvPr/>
            </p14:nvContentPartPr>
            <p14:xfrm>
              <a:off x="1463228" y="4391859"/>
              <a:ext cx="3873240" cy="1315800"/>
            </p14:xfrm>
          </p:contentPart>
        </mc:Choice>
        <mc:Fallback>
          <p:pic>
            <p:nvPicPr>
              <p:cNvPr id="74" name="Ink 73">
                <a:extLst>
                  <a:ext uri="{FF2B5EF4-FFF2-40B4-BE49-F238E27FC236}">
                    <a16:creationId xmlns:a16="http://schemas.microsoft.com/office/drawing/2014/main" id="{465E19B8-CA72-43DE-978C-89F41778E189}"/>
                  </a:ext>
                </a:extLst>
              </p:cNvPr>
              <p:cNvPicPr/>
              <p:nvPr/>
            </p:nvPicPr>
            <p:blipFill>
              <a:blip r:embed="rId19"/>
              <a:stretch>
                <a:fillRect/>
              </a:stretch>
            </p:blipFill>
            <p:spPr>
              <a:xfrm>
                <a:off x="1454228" y="4383219"/>
                <a:ext cx="3890880" cy="1333440"/>
              </a:xfrm>
              <a:prstGeom prst="rect">
                <a:avLst/>
              </a:prstGeom>
            </p:spPr>
          </p:pic>
        </mc:Fallback>
      </mc:AlternateContent>
    </p:spTree>
    <p:extLst>
      <p:ext uri="{BB962C8B-B14F-4D97-AF65-F5344CB8AC3E}">
        <p14:creationId xmlns:p14="http://schemas.microsoft.com/office/powerpoint/2010/main" val="2629367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Interpret Functions in Context</a:t>
            </a:r>
          </a:p>
        </p:txBody>
      </p:sp>
      <p:sp>
        <p:nvSpPr>
          <p:cNvPr id="3" name="Content Placeholder 2"/>
          <p:cNvSpPr>
            <a:spLocks noGrp="1"/>
          </p:cNvSpPr>
          <p:nvPr>
            <p:ph idx="1"/>
          </p:nvPr>
        </p:nvSpPr>
        <p:spPr>
          <a:xfrm>
            <a:off x="304800" y="1570037"/>
            <a:ext cx="8305800" cy="4525963"/>
          </a:xfrm>
        </p:spPr>
        <p:txBody>
          <a:bodyPr>
            <a:normAutofit fontScale="92500"/>
          </a:bodyPr>
          <a:lstStyle/>
          <a:p>
            <a:r>
              <a:rPr lang="en-US" dirty="0"/>
              <a:t>When examining a function, we look at the following features: </a:t>
            </a:r>
          </a:p>
          <a:p>
            <a:pPr lvl="1"/>
            <a:r>
              <a:rPr lang="en-US" dirty="0"/>
              <a:t>Domain</a:t>
            </a:r>
          </a:p>
          <a:p>
            <a:pPr lvl="1"/>
            <a:r>
              <a:rPr lang="en-US" dirty="0"/>
              <a:t>Range</a:t>
            </a:r>
          </a:p>
          <a:p>
            <a:pPr lvl="1"/>
            <a:r>
              <a:rPr lang="en-US" dirty="0"/>
              <a:t>x-intercept</a:t>
            </a:r>
          </a:p>
          <a:p>
            <a:pPr lvl="1"/>
            <a:r>
              <a:rPr lang="en-US" dirty="0"/>
              <a:t>y-intercept</a:t>
            </a:r>
          </a:p>
          <a:p>
            <a:pPr lvl="1"/>
            <a:r>
              <a:rPr lang="en-US" dirty="0"/>
              <a:t>interval of increasing, decreasing, constant</a:t>
            </a:r>
          </a:p>
          <a:p>
            <a:pPr lvl="1"/>
            <a:r>
              <a:rPr lang="en-US" dirty="0"/>
              <a:t>Rate of Change</a:t>
            </a:r>
          </a:p>
          <a:p>
            <a:pPr lvl="1"/>
            <a:r>
              <a:rPr lang="en-US" dirty="0"/>
              <a:t>End Behavior</a:t>
            </a:r>
          </a:p>
        </p:txBody>
      </p:sp>
    </p:spTree>
    <p:extLst>
      <p:ext uri="{BB962C8B-B14F-4D97-AF65-F5344CB8AC3E}">
        <p14:creationId xmlns:p14="http://schemas.microsoft.com/office/powerpoint/2010/main" val="268532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685800" y="533400"/>
            <a:ext cx="7772400" cy="1470025"/>
          </a:xfrm>
          <a:solidFill>
            <a:schemeClr val="bg1"/>
          </a:solidFill>
          <a:ln w="76200">
            <a:solidFill>
              <a:schemeClr val="tx1"/>
            </a:solidFill>
          </a:ln>
        </p:spPr>
        <p:txBody>
          <a:bodyPr>
            <a:normAutofit fontScale="90000"/>
          </a:bodyPr>
          <a:lstStyle/>
          <a:p>
            <a:r>
              <a:rPr lang="en-US" b="1" dirty="0"/>
              <a:t>Unit 2:  Reasoning with Linear Equations and Inequalities</a:t>
            </a:r>
          </a:p>
        </p:txBody>
      </p:sp>
      <p:sp>
        <p:nvSpPr>
          <p:cNvPr id="2" name="Subtitle 1"/>
          <p:cNvSpPr>
            <a:spLocks noGrp="1"/>
          </p:cNvSpPr>
          <p:nvPr>
            <p:ph type="subTitle" idx="1"/>
          </p:nvPr>
        </p:nvSpPr>
        <p:spPr>
          <a:xfrm>
            <a:off x="762000" y="2667000"/>
            <a:ext cx="7620000" cy="3810001"/>
          </a:xfrm>
          <a:solidFill>
            <a:schemeClr val="bg1"/>
          </a:solidFill>
          <a:ln w="76200">
            <a:solidFill>
              <a:schemeClr val="tx1"/>
            </a:solidFill>
          </a:ln>
        </p:spPr>
        <p:txBody>
          <a:bodyPr anchor="ctr">
            <a:normAutofit fontScale="62500" lnSpcReduction="20000"/>
          </a:bodyPr>
          <a:lstStyle/>
          <a:p>
            <a:r>
              <a:rPr lang="en-US" sz="4400" b="1" u="sng" dirty="0">
                <a:solidFill>
                  <a:schemeClr val="accent2"/>
                </a:solidFill>
              </a:rPr>
              <a:t>Key Ideas</a:t>
            </a:r>
          </a:p>
          <a:p>
            <a:r>
              <a:rPr lang="en-US" b="1" dirty="0">
                <a:solidFill>
                  <a:schemeClr val="accent2"/>
                </a:solidFill>
              </a:rPr>
              <a:t>Solving Equations and Inequalities in One Variable</a:t>
            </a:r>
          </a:p>
          <a:p>
            <a:r>
              <a:rPr lang="en-US" b="1" dirty="0">
                <a:solidFill>
                  <a:schemeClr val="accent2"/>
                </a:solidFill>
              </a:rPr>
              <a:t>Solving a System of Two Linear Equations</a:t>
            </a:r>
          </a:p>
          <a:p>
            <a:r>
              <a:rPr lang="en-US" b="1" dirty="0">
                <a:solidFill>
                  <a:schemeClr val="accent2"/>
                </a:solidFill>
              </a:rPr>
              <a:t>Represent and Solve Equations and Inequalities Graphically</a:t>
            </a:r>
          </a:p>
          <a:p>
            <a:r>
              <a:rPr lang="en-US" b="1" dirty="0">
                <a:solidFill>
                  <a:schemeClr val="accent2"/>
                </a:solidFill>
              </a:rPr>
              <a:t>Build a Function that Models a Relationship between Two Quantities</a:t>
            </a:r>
          </a:p>
          <a:p>
            <a:r>
              <a:rPr lang="en-US" b="1" dirty="0">
                <a:solidFill>
                  <a:schemeClr val="accent2"/>
                </a:solidFill>
              </a:rPr>
              <a:t>Understand the Concept of a Function and Use Function Notation</a:t>
            </a:r>
          </a:p>
          <a:p>
            <a:r>
              <a:rPr lang="en-US" b="1" dirty="0">
                <a:solidFill>
                  <a:schemeClr val="accent2"/>
                </a:solidFill>
              </a:rPr>
              <a:t>Interpret Functions that arise in Applications in Terms of the Context</a:t>
            </a:r>
          </a:p>
          <a:p>
            <a:r>
              <a:rPr lang="en-US" b="1" dirty="0">
                <a:solidFill>
                  <a:schemeClr val="accent2"/>
                </a:solidFill>
              </a:rPr>
              <a:t>Analyze Functions using Different Representations</a:t>
            </a:r>
          </a:p>
        </p:txBody>
      </p:sp>
    </p:spTree>
    <p:extLst>
      <p:ext uri="{BB962C8B-B14F-4D97-AF65-F5344CB8AC3E}">
        <p14:creationId xmlns:p14="http://schemas.microsoft.com/office/powerpoint/2010/main" val="1046604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a:bodyPr>
          <a:lstStyle/>
          <a:p>
            <a:pPr algn="l"/>
            <a:r>
              <a:rPr lang="en-US" sz="3200" b="1" dirty="0">
                <a:solidFill>
                  <a:srgbClr val="0070C0"/>
                </a:solidFill>
              </a:rPr>
              <a:t>Ex 11: It takes a company 6.5 hours to set up the machinery to make engines and it takes 5.25 hours to manufacture each engine. </a:t>
            </a:r>
            <a:br>
              <a:rPr lang="en-US" sz="3200" b="1" dirty="0">
                <a:solidFill>
                  <a:srgbClr val="0070C0"/>
                </a:solidFill>
              </a:rPr>
            </a:br>
            <a:br>
              <a:rPr lang="en-US" sz="3200" b="1" dirty="0">
                <a:solidFill>
                  <a:srgbClr val="0070C0"/>
                </a:solidFill>
              </a:rPr>
            </a:br>
            <a:r>
              <a:rPr lang="en-US" sz="3200" b="1" dirty="0">
                <a:solidFill>
                  <a:srgbClr val="0070C0"/>
                </a:solidFill>
              </a:rPr>
              <a:t>Write a model for the production of engines then determine domain, range, x and y-intercepts, and rate of change. </a:t>
            </a:r>
          </a:p>
        </p:txBody>
      </p:sp>
      <mc:AlternateContent xmlns:mc="http://schemas.openxmlformats.org/markup-compatibility/2006">
        <mc:Choice xmlns:p14="http://schemas.microsoft.com/office/powerpoint/2010/main" Requires="p14">
          <p:contentPart p14:bwMode="auto" r:id="rId2">
            <p14:nvContentPartPr>
              <p14:cNvPr id="25" name="Ink 24">
                <a:extLst>
                  <a:ext uri="{FF2B5EF4-FFF2-40B4-BE49-F238E27FC236}">
                    <a16:creationId xmlns:a16="http://schemas.microsoft.com/office/drawing/2014/main" id="{1613DF81-9994-484D-9DB7-C9B3814B3E8B}"/>
                  </a:ext>
                </a:extLst>
              </p14:cNvPr>
              <p14:cNvContentPartPr/>
              <p14:nvPr/>
            </p14:nvContentPartPr>
            <p14:xfrm>
              <a:off x="7845668" y="4728099"/>
              <a:ext cx="420480" cy="252720"/>
            </p14:xfrm>
          </p:contentPart>
        </mc:Choice>
        <mc:Fallback>
          <p:pic>
            <p:nvPicPr>
              <p:cNvPr id="25" name="Ink 24">
                <a:extLst>
                  <a:ext uri="{FF2B5EF4-FFF2-40B4-BE49-F238E27FC236}">
                    <a16:creationId xmlns:a16="http://schemas.microsoft.com/office/drawing/2014/main" id="{1613DF81-9994-484D-9DB7-C9B3814B3E8B}"/>
                  </a:ext>
                </a:extLst>
              </p:cNvPr>
              <p:cNvPicPr/>
              <p:nvPr/>
            </p:nvPicPr>
            <p:blipFill>
              <a:blip r:embed="rId3"/>
              <a:stretch>
                <a:fillRect/>
              </a:stretch>
            </p:blipFill>
            <p:spPr>
              <a:xfrm>
                <a:off x="7836668" y="4719099"/>
                <a:ext cx="438120" cy="2703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6" name="Ink 25">
                <a:extLst>
                  <a:ext uri="{FF2B5EF4-FFF2-40B4-BE49-F238E27FC236}">
                    <a16:creationId xmlns:a16="http://schemas.microsoft.com/office/drawing/2014/main" id="{2CEDFE9F-C54B-4F07-B11D-EDE5010A981F}"/>
                  </a:ext>
                </a:extLst>
              </p14:cNvPr>
              <p14:cNvContentPartPr/>
              <p14:nvPr/>
            </p14:nvContentPartPr>
            <p14:xfrm>
              <a:off x="7520588" y="4654299"/>
              <a:ext cx="141840" cy="292680"/>
            </p14:xfrm>
          </p:contentPart>
        </mc:Choice>
        <mc:Fallback>
          <p:pic>
            <p:nvPicPr>
              <p:cNvPr id="26" name="Ink 25">
                <a:extLst>
                  <a:ext uri="{FF2B5EF4-FFF2-40B4-BE49-F238E27FC236}">
                    <a16:creationId xmlns:a16="http://schemas.microsoft.com/office/drawing/2014/main" id="{2CEDFE9F-C54B-4F07-B11D-EDE5010A981F}"/>
                  </a:ext>
                </a:extLst>
              </p:cNvPr>
              <p:cNvPicPr/>
              <p:nvPr/>
            </p:nvPicPr>
            <p:blipFill>
              <a:blip r:embed="rId5"/>
              <a:stretch>
                <a:fillRect/>
              </a:stretch>
            </p:blipFill>
            <p:spPr>
              <a:xfrm>
                <a:off x="7511588" y="4645299"/>
                <a:ext cx="159480" cy="3103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0" name="Ink 49">
                <a:extLst>
                  <a:ext uri="{FF2B5EF4-FFF2-40B4-BE49-F238E27FC236}">
                    <a16:creationId xmlns:a16="http://schemas.microsoft.com/office/drawing/2014/main" id="{11CF57AB-87AD-43EC-8EBC-47B09371CA8E}"/>
                  </a:ext>
                </a:extLst>
              </p14:cNvPr>
              <p14:cNvContentPartPr/>
              <p14:nvPr/>
            </p14:nvContentPartPr>
            <p14:xfrm>
              <a:off x="8411588" y="5344059"/>
              <a:ext cx="356400" cy="177840"/>
            </p14:xfrm>
          </p:contentPart>
        </mc:Choice>
        <mc:Fallback>
          <p:pic>
            <p:nvPicPr>
              <p:cNvPr id="50" name="Ink 49">
                <a:extLst>
                  <a:ext uri="{FF2B5EF4-FFF2-40B4-BE49-F238E27FC236}">
                    <a16:creationId xmlns:a16="http://schemas.microsoft.com/office/drawing/2014/main" id="{11CF57AB-87AD-43EC-8EBC-47B09371CA8E}"/>
                  </a:ext>
                </a:extLst>
              </p:cNvPr>
              <p:cNvPicPr/>
              <p:nvPr/>
            </p:nvPicPr>
            <p:blipFill>
              <a:blip r:embed="rId7"/>
              <a:stretch>
                <a:fillRect/>
              </a:stretch>
            </p:blipFill>
            <p:spPr>
              <a:xfrm>
                <a:off x="8402588" y="5335419"/>
                <a:ext cx="374040" cy="1954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1" name="Ink 50">
                <a:extLst>
                  <a:ext uri="{FF2B5EF4-FFF2-40B4-BE49-F238E27FC236}">
                    <a16:creationId xmlns:a16="http://schemas.microsoft.com/office/drawing/2014/main" id="{5E5F77C0-6D2E-4DF1-A47E-57B7700D0ACB}"/>
                  </a:ext>
                </a:extLst>
              </p14:cNvPr>
              <p14:cNvContentPartPr/>
              <p14:nvPr/>
            </p14:nvContentPartPr>
            <p14:xfrm>
              <a:off x="8096588" y="5306259"/>
              <a:ext cx="141480" cy="237600"/>
            </p14:xfrm>
          </p:contentPart>
        </mc:Choice>
        <mc:Fallback>
          <p:pic>
            <p:nvPicPr>
              <p:cNvPr id="51" name="Ink 50">
                <a:extLst>
                  <a:ext uri="{FF2B5EF4-FFF2-40B4-BE49-F238E27FC236}">
                    <a16:creationId xmlns:a16="http://schemas.microsoft.com/office/drawing/2014/main" id="{5E5F77C0-6D2E-4DF1-A47E-57B7700D0ACB}"/>
                  </a:ext>
                </a:extLst>
              </p:cNvPr>
              <p:cNvPicPr/>
              <p:nvPr/>
            </p:nvPicPr>
            <p:blipFill>
              <a:blip r:embed="rId9"/>
              <a:stretch>
                <a:fillRect/>
              </a:stretch>
            </p:blipFill>
            <p:spPr>
              <a:xfrm>
                <a:off x="8087948" y="5297259"/>
                <a:ext cx="159120" cy="2552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2" name="Ink 51">
                <a:extLst>
                  <a:ext uri="{FF2B5EF4-FFF2-40B4-BE49-F238E27FC236}">
                    <a16:creationId xmlns:a16="http://schemas.microsoft.com/office/drawing/2014/main" id="{15D06A09-6D1F-47D8-8958-8B00D9C3853B}"/>
                  </a:ext>
                </a:extLst>
              </p14:cNvPr>
              <p14:cNvContentPartPr/>
              <p14:nvPr/>
            </p14:nvContentPartPr>
            <p14:xfrm>
              <a:off x="7430948" y="5357739"/>
              <a:ext cx="285480" cy="324720"/>
            </p14:xfrm>
          </p:contentPart>
        </mc:Choice>
        <mc:Fallback>
          <p:pic>
            <p:nvPicPr>
              <p:cNvPr id="52" name="Ink 51">
                <a:extLst>
                  <a:ext uri="{FF2B5EF4-FFF2-40B4-BE49-F238E27FC236}">
                    <a16:creationId xmlns:a16="http://schemas.microsoft.com/office/drawing/2014/main" id="{15D06A09-6D1F-47D8-8958-8B00D9C3853B}"/>
                  </a:ext>
                </a:extLst>
              </p:cNvPr>
              <p:cNvPicPr/>
              <p:nvPr/>
            </p:nvPicPr>
            <p:blipFill>
              <a:blip r:embed="rId11"/>
              <a:stretch>
                <a:fillRect/>
              </a:stretch>
            </p:blipFill>
            <p:spPr>
              <a:xfrm>
                <a:off x="7421959" y="5348739"/>
                <a:ext cx="303098" cy="3423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9" name="Ink 58">
                <a:extLst>
                  <a:ext uri="{FF2B5EF4-FFF2-40B4-BE49-F238E27FC236}">
                    <a16:creationId xmlns:a16="http://schemas.microsoft.com/office/drawing/2014/main" id="{180B869E-4562-484F-B91A-17116139F5A5}"/>
                  </a:ext>
                </a:extLst>
              </p14:cNvPr>
              <p14:cNvContentPartPr/>
              <p14:nvPr/>
            </p14:nvContentPartPr>
            <p14:xfrm>
              <a:off x="311588" y="4425339"/>
              <a:ext cx="6862320" cy="2005920"/>
            </p14:xfrm>
          </p:contentPart>
        </mc:Choice>
        <mc:Fallback>
          <p:pic>
            <p:nvPicPr>
              <p:cNvPr id="59" name="Ink 58">
                <a:extLst>
                  <a:ext uri="{FF2B5EF4-FFF2-40B4-BE49-F238E27FC236}">
                    <a16:creationId xmlns:a16="http://schemas.microsoft.com/office/drawing/2014/main" id="{180B869E-4562-484F-B91A-17116139F5A5}"/>
                  </a:ext>
                </a:extLst>
              </p:cNvPr>
              <p:cNvPicPr/>
              <p:nvPr/>
            </p:nvPicPr>
            <p:blipFill>
              <a:blip r:embed="rId13"/>
              <a:stretch>
                <a:fillRect/>
              </a:stretch>
            </p:blipFill>
            <p:spPr>
              <a:xfrm>
                <a:off x="302588" y="4416699"/>
                <a:ext cx="6879959" cy="2023560"/>
              </a:xfrm>
              <a:prstGeom prst="rect">
                <a:avLst/>
              </a:prstGeom>
            </p:spPr>
          </p:pic>
        </mc:Fallback>
      </mc:AlternateContent>
    </p:spTree>
    <p:extLst>
      <p:ext uri="{BB962C8B-B14F-4D97-AF65-F5344CB8AC3E}">
        <p14:creationId xmlns:p14="http://schemas.microsoft.com/office/powerpoint/2010/main" val="1484245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Analyze Functions Using Different Representations</a:t>
            </a:r>
          </a:p>
        </p:txBody>
      </p:sp>
      <p:sp>
        <p:nvSpPr>
          <p:cNvPr id="3" name="Content Placeholder 2"/>
          <p:cNvSpPr>
            <a:spLocks noGrp="1"/>
          </p:cNvSpPr>
          <p:nvPr>
            <p:ph idx="1"/>
          </p:nvPr>
        </p:nvSpPr>
        <p:spPr>
          <a:xfrm>
            <a:off x="304800" y="1570037"/>
            <a:ext cx="8305800" cy="4525963"/>
          </a:xfrm>
        </p:spPr>
        <p:txBody>
          <a:bodyPr>
            <a:normAutofit/>
          </a:bodyPr>
          <a:lstStyle/>
          <a:p>
            <a:r>
              <a:rPr lang="en-US" dirty="0"/>
              <a:t>Be able to identify key features of a function regardless if you have the graph, table, or equation. </a:t>
            </a:r>
          </a:p>
          <a:p>
            <a:endParaRPr lang="en-US" dirty="0"/>
          </a:p>
          <a:p>
            <a:r>
              <a:rPr lang="en-US" dirty="0"/>
              <a:t>If you are comparing functions, create graphs or tables so you can see how each graph is changing. </a:t>
            </a:r>
          </a:p>
        </p:txBody>
      </p:sp>
    </p:spTree>
    <p:extLst>
      <p:ext uri="{BB962C8B-B14F-4D97-AF65-F5344CB8AC3E}">
        <p14:creationId xmlns:p14="http://schemas.microsoft.com/office/powerpoint/2010/main" val="4449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Solving Equations</a:t>
            </a:r>
          </a:p>
        </p:txBody>
      </p:sp>
      <p:sp>
        <p:nvSpPr>
          <p:cNvPr id="3" name="Content Placeholder 2"/>
          <p:cNvSpPr>
            <a:spLocks noGrp="1"/>
          </p:cNvSpPr>
          <p:nvPr>
            <p:ph idx="1"/>
          </p:nvPr>
        </p:nvSpPr>
        <p:spPr>
          <a:xfrm>
            <a:off x="304800" y="1341437"/>
            <a:ext cx="8305800" cy="4525963"/>
          </a:xfrm>
        </p:spPr>
        <p:txBody>
          <a:bodyPr>
            <a:normAutofit/>
          </a:bodyPr>
          <a:lstStyle/>
          <a:p>
            <a:r>
              <a:rPr lang="en-US" dirty="0"/>
              <a:t>Solving an equation or inequality means finding the quantities that make the equation or inequality true.</a:t>
            </a:r>
          </a:p>
          <a:p>
            <a:endParaRPr lang="en-US" dirty="0"/>
          </a:p>
          <a:p>
            <a:r>
              <a:rPr lang="en-US" dirty="0"/>
              <a:t>Ex: Solve 2(3 – a) = 18 for a. </a:t>
            </a:r>
          </a:p>
        </p:txBody>
      </p:sp>
      <mc:AlternateContent xmlns:mc="http://schemas.openxmlformats.org/markup-compatibility/2006">
        <mc:Choice xmlns:p14="http://schemas.microsoft.com/office/powerpoint/2010/main" Requires="p14">
          <p:contentPart p14:bwMode="auto" r:id="rId2">
            <p14:nvContentPartPr>
              <p14:cNvPr id="23" name="Ink 22">
                <a:extLst>
                  <a:ext uri="{FF2B5EF4-FFF2-40B4-BE49-F238E27FC236}">
                    <a16:creationId xmlns:a16="http://schemas.microsoft.com/office/drawing/2014/main" id="{30F6E197-B552-455A-B001-9DDB95DFD732}"/>
                  </a:ext>
                </a:extLst>
              </p14:cNvPr>
              <p14:cNvContentPartPr/>
              <p14:nvPr/>
            </p14:nvContentPartPr>
            <p14:xfrm>
              <a:off x="3191588" y="5917899"/>
              <a:ext cx="75600" cy="2160"/>
            </p14:xfrm>
          </p:contentPart>
        </mc:Choice>
        <mc:Fallback>
          <p:pic>
            <p:nvPicPr>
              <p:cNvPr id="23" name="Ink 22">
                <a:extLst>
                  <a:ext uri="{FF2B5EF4-FFF2-40B4-BE49-F238E27FC236}">
                    <a16:creationId xmlns:a16="http://schemas.microsoft.com/office/drawing/2014/main" id="{30F6E197-B552-455A-B001-9DDB95DFD732}"/>
                  </a:ext>
                </a:extLst>
              </p:cNvPr>
              <p:cNvPicPr/>
              <p:nvPr/>
            </p:nvPicPr>
            <p:blipFill>
              <a:blip r:embed="rId3"/>
              <a:stretch>
                <a:fillRect/>
              </a:stretch>
            </p:blipFill>
            <p:spPr>
              <a:xfrm>
                <a:off x="3182588" y="5909259"/>
                <a:ext cx="93240" cy="19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4" name="Ink 23">
                <a:extLst>
                  <a:ext uri="{FF2B5EF4-FFF2-40B4-BE49-F238E27FC236}">
                    <a16:creationId xmlns:a16="http://schemas.microsoft.com/office/drawing/2014/main" id="{23198F9B-D5EE-4AE4-A2A9-ED432112A85E}"/>
                  </a:ext>
                </a:extLst>
              </p14:cNvPr>
              <p14:cNvContentPartPr/>
              <p14:nvPr/>
            </p14:nvContentPartPr>
            <p14:xfrm>
              <a:off x="3217148" y="6011139"/>
              <a:ext cx="75240" cy="21600"/>
            </p14:xfrm>
          </p:contentPart>
        </mc:Choice>
        <mc:Fallback>
          <p:pic>
            <p:nvPicPr>
              <p:cNvPr id="24" name="Ink 23">
                <a:extLst>
                  <a:ext uri="{FF2B5EF4-FFF2-40B4-BE49-F238E27FC236}">
                    <a16:creationId xmlns:a16="http://schemas.microsoft.com/office/drawing/2014/main" id="{23198F9B-D5EE-4AE4-A2A9-ED432112A85E}"/>
                  </a:ext>
                </a:extLst>
              </p:cNvPr>
              <p:cNvPicPr/>
              <p:nvPr/>
            </p:nvPicPr>
            <p:blipFill>
              <a:blip r:embed="rId5"/>
              <a:stretch>
                <a:fillRect/>
              </a:stretch>
            </p:blipFill>
            <p:spPr>
              <a:xfrm>
                <a:off x="3208508" y="6002499"/>
                <a:ext cx="92880" cy="392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3" name="Ink 32">
                <a:extLst>
                  <a:ext uri="{FF2B5EF4-FFF2-40B4-BE49-F238E27FC236}">
                    <a16:creationId xmlns:a16="http://schemas.microsoft.com/office/drawing/2014/main" id="{70F4D0D1-D98C-4D1A-B9A9-AC6EC8995F5A}"/>
                  </a:ext>
                </a:extLst>
              </p14:cNvPr>
              <p14:cNvContentPartPr/>
              <p14:nvPr/>
            </p14:nvContentPartPr>
            <p14:xfrm>
              <a:off x="3559148" y="6282579"/>
              <a:ext cx="383040" cy="21600"/>
            </p14:xfrm>
          </p:contentPart>
        </mc:Choice>
        <mc:Fallback>
          <p:pic>
            <p:nvPicPr>
              <p:cNvPr id="33" name="Ink 32">
                <a:extLst>
                  <a:ext uri="{FF2B5EF4-FFF2-40B4-BE49-F238E27FC236}">
                    <a16:creationId xmlns:a16="http://schemas.microsoft.com/office/drawing/2014/main" id="{70F4D0D1-D98C-4D1A-B9A9-AC6EC8995F5A}"/>
                  </a:ext>
                </a:extLst>
              </p:cNvPr>
              <p:cNvPicPr/>
              <p:nvPr/>
            </p:nvPicPr>
            <p:blipFill>
              <a:blip r:embed="rId7"/>
              <a:stretch>
                <a:fillRect/>
              </a:stretch>
            </p:blipFill>
            <p:spPr>
              <a:xfrm>
                <a:off x="3550148" y="6273939"/>
                <a:ext cx="400680" cy="392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6" name="Ink 35">
                <a:extLst>
                  <a:ext uri="{FF2B5EF4-FFF2-40B4-BE49-F238E27FC236}">
                    <a16:creationId xmlns:a16="http://schemas.microsoft.com/office/drawing/2014/main" id="{1C1E4C20-666A-4897-AF89-2634E3E61E1E}"/>
                  </a:ext>
                </a:extLst>
              </p14:cNvPr>
              <p14:cNvContentPartPr/>
              <p14:nvPr/>
            </p14:nvContentPartPr>
            <p14:xfrm>
              <a:off x="3678308" y="6476259"/>
              <a:ext cx="448200" cy="156960"/>
            </p14:xfrm>
          </p:contentPart>
        </mc:Choice>
        <mc:Fallback>
          <p:pic>
            <p:nvPicPr>
              <p:cNvPr id="36" name="Ink 35">
                <a:extLst>
                  <a:ext uri="{FF2B5EF4-FFF2-40B4-BE49-F238E27FC236}">
                    <a16:creationId xmlns:a16="http://schemas.microsoft.com/office/drawing/2014/main" id="{1C1E4C20-666A-4897-AF89-2634E3E61E1E}"/>
                  </a:ext>
                </a:extLst>
              </p:cNvPr>
              <p:cNvPicPr/>
              <p:nvPr/>
            </p:nvPicPr>
            <p:blipFill>
              <a:blip r:embed="rId9"/>
              <a:stretch>
                <a:fillRect/>
              </a:stretch>
            </p:blipFill>
            <p:spPr>
              <a:xfrm>
                <a:off x="3669668" y="6467619"/>
                <a:ext cx="465840" cy="174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7" name="Ink 36">
                <a:extLst>
                  <a:ext uri="{FF2B5EF4-FFF2-40B4-BE49-F238E27FC236}">
                    <a16:creationId xmlns:a16="http://schemas.microsoft.com/office/drawing/2014/main" id="{70B2CB5B-404B-4566-9132-CA1D4BB143CE}"/>
                  </a:ext>
                </a:extLst>
              </p14:cNvPr>
              <p14:cNvContentPartPr/>
              <p14:nvPr/>
            </p14:nvContentPartPr>
            <p14:xfrm>
              <a:off x="2438108" y="6311019"/>
              <a:ext cx="435240" cy="237600"/>
            </p14:xfrm>
          </p:contentPart>
        </mc:Choice>
        <mc:Fallback>
          <p:pic>
            <p:nvPicPr>
              <p:cNvPr id="37" name="Ink 36">
                <a:extLst>
                  <a:ext uri="{FF2B5EF4-FFF2-40B4-BE49-F238E27FC236}">
                    <a16:creationId xmlns:a16="http://schemas.microsoft.com/office/drawing/2014/main" id="{70B2CB5B-404B-4566-9132-CA1D4BB143CE}"/>
                  </a:ext>
                </a:extLst>
              </p:cNvPr>
              <p:cNvPicPr/>
              <p:nvPr/>
            </p:nvPicPr>
            <p:blipFill>
              <a:blip r:embed="rId11"/>
              <a:stretch>
                <a:fillRect/>
              </a:stretch>
            </p:blipFill>
            <p:spPr>
              <a:xfrm>
                <a:off x="2429108" y="6302379"/>
                <a:ext cx="452880" cy="2552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8" name="Ink 37">
                <a:extLst>
                  <a:ext uri="{FF2B5EF4-FFF2-40B4-BE49-F238E27FC236}">
                    <a16:creationId xmlns:a16="http://schemas.microsoft.com/office/drawing/2014/main" id="{45FD2EFF-B0DD-4D86-BCA4-73D3A93E8AE9}"/>
                  </a:ext>
                </a:extLst>
              </p14:cNvPr>
              <p14:cNvContentPartPr/>
              <p14:nvPr/>
            </p14:nvContentPartPr>
            <p14:xfrm>
              <a:off x="2046428" y="5667339"/>
              <a:ext cx="931680" cy="470520"/>
            </p14:xfrm>
          </p:contentPart>
        </mc:Choice>
        <mc:Fallback>
          <p:pic>
            <p:nvPicPr>
              <p:cNvPr id="38" name="Ink 37">
                <a:extLst>
                  <a:ext uri="{FF2B5EF4-FFF2-40B4-BE49-F238E27FC236}">
                    <a16:creationId xmlns:a16="http://schemas.microsoft.com/office/drawing/2014/main" id="{45FD2EFF-B0DD-4D86-BCA4-73D3A93E8AE9}"/>
                  </a:ext>
                </a:extLst>
              </p:cNvPr>
              <p:cNvPicPr/>
              <p:nvPr/>
            </p:nvPicPr>
            <p:blipFill>
              <a:blip r:embed="rId13"/>
              <a:stretch>
                <a:fillRect/>
              </a:stretch>
            </p:blipFill>
            <p:spPr>
              <a:xfrm>
                <a:off x="2037788" y="5658346"/>
                <a:ext cx="949320" cy="488147"/>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39" name="Ink 38">
                <a:extLst>
                  <a:ext uri="{FF2B5EF4-FFF2-40B4-BE49-F238E27FC236}">
                    <a16:creationId xmlns:a16="http://schemas.microsoft.com/office/drawing/2014/main" id="{7BC7882B-9E11-4D32-87CC-A07D1FE2E321}"/>
                  </a:ext>
                </a:extLst>
              </p14:cNvPr>
              <p14:cNvContentPartPr/>
              <p14:nvPr/>
            </p14:nvContentPartPr>
            <p14:xfrm>
              <a:off x="3568148" y="5787219"/>
              <a:ext cx="376920" cy="408600"/>
            </p14:xfrm>
          </p:contentPart>
        </mc:Choice>
        <mc:Fallback>
          <p:pic>
            <p:nvPicPr>
              <p:cNvPr id="39" name="Ink 38">
                <a:extLst>
                  <a:ext uri="{FF2B5EF4-FFF2-40B4-BE49-F238E27FC236}">
                    <a16:creationId xmlns:a16="http://schemas.microsoft.com/office/drawing/2014/main" id="{7BC7882B-9E11-4D32-87CC-A07D1FE2E321}"/>
                  </a:ext>
                </a:extLst>
              </p:cNvPr>
              <p:cNvPicPr/>
              <p:nvPr/>
            </p:nvPicPr>
            <p:blipFill>
              <a:blip r:embed="rId15"/>
              <a:stretch>
                <a:fillRect/>
              </a:stretch>
            </p:blipFill>
            <p:spPr>
              <a:xfrm>
                <a:off x="3559508" y="5778227"/>
                <a:ext cx="394560" cy="426224"/>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46" name="Ink 45">
                <a:extLst>
                  <a:ext uri="{FF2B5EF4-FFF2-40B4-BE49-F238E27FC236}">
                    <a16:creationId xmlns:a16="http://schemas.microsoft.com/office/drawing/2014/main" id="{9236DF0B-F35B-42D0-BFE5-6A00B3B043C9}"/>
                  </a:ext>
                </a:extLst>
              </p14:cNvPr>
              <p14:cNvContentPartPr/>
              <p14:nvPr/>
            </p14:nvContentPartPr>
            <p14:xfrm>
              <a:off x="1094588" y="3353979"/>
              <a:ext cx="5927040" cy="2202840"/>
            </p14:xfrm>
          </p:contentPart>
        </mc:Choice>
        <mc:Fallback>
          <p:pic>
            <p:nvPicPr>
              <p:cNvPr id="46" name="Ink 45">
                <a:extLst>
                  <a:ext uri="{FF2B5EF4-FFF2-40B4-BE49-F238E27FC236}">
                    <a16:creationId xmlns:a16="http://schemas.microsoft.com/office/drawing/2014/main" id="{9236DF0B-F35B-42D0-BFE5-6A00B3B043C9}"/>
                  </a:ext>
                </a:extLst>
              </p:cNvPr>
              <p:cNvPicPr/>
              <p:nvPr/>
            </p:nvPicPr>
            <p:blipFill>
              <a:blip r:embed="rId17"/>
              <a:stretch>
                <a:fillRect/>
              </a:stretch>
            </p:blipFill>
            <p:spPr>
              <a:xfrm>
                <a:off x="1085588" y="3344979"/>
                <a:ext cx="5944680" cy="2220480"/>
              </a:xfrm>
              <a:prstGeom prst="rect">
                <a:avLst/>
              </a:prstGeom>
            </p:spPr>
          </p:pic>
        </mc:Fallback>
      </mc:AlternateContent>
    </p:spTree>
    <p:extLst>
      <p:ext uri="{BB962C8B-B14F-4D97-AF65-F5344CB8AC3E}">
        <p14:creationId xmlns:p14="http://schemas.microsoft.com/office/powerpoint/2010/main" val="224935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Solving Inequalities</a:t>
            </a:r>
          </a:p>
        </p:txBody>
      </p:sp>
      <p:sp>
        <p:nvSpPr>
          <p:cNvPr id="3" name="Content Placeholder 2"/>
          <p:cNvSpPr>
            <a:spLocks noGrp="1"/>
          </p:cNvSpPr>
          <p:nvPr>
            <p:ph idx="1"/>
          </p:nvPr>
        </p:nvSpPr>
        <p:spPr>
          <a:xfrm>
            <a:off x="304800" y="1341437"/>
            <a:ext cx="8305800" cy="4525963"/>
          </a:xfrm>
        </p:spPr>
        <p:txBody>
          <a:bodyPr>
            <a:normAutofit/>
          </a:bodyPr>
          <a:lstStyle/>
          <a:p>
            <a:r>
              <a:rPr lang="en-US" dirty="0"/>
              <a:t>Write equivalent expressions until the desired variable is isolated on one side.</a:t>
            </a:r>
          </a:p>
          <a:p>
            <a:endParaRPr lang="en-US" dirty="0"/>
          </a:p>
          <a:p>
            <a:r>
              <a:rPr lang="en-US" dirty="0"/>
              <a:t>If you multiply or divide by a </a:t>
            </a:r>
            <a:r>
              <a:rPr lang="en-US" b="1" dirty="0"/>
              <a:t>negative </a:t>
            </a:r>
            <a:r>
              <a:rPr lang="en-US" dirty="0"/>
              <a:t>number, make sure you </a:t>
            </a:r>
            <a:r>
              <a:rPr lang="en-US" b="1" dirty="0"/>
              <a:t>reverse </a:t>
            </a:r>
            <a:r>
              <a:rPr lang="en-US" dirty="0"/>
              <a:t>the inequality symbol.</a:t>
            </a:r>
          </a:p>
          <a:p>
            <a:endParaRPr lang="en-US" dirty="0"/>
          </a:p>
          <a:p>
            <a:r>
              <a:rPr lang="en-US" dirty="0"/>
              <a:t>Ex: Solve 2(5 – x) &gt; 8 for x. </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E37A1CCA-D114-44B6-85F5-3402E47DE8BB}"/>
                  </a:ext>
                </a:extLst>
              </p14:cNvPr>
              <p14:cNvContentPartPr/>
              <p14:nvPr/>
            </p14:nvContentPartPr>
            <p14:xfrm>
              <a:off x="126908" y="3046899"/>
              <a:ext cx="540720" cy="487080"/>
            </p14:xfrm>
          </p:contentPart>
        </mc:Choice>
        <mc:Fallback>
          <p:pic>
            <p:nvPicPr>
              <p:cNvPr id="4" name="Ink 3">
                <a:extLst>
                  <a:ext uri="{FF2B5EF4-FFF2-40B4-BE49-F238E27FC236}">
                    <a16:creationId xmlns:a16="http://schemas.microsoft.com/office/drawing/2014/main" id="{E37A1CCA-D114-44B6-85F5-3402E47DE8BB}"/>
                  </a:ext>
                </a:extLst>
              </p:cNvPr>
              <p:cNvPicPr/>
              <p:nvPr/>
            </p:nvPicPr>
            <p:blipFill>
              <a:blip r:embed="rId3"/>
              <a:stretch>
                <a:fillRect/>
              </a:stretch>
            </p:blipFill>
            <p:spPr>
              <a:xfrm>
                <a:off x="117908" y="3038259"/>
                <a:ext cx="558360" cy="5047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1" name="Ink 60">
                <a:extLst>
                  <a:ext uri="{FF2B5EF4-FFF2-40B4-BE49-F238E27FC236}">
                    <a16:creationId xmlns:a16="http://schemas.microsoft.com/office/drawing/2014/main" id="{956A8D02-50C1-47FC-9405-674F4A7825F1}"/>
                  </a:ext>
                </a:extLst>
              </p14:cNvPr>
              <p14:cNvContentPartPr/>
              <p14:nvPr/>
            </p14:nvContentPartPr>
            <p14:xfrm>
              <a:off x="5506748" y="3987282"/>
              <a:ext cx="3060000" cy="2851857"/>
            </p14:xfrm>
          </p:contentPart>
        </mc:Choice>
        <mc:Fallback>
          <p:pic>
            <p:nvPicPr>
              <p:cNvPr id="61" name="Ink 60">
                <a:extLst>
                  <a:ext uri="{FF2B5EF4-FFF2-40B4-BE49-F238E27FC236}">
                    <a16:creationId xmlns:a16="http://schemas.microsoft.com/office/drawing/2014/main" id="{956A8D02-50C1-47FC-9405-674F4A7825F1}"/>
                  </a:ext>
                </a:extLst>
              </p:cNvPr>
              <p:cNvPicPr/>
              <p:nvPr/>
            </p:nvPicPr>
            <p:blipFill>
              <a:blip r:embed="rId5"/>
              <a:stretch>
                <a:fillRect/>
              </a:stretch>
            </p:blipFill>
            <p:spPr>
              <a:xfrm>
                <a:off x="5498107" y="3978642"/>
                <a:ext cx="3077642" cy="2869497"/>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4" name="Ink 63">
                <a:extLst>
                  <a:ext uri="{FF2B5EF4-FFF2-40B4-BE49-F238E27FC236}">
                    <a16:creationId xmlns:a16="http://schemas.microsoft.com/office/drawing/2014/main" id="{B2BA0B3A-8721-48F4-A38F-985899C1077E}"/>
                  </a:ext>
                </a:extLst>
              </p14:cNvPr>
              <p14:cNvContentPartPr/>
              <p14:nvPr/>
            </p14:nvContentPartPr>
            <p14:xfrm>
              <a:off x="8215748" y="3225882"/>
              <a:ext cx="492480" cy="392040"/>
            </p14:xfrm>
          </p:contentPart>
        </mc:Choice>
        <mc:Fallback>
          <p:pic>
            <p:nvPicPr>
              <p:cNvPr id="64" name="Ink 63">
                <a:extLst>
                  <a:ext uri="{FF2B5EF4-FFF2-40B4-BE49-F238E27FC236}">
                    <a16:creationId xmlns:a16="http://schemas.microsoft.com/office/drawing/2014/main" id="{B2BA0B3A-8721-48F4-A38F-985899C1077E}"/>
                  </a:ext>
                </a:extLst>
              </p:cNvPr>
              <p:cNvPicPr/>
              <p:nvPr/>
            </p:nvPicPr>
            <p:blipFill>
              <a:blip r:embed="rId7"/>
              <a:stretch>
                <a:fillRect/>
              </a:stretch>
            </p:blipFill>
            <p:spPr>
              <a:xfrm>
                <a:off x="8206748" y="3216890"/>
                <a:ext cx="510120" cy="409664"/>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5" name="Ink 64">
                <a:extLst>
                  <a:ext uri="{FF2B5EF4-FFF2-40B4-BE49-F238E27FC236}">
                    <a16:creationId xmlns:a16="http://schemas.microsoft.com/office/drawing/2014/main" id="{0F29DC72-D075-46BA-8892-D3FD04E986C7}"/>
                  </a:ext>
                </a:extLst>
              </p14:cNvPr>
              <p14:cNvContentPartPr/>
              <p14:nvPr/>
            </p14:nvContentPartPr>
            <p14:xfrm>
              <a:off x="8739188" y="2877762"/>
              <a:ext cx="153000" cy="178920"/>
            </p14:xfrm>
          </p:contentPart>
        </mc:Choice>
        <mc:Fallback>
          <p:pic>
            <p:nvPicPr>
              <p:cNvPr id="65" name="Ink 64">
                <a:extLst>
                  <a:ext uri="{FF2B5EF4-FFF2-40B4-BE49-F238E27FC236}">
                    <a16:creationId xmlns:a16="http://schemas.microsoft.com/office/drawing/2014/main" id="{0F29DC72-D075-46BA-8892-D3FD04E986C7}"/>
                  </a:ext>
                </a:extLst>
              </p:cNvPr>
              <p:cNvPicPr/>
              <p:nvPr/>
            </p:nvPicPr>
            <p:blipFill>
              <a:blip r:embed="rId9"/>
              <a:stretch>
                <a:fillRect/>
              </a:stretch>
            </p:blipFill>
            <p:spPr>
              <a:xfrm>
                <a:off x="8730548" y="2868762"/>
                <a:ext cx="170640" cy="196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3" name="Ink 82">
                <a:extLst>
                  <a:ext uri="{FF2B5EF4-FFF2-40B4-BE49-F238E27FC236}">
                    <a16:creationId xmlns:a16="http://schemas.microsoft.com/office/drawing/2014/main" id="{337F1E2E-D377-4854-AA9B-579A05BD0DDA}"/>
                  </a:ext>
                </a:extLst>
              </p14:cNvPr>
              <p14:cNvContentPartPr/>
              <p14:nvPr/>
            </p14:nvContentPartPr>
            <p14:xfrm>
              <a:off x="2332628" y="4449522"/>
              <a:ext cx="2278800" cy="1892520"/>
            </p14:xfrm>
          </p:contentPart>
        </mc:Choice>
        <mc:Fallback>
          <p:pic>
            <p:nvPicPr>
              <p:cNvPr id="83" name="Ink 82">
                <a:extLst>
                  <a:ext uri="{FF2B5EF4-FFF2-40B4-BE49-F238E27FC236}">
                    <a16:creationId xmlns:a16="http://schemas.microsoft.com/office/drawing/2014/main" id="{337F1E2E-D377-4854-AA9B-579A05BD0DDA}"/>
                  </a:ext>
                </a:extLst>
              </p:cNvPr>
              <p:cNvPicPr/>
              <p:nvPr/>
            </p:nvPicPr>
            <p:blipFill>
              <a:blip r:embed="rId11"/>
              <a:stretch>
                <a:fillRect/>
              </a:stretch>
            </p:blipFill>
            <p:spPr>
              <a:xfrm>
                <a:off x="2323988" y="4440524"/>
                <a:ext cx="2296440" cy="1910157"/>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86" name="Ink 85">
                <a:extLst>
                  <a:ext uri="{FF2B5EF4-FFF2-40B4-BE49-F238E27FC236}">
                    <a16:creationId xmlns:a16="http://schemas.microsoft.com/office/drawing/2014/main" id="{9A569F4C-6F81-4522-94A2-9D9E5A64E3A8}"/>
                  </a:ext>
                </a:extLst>
              </p14:cNvPr>
              <p14:cNvContentPartPr/>
              <p14:nvPr/>
            </p14:nvContentPartPr>
            <p14:xfrm>
              <a:off x="-1594612" y="-99798"/>
              <a:ext cx="360" cy="360"/>
            </p14:xfrm>
          </p:contentPart>
        </mc:Choice>
        <mc:Fallback>
          <p:pic>
            <p:nvPicPr>
              <p:cNvPr id="86" name="Ink 85">
                <a:extLst>
                  <a:ext uri="{FF2B5EF4-FFF2-40B4-BE49-F238E27FC236}">
                    <a16:creationId xmlns:a16="http://schemas.microsoft.com/office/drawing/2014/main" id="{9A569F4C-6F81-4522-94A2-9D9E5A64E3A8}"/>
                  </a:ext>
                </a:extLst>
              </p:cNvPr>
              <p:cNvPicPr/>
              <p:nvPr/>
            </p:nvPicPr>
            <p:blipFill>
              <a:blip r:embed="rId13"/>
              <a:stretch>
                <a:fillRect/>
              </a:stretch>
            </p:blipFill>
            <p:spPr>
              <a:xfrm>
                <a:off x="-1603612" y="-108438"/>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91" name="Ink 90">
                <a:extLst>
                  <a:ext uri="{FF2B5EF4-FFF2-40B4-BE49-F238E27FC236}">
                    <a16:creationId xmlns:a16="http://schemas.microsoft.com/office/drawing/2014/main" id="{EC9A85F8-7825-459C-B155-D7C8D59AD4C9}"/>
                  </a:ext>
                </a:extLst>
              </p14:cNvPr>
              <p14:cNvContentPartPr/>
              <p14:nvPr/>
            </p14:nvContentPartPr>
            <p14:xfrm>
              <a:off x="1661948" y="2178282"/>
              <a:ext cx="4444200" cy="974160"/>
            </p14:xfrm>
          </p:contentPart>
        </mc:Choice>
        <mc:Fallback>
          <p:pic>
            <p:nvPicPr>
              <p:cNvPr id="91" name="Ink 90">
                <a:extLst>
                  <a:ext uri="{FF2B5EF4-FFF2-40B4-BE49-F238E27FC236}">
                    <a16:creationId xmlns:a16="http://schemas.microsoft.com/office/drawing/2014/main" id="{EC9A85F8-7825-459C-B155-D7C8D59AD4C9}"/>
                  </a:ext>
                </a:extLst>
              </p:cNvPr>
              <p:cNvPicPr/>
              <p:nvPr/>
            </p:nvPicPr>
            <p:blipFill>
              <a:blip r:embed="rId15"/>
              <a:stretch>
                <a:fillRect/>
              </a:stretch>
            </p:blipFill>
            <p:spPr>
              <a:xfrm>
                <a:off x="1652948" y="2169282"/>
                <a:ext cx="4461840" cy="991800"/>
              </a:xfrm>
              <a:prstGeom prst="rect">
                <a:avLst/>
              </a:prstGeom>
            </p:spPr>
          </p:pic>
        </mc:Fallback>
      </mc:AlternateContent>
    </p:spTree>
    <p:extLst>
      <p:ext uri="{BB962C8B-B14F-4D97-AF65-F5344CB8AC3E}">
        <p14:creationId xmlns:p14="http://schemas.microsoft.com/office/powerpoint/2010/main" val="3630068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Properties of Equality</a:t>
            </a:r>
          </a:p>
        </p:txBody>
      </p:sp>
      <p:sp>
        <p:nvSpPr>
          <p:cNvPr id="3" name="Content Placeholder 2"/>
          <p:cNvSpPr>
            <a:spLocks noGrp="1"/>
          </p:cNvSpPr>
          <p:nvPr>
            <p:ph idx="1"/>
          </p:nvPr>
        </p:nvSpPr>
        <p:spPr>
          <a:xfrm>
            <a:off x="304800" y="1570037"/>
            <a:ext cx="8305800" cy="4525963"/>
          </a:xfrm>
        </p:spPr>
        <p:txBody>
          <a:bodyPr>
            <a:normAutofit fontScale="92500" lnSpcReduction="20000"/>
          </a:bodyPr>
          <a:lstStyle/>
          <a:p>
            <a:r>
              <a:rPr lang="en-US" dirty="0"/>
              <a:t>Addition Property</a:t>
            </a:r>
          </a:p>
          <a:p>
            <a:r>
              <a:rPr lang="en-US" dirty="0"/>
              <a:t>Multiplication Property</a:t>
            </a:r>
          </a:p>
          <a:p>
            <a:r>
              <a:rPr lang="en-US" dirty="0"/>
              <a:t>Multiplication Inverse Property</a:t>
            </a:r>
          </a:p>
          <a:p>
            <a:r>
              <a:rPr lang="en-US" dirty="0"/>
              <a:t>Additive Inverse Property</a:t>
            </a:r>
          </a:p>
          <a:p>
            <a:endParaRPr lang="en-US" dirty="0"/>
          </a:p>
          <a:p>
            <a:r>
              <a:rPr lang="en-US" dirty="0"/>
              <a:t>Tip: Sometimes eliminating denominators by multiplying all terms by a common denominator or common multiple makes it easier to solve an equation or inequality. </a:t>
            </a:r>
          </a:p>
        </p:txBody>
      </p:sp>
    </p:spTree>
    <p:extLst>
      <p:ext uri="{BB962C8B-B14F-4D97-AF65-F5344CB8AC3E}">
        <p14:creationId xmlns:p14="http://schemas.microsoft.com/office/powerpoint/2010/main" val="181071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4602162"/>
          </a:xfrm>
        </p:spPr>
        <p:txBody>
          <a:bodyPr>
            <a:noAutofit/>
          </a:bodyPr>
          <a:lstStyle/>
          <a:p>
            <a:pPr algn="l"/>
            <a:r>
              <a:rPr lang="en-US" sz="3600" b="1" dirty="0">
                <a:solidFill>
                  <a:srgbClr val="0070C0"/>
                </a:solidFill>
              </a:rPr>
              <a:t>Ex 1: Karla wants to save up for a prom dress. She figures she can save $9 each week from the money she earns babysitting. If she plans to spend less than $150 for the dress, how many weeks will it take her to save enough money to buy any dress in her price range?</a:t>
            </a:r>
            <a:endParaRPr lang="en-US" b="1"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36" name="Ink 35">
                <a:extLst>
                  <a:ext uri="{FF2B5EF4-FFF2-40B4-BE49-F238E27FC236}">
                    <a16:creationId xmlns:a16="http://schemas.microsoft.com/office/drawing/2014/main" id="{35D839ED-D418-488F-8E68-E10F0DAF442E}"/>
                  </a:ext>
                </a:extLst>
              </p14:cNvPr>
              <p14:cNvContentPartPr/>
              <p14:nvPr/>
            </p14:nvContentPartPr>
            <p14:xfrm>
              <a:off x="741428" y="4763379"/>
              <a:ext cx="1583280" cy="1555200"/>
            </p14:xfrm>
          </p:contentPart>
        </mc:Choice>
        <mc:Fallback>
          <p:pic>
            <p:nvPicPr>
              <p:cNvPr id="36" name="Ink 35">
                <a:extLst>
                  <a:ext uri="{FF2B5EF4-FFF2-40B4-BE49-F238E27FC236}">
                    <a16:creationId xmlns:a16="http://schemas.microsoft.com/office/drawing/2014/main" id="{35D839ED-D418-488F-8E68-E10F0DAF442E}"/>
                  </a:ext>
                </a:extLst>
              </p:cNvPr>
              <p:cNvPicPr/>
              <p:nvPr/>
            </p:nvPicPr>
            <p:blipFill>
              <a:blip r:embed="rId3"/>
              <a:stretch>
                <a:fillRect/>
              </a:stretch>
            </p:blipFill>
            <p:spPr>
              <a:xfrm>
                <a:off x="732788" y="4754739"/>
                <a:ext cx="1600920" cy="15728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9" name="Ink 78">
                <a:extLst>
                  <a:ext uri="{FF2B5EF4-FFF2-40B4-BE49-F238E27FC236}">
                    <a16:creationId xmlns:a16="http://schemas.microsoft.com/office/drawing/2014/main" id="{A8929C9E-E948-4BE7-B429-EAF7F13F51E0}"/>
                  </a:ext>
                </a:extLst>
              </p14:cNvPr>
              <p14:cNvContentPartPr/>
              <p14:nvPr/>
            </p14:nvContentPartPr>
            <p14:xfrm>
              <a:off x="2766068" y="3662859"/>
              <a:ext cx="6180840" cy="2974680"/>
            </p14:xfrm>
          </p:contentPart>
        </mc:Choice>
        <mc:Fallback>
          <p:pic>
            <p:nvPicPr>
              <p:cNvPr id="79" name="Ink 78">
                <a:extLst>
                  <a:ext uri="{FF2B5EF4-FFF2-40B4-BE49-F238E27FC236}">
                    <a16:creationId xmlns:a16="http://schemas.microsoft.com/office/drawing/2014/main" id="{A8929C9E-E948-4BE7-B429-EAF7F13F51E0}"/>
                  </a:ext>
                </a:extLst>
              </p:cNvPr>
              <p:cNvPicPr/>
              <p:nvPr/>
            </p:nvPicPr>
            <p:blipFill>
              <a:blip r:embed="rId5"/>
              <a:stretch>
                <a:fillRect/>
              </a:stretch>
            </p:blipFill>
            <p:spPr>
              <a:xfrm>
                <a:off x="2757427" y="3653859"/>
                <a:ext cx="6198481" cy="2992320"/>
              </a:xfrm>
              <a:prstGeom prst="rect">
                <a:avLst/>
              </a:prstGeom>
            </p:spPr>
          </p:pic>
        </mc:Fallback>
      </mc:AlternateContent>
    </p:spTree>
    <p:extLst>
      <p:ext uri="{BB962C8B-B14F-4D97-AF65-F5344CB8AC3E}">
        <p14:creationId xmlns:p14="http://schemas.microsoft.com/office/powerpoint/2010/main" val="910090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4906962"/>
          </a:xfrm>
        </p:spPr>
        <p:txBody>
          <a:bodyPr>
            <a:noAutofit/>
          </a:bodyPr>
          <a:lstStyle/>
          <a:p>
            <a:pPr algn="l"/>
            <a:r>
              <a:rPr lang="en-US" sz="3200" b="1" dirty="0">
                <a:solidFill>
                  <a:srgbClr val="0070C0"/>
                </a:solidFill>
              </a:rPr>
              <a:t>Ex 2: Two cars start at the same point and travel in opposite directions. The first car travels 15 miles per hour faster than the second car. In  hours, the cars are 300 miles apart. Use the formula below to determine the rate of the second car.</a:t>
            </a:r>
            <a:br>
              <a:rPr lang="en-US" sz="3200" b="1" dirty="0">
                <a:solidFill>
                  <a:srgbClr val="0070C0"/>
                </a:solidFill>
              </a:rPr>
            </a:br>
            <a:br>
              <a:rPr lang="en-US" sz="3200" b="1" dirty="0">
                <a:solidFill>
                  <a:srgbClr val="0070C0"/>
                </a:solidFill>
              </a:rPr>
            </a:br>
            <a:r>
              <a:rPr lang="en-US" sz="3200" b="1" dirty="0">
                <a:solidFill>
                  <a:srgbClr val="0070C0"/>
                </a:solidFill>
              </a:rPr>
              <a:t>			4(r + 15) + 4r = 300</a:t>
            </a:r>
            <a:br>
              <a:rPr lang="en-US" sz="3200" b="1" dirty="0">
                <a:solidFill>
                  <a:srgbClr val="0070C0"/>
                </a:solidFill>
              </a:rPr>
            </a:br>
            <a:br>
              <a:rPr lang="en-US" sz="3200" b="1" dirty="0">
                <a:solidFill>
                  <a:srgbClr val="0070C0"/>
                </a:solidFill>
              </a:rPr>
            </a:br>
            <a:r>
              <a:rPr lang="en-US" sz="3200" b="1" dirty="0">
                <a:solidFill>
                  <a:srgbClr val="0070C0"/>
                </a:solidFill>
              </a:rPr>
              <a:t>What is the rate, r, of the second car?</a:t>
            </a:r>
            <a:endParaRPr lang="en-US" sz="4000" b="1"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21" name="Ink 20">
                <a:extLst>
                  <a:ext uri="{FF2B5EF4-FFF2-40B4-BE49-F238E27FC236}">
                    <a16:creationId xmlns:a16="http://schemas.microsoft.com/office/drawing/2014/main" id="{55095F1F-FDC3-4774-8F9B-985E2CE2C3F5}"/>
                  </a:ext>
                </a:extLst>
              </p14:cNvPr>
              <p14:cNvContentPartPr/>
              <p14:nvPr/>
            </p14:nvContentPartPr>
            <p14:xfrm>
              <a:off x="5266268" y="5244339"/>
              <a:ext cx="1087560" cy="42120"/>
            </p14:xfrm>
          </p:contentPart>
        </mc:Choice>
        <mc:Fallback>
          <p:pic>
            <p:nvPicPr>
              <p:cNvPr id="21" name="Ink 20">
                <a:extLst>
                  <a:ext uri="{FF2B5EF4-FFF2-40B4-BE49-F238E27FC236}">
                    <a16:creationId xmlns:a16="http://schemas.microsoft.com/office/drawing/2014/main" id="{55095F1F-FDC3-4774-8F9B-985E2CE2C3F5}"/>
                  </a:ext>
                </a:extLst>
              </p:cNvPr>
              <p:cNvPicPr/>
              <p:nvPr/>
            </p:nvPicPr>
            <p:blipFill>
              <a:blip r:embed="rId3"/>
              <a:stretch>
                <a:fillRect/>
              </a:stretch>
            </p:blipFill>
            <p:spPr>
              <a:xfrm>
                <a:off x="5257628" y="5235339"/>
                <a:ext cx="1105200" cy="5976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3" name="Ink 22">
                <a:extLst>
                  <a:ext uri="{FF2B5EF4-FFF2-40B4-BE49-F238E27FC236}">
                    <a16:creationId xmlns:a16="http://schemas.microsoft.com/office/drawing/2014/main" id="{3E9B2FF2-723D-4491-8ECE-FE373AA5DF7D}"/>
                  </a:ext>
                </a:extLst>
              </p14:cNvPr>
              <p14:cNvContentPartPr/>
              <p14:nvPr/>
            </p14:nvContentPartPr>
            <p14:xfrm>
              <a:off x="2052548" y="3537219"/>
              <a:ext cx="607320" cy="325440"/>
            </p14:xfrm>
          </p:contentPart>
        </mc:Choice>
        <mc:Fallback>
          <p:pic>
            <p:nvPicPr>
              <p:cNvPr id="23" name="Ink 22">
                <a:extLst>
                  <a:ext uri="{FF2B5EF4-FFF2-40B4-BE49-F238E27FC236}">
                    <a16:creationId xmlns:a16="http://schemas.microsoft.com/office/drawing/2014/main" id="{3E9B2FF2-723D-4491-8ECE-FE373AA5DF7D}"/>
                  </a:ext>
                </a:extLst>
              </p:cNvPr>
              <p:cNvPicPr/>
              <p:nvPr/>
            </p:nvPicPr>
            <p:blipFill>
              <a:blip r:embed="rId5"/>
              <a:stretch>
                <a:fillRect/>
              </a:stretch>
            </p:blipFill>
            <p:spPr>
              <a:xfrm>
                <a:off x="2043548" y="3528219"/>
                <a:ext cx="624960" cy="3430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2" name="Ink 41">
                <a:extLst>
                  <a:ext uri="{FF2B5EF4-FFF2-40B4-BE49-F238E27FC236}">
                    <a16:creationId xmlns:a16="http://schemas.microsoft.com/office/drawing/2014/main" id="{C3A42E5C-EEE2-4541-A6BA-F22C136C7395}"/>
                  </a:ext>
                </a:extLst>
              </p14:cNvPr>
              <p14:cNvContentPartPr/>
              <p14:nvPr/>
            </p14:nvContentPartPr>
            <p14:xfrm>
              <a:off x="2579228" y="5975499"/>
              <a:ext cx="338400" cy="6120"/>
            </p14:xfrm>
          </p:contentPart>
        </mc:Choice>
        <mc:Fallback>
          <p:pic>
            <p:nvPicPr>
              <p:cNvPr id="42" name="Ink 41">
                <a:extLst>
                  <a:ext uri="{FF2B5EF4-FFF2-40B4-BE49-F238E27FC236}">
                    <a16:creationId xmlns:a16="http://schemas.microsoft.com/office/drawing/2014/main" id="{C3A42E5C-EEE2-4541-A6BA-F22C136C7395}"/>
                  </a:ext>
                </a:extLst>
              </p:cNvPr>
              <p:cNvPicPr/>
              <p:nvPr/>
            </p:nvPicPr>
            <p:blipFill>
              <a:blip r:embed="rId7"/>
              <a:stretch>
                <a:fillRect/>
              </a:stretch>
            </p:blipFill>
            <p:spPr>
              <a:xfrm>
                <a:off x="2570588" y="5966859"/>
                <a:ext cx="356040" cy="237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43" name="Ink 42">
                <a:extLst>
                  <a:ext uri="{FF2B5EF4-FFF2-40B4-BE49-F238E27FC236}">
                    <a16:creationId xmlns:a16="http://schemas.microsoft.com/office/drawing/2014/main" id="{D6527881-FC30-4AE3-BF4C-28B5C0AD8513}"/>
                  </a:ext>
                </a:extLst>
              </p14:cNvPr>
              <p14:cNvContentPartPr/>
              <p14:nvPr/>
            </p14:nvContentPartPr>
            <p14:xfrm>
              <a:off x="691028" y="5838699"/>
              <a:ext cx="339480" cy="30960"/>
            </p14:xfrm>
          </p:contentPart>
        </mc:Choice>
        <mc:Fallback>
          <p:pic>
            <p:nvPicPr>
              <p:cNvPr id="43" name="Ink 42">
                <a:extLst>
                  <a:ext uri="{FF2B5EF4-FFF2-40B4-BE49-F238E27FC236}">
                    <a16:creationId xmlns:a16="http://schemas.microsoft.com/office/drawing/2014/main" id="{D6527881-FC30-4AE3-BF4C-28B5C0AD8513}"/>
                  </a:ext>
                </a:extLst>
              </p:cNvPr>
              <p:cNvPicPr/>
              <p:nvPr/>
            </p:nvPicPr>
            <p:blipFill>
              <a:blip r:embed="rId9"/>
              <a:stretch>
                <a:fillRect/>
              </a:stretch>
            </p:blipFill>
            <p:spPr>
              <a:xfrm>
                <a:off x="682028" y="5829699"/>
                <a:ext cx="357120" cy="48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44" name="Ink 43">
                <a:extLst>
                  <a:ext uri="{FF2B5EF4-FFF2-40B4-BE49-F238E27FC236}">
                    <a16:creationId xmlns:a16="http://schemas.microsoft.com/office/drawing/2014/main" id="{9CA89C53-0453-4A98-9F7F-79D1B432A5FF}"/>
                  </a:ext>
                </a:extLst>
              </p14:cNvPr>
              <p14:cNvContentPartPr/>
              <p14:nvPr/>
            </p14:nvContentPartPr>
            <p14:xfrm>
              <a:off x="3469508" y="5584539"/>
              <a:ext cx="621360" cy="324000"/>
            </p14:xfrm>
          </p:contentPart>
        </mc:Choice>
        <mc:Fallback>
          <p:pic>
            <p:nvPicPr>
              <p:cNvPr id="44" name="Ink 43">
                <a:extLst>
                  <a:ext uri="{FF2B5EF4-FFF2-40B4-BE49-F238E27FC236}">
                    <a16:creationId xmlns:a16="http://schemas.microsoft.com/office/drawing/2014/main" id="{9CA89C53-0453-4A98-9F7F-79D1B432A5FF}"/>
                  </a:ext>
                </a:extLst>
              </p:cNvPr>
              <p:cNvPicPr/>
              <p:nvPr/>
            </p:nvPicPr>
            <p:blipFill>
              <a:blip r:embed="rId11"/>
              <a:stretch>
                <a:fillRect/>
              </a:stretch>
            </p:blipFill>
            <p:spPr>
              <a:xfrm>
                <a:off x="3460508" y="5575899"/>
                <a:ext cx="639000" cy="3416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45" name="Ink 44">
                <a:extLst>
                  <a:ext uri="{FF2B5EF4-FFF2-40B4-BE49-F238E27FC236}">
                    <a16:creationId xmlns:a16="http://schemas.microsoft.com/office/drawing/2014/main" id="{83C2DC7B-83BE-4D97-94CA-2C32C7F0F562}"/>
                  </a:ext>
                </a:extLst>
              </p14:cNvPr>
              <p14:cNvContentPartPr/>
              <p14:nvPr/>
            </p14:nvContentPartPr>
            <p14:xfrm>
              <a:off x="2183948" y="5488779"/>
              <a:ext cx="1096920" cy="400320"/>
            </p14:xfrm>
          </p:contentPart>
        </mc:Choice>
        <mc:Fallback>
          <p:pic>
            <p:nvPicPr>
              <p:cNvPr id="45" name="Ink 44">
                <a:extLst>
                  <a:ext uri="{FF2B5EF4-FFF2-40B4-BE49-F238E27FC236}">
                    <a16:creationId xmlns:a16="http://schemas.microsoft.com/office/drawing/2014/main" id="{83C2DC7B-83BE-4D97-94CA-2C32C7F0F562}"/>
                  </a:ext>
                </a:extLst>
              </p:cNvPr>
              <p:cNvPicPr/>
              <p:nvPr/>
            </p:nvPicPr>
            <p:blipFill>
              <a:blip r:embed="rId13"/>
              <a:stretch>
                <a:fillRect/>
              </a:stretch>
            </p:blipFill>
            <p:spPr>
              <a:xfrm>
                <a:off x="2174948" y="5479779"/>
                <a:ext cx="1114560" cy="4179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6" name="Ink 45">
                <a:extLst>
                  <a:ext uri="{FF2B5EF4-FFF2-40B4-BE49-F238E27FC236}">
                    <a16:creationId xmlns:a16="http://schemas.microsoft.com/office/drawing/2014/main" id="{B110EDC4-252E-4E7C-884F-DD7421C9D097}"/>
                  </a:ext>
                </a:extLst>
              </p14:cNvPr>
              <p14:cNvContentPartPr/>
              <p14:nvPr/>
            </p14:nvContentPartPr>
            <p14:xfrm>
              <a:off x="1657268" y="5474739"/>
              <a:ext cx="378360" cy="368280"/>
            </p14:xfrm>
          </p:contentPart>
        </mc:Choice>
        <mc:Fallback>
          <p:pic>
            <p:nvPicPr>
              <p:cNvPr id="46" name="Ink 45">
                <a:extLst>
                  <a:ext uri="{FF2B5EF4-FFF2-40B4-BE49-F238E27FC236}">
                    <a16:creationId xmlns:a16="http://schemas.microsoft.com/office/drawing/2014/main" id="{B110EDC4-252E-4E7C-884F-DD7421C9D097}"/>
                  </a:ext>
                </a:extLst>
              </p:cNvPr>
              <p:cNvPicPr/>
              <p:nvPr/>
            </p:nvPicPr>
            <p:blipFill>
              <a:blip r:embed="rId15"/>
              <a:stretch>
                <a:fillRect/>
              </a:stretch>
            </p:blipFill>
            <p:spPr>
              <a:xfrm>
                <a:off x="1648268" y="5466091"/>
                <a:ext cx="396000" cy="385937"/>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48" name="Ink 47">
                <a:extLst>
                  <a:ext uri="{FF2B5EF4-FFF2-40B4-BE49-F238E27FC236}">
                    <a16:creationId xmlns:a16="http://schemas.microsoft.com/office/drawing/2014/main" id="{7C276336-1CD4-4E62-A911-25C373373CBF}"/>
                  </a:ext>
                </a:extLst>
              </p14:cNvPr>
              <p14:cNvContentPartPr/>
              <p14:nvPr/>
            </p14:nvContentPartPr>
            <p14:xfrm>
              <a:off x="615428" y="5301939"/>
              <a:ext cx="793440" cy="454320"/>
            </p14:xfrm>
          </p:contentPart>
        </mc:Choice>
        <mc:Fallback>
          <p:pic>
            <p:nvPicPr>
              <p:cNvPr id="48" name="Ink 47">
                <a:extLst>
                  <a:ext uri="{FF2B5EF4-FFF2-40B4-BE49-F238E27FC236}">
                    <a16:creationId xmlns:a16="http://schemas.microsoft.com/office/drawing/2014/main" id="{7C276336-1CD4-4E62-A911-25C373373CBF}"/>
                  </a:ext>
                </a:extLst>
              </p:cNvPr>
              <p:cNvPicPr/>
              <p:nvPr/>
            </p:nvPicPr>
            <p:blipFill>
              <a:blip r:embed="rId17"/>
              <a:stretch>
                <a:fillRect/>
              </a:stretch>
            </p:blipFill>
            <p:spPr>
              <a:xfrm>
                <a:off x="606784" y="5292939"/>
                <a:ext cx="811088" cy="4719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49" name="Ink 48">
                <a:extLst>
                  <a:ext uri="{FF2B5EF4-FFF2-40B4-BE49-F238E27FC236}">
                    <a16:creationId xmlns:a16="http://schemas.microsoft.com/office/drawing/2014/main" id="{0720B4EF-CA3E-4362-863D-05B6E55592BE}"/>
                  </a:ext>
                </a:extLst>
              </p14:cNvPr>
              <p14:cNvContentPartPr/>
              <p14:nvPr/>
            </p14:nvContentPartPr>
            <p14:xfrm>
              <a:off x="1068308" y="6053979"/>
              <a:ext cx="165600" cy="454320"/>
            </p14:xfrm>
          </p:contentPart>
        </mc:Choice>
        <mc:Fallback>
          <p:pic>
            <p:nvPicPr>
              <p:cNvPr id="49" name="Ink 48">
                <a:extLst>
                  <a:ext uri="{FF2B5EF4-FFF2-40B4-BE49-F238E27FC236}">
                    <a16:creationId xmlns:a16="http://schemas.microsoft.com/office/drawing/2014/main" id="{0720B4EF-CA3E-4362-863D-05B6E55592BE}"/>
                  </a:ext>
                </a:extLst>
              </p:cNvPr>
              <p:cNvPicPr/>
              <p:nvPr/>
            </p:nvPicPr>
            <p:blipFill>
              <a:blip r:embed="rId19"/>
              <a:stretch>
                <a:fillRect/>
              </a:stretch>
            </p:blipFill>
            <p:spPr>
              <a:xfrm>
                <a:off x="1059668" y="6045339"/>
                <a:ext cx="183240" cy="47196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60" name="Ink 59">
                <a:extLst>
                  <a:ext uri="{FF2B5EF4-FFF2-40B4-BE49-F238E27FC236}">
                    <a16:creationId xmlns:a16="http://schemas.microsoft.com/office/drawing/2014/main" id="{BF8BD971-C1DF-4299-88E2-17FADE70A657}"/>
                  </a:ext>
                </a:extLst>
              </p14:cNvPr>
              <p14:cNvContentPartPr/>
              <p14:nvPr/>
            </p14:nvContentPartPr>
            <p14:xfrm>
              <a:off x="2412188" y="6236139"/>
              <a:ext cx="927720" cy="352800"/>
            </p14:xfrm>
          </p:contentPart>
        </mc:Choice>
        <mc:Fallback>
          <p:pic>
            <p:nvPicPr>
              <p:cNvPr id="60" name="Ink 59">
                <a:extLst>
                  <a:ext uri="{FF2B5EF4-FFF2-40B4-BE49-F238E27FC236}">
                    <a16:creationId xmlns:a16="http://schemas.microsoft.com/office/drawing/2014/main" id="{BF8BD971-C1DF-4299-88E2-17FADE70A657}"/>
                  </a:ext>
                </a:extLst>
              </p:cNvPr>
              <p:cNvPicPr/>
              <p:nvPr/>
            </p:nvPicPr>
            <p:blipFill>
              <a:blip r:embed="rId21"/>
              <a:stretch>
                <a:fillRect/>
              </a:stretch>
            </p:blipFill>
            <p:spPr>
              <a:xfrm>
                <a:off x="2403548" y="6227499"/>
                <a:ext cx="945360" cy="3704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61" name="Ink 60">
                <a:extLst>
                  <a:ext uri="{FF2B5EF4-FFF2-40B4-BE49-F238E27FC236}">
                    <a16:creationId xmlns:a16="http://schemas.microsoft.com/office/drawing/2014/main" id="{EA154006-11C3-4EEA-B9DB-2B69672A54B8}"/>
                  </a:ext>
                </a:extLst>
              </p14:cNvPr>
              <p14:cNvContentPartPr/>
              <p14:nvPr/>
            </p14:nvContentPartPr>
            <p14:xfrm>
              <a:off x="1352708" y="6204099"/>
              <a:ext cx="901080" cy="309600"/>
            </p14:xfrm>
          </p:contentPart>
        </mc:Choice>
        <mc:Fallback>
          <p:pic>
            <p:nvPicPr>
              <p:cNvPr id="61" name="Ink 60">
                <a:extLst>
                  <a:ext uri="{FF2B5EF4-FFF2-40B4-BE49-F238E27FC236}">
                    <a16:creationId xmlns:a16="http://schemas.microsoft.com/office/drawing/2014/main" id="{EA154006-11C3-4EEA-B9DB-2B69672A54B8}"/>
                  </a:ext>
                </a:extLst>
              </p:cNvPr>
              <p:cNvPicPr/>
              <p:nvPr/>
            </p:nvPicPr>
            <p:blipFill>
              <a:blip r:embed="rId23"/>
              <a:stretch>
                <a:fillRect/>
              </a:stretch>
            </p:blipFill>
            <p:spPr>
              <a:xfrm>
                <a:off x="1344071" y="6195459"/>
                <a:ext cx="918713" cy="3272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8" name="Ink 77">
                <a:extLst>
                  <a:ext uri="{FF2B5EF4-FFF2-40B4-BE49-F238E27FC236}">
                    <a16:creationId xmlns:a16="http://schemas.microsoft.com/office/drawing/2014/main" id="{CE486046-5E6F-4E9D-B4CC-4F252287C71E}"/>
                  </a:ext>
                </a:extLst>
              </p14:cNvPr>
              <p14:cNvContentPartPr/>
              <p14:nvPr/>
            </p14:nvContentPartPr>
            <p14:xfrm>
              <a:off x="5137028" y="5460339"/>
              <a:ext cx="1722600" cy="1200600"/>
            </p14:xfrm>
          </p:contentPart>
        </mc:Choice>
        <mc:Fallback>
          <p:pic>
            <p:nvPicPr>
              <p:cNvPr id="78" name="Ink 77">
                <a:extLst>
                  <a:ext uri="{FF2B5EF4-FFF2-40B4-BE49-F238E27FC236}">
                    <a16:creationId xmlns:a16="http://schemas.microsoft.com/office/drawing/2014/main" id="{CE486046-5E6F-4E9D-B4CC-4F252287C71E}"/>
                  </a:ext>
                </a:extLst>
              </p:cNvPr>
              <p:cNvPicPr/>
              <p:nvPr/>
            </p:nvPicPr>
            <p:blipFill>
              <a:blip r:embed="rId25"/>
              <a:stretch>
                <a:fillRect/>
              </a:stretch>
            </p:blipFill>
            <p:spPr>
              <a:xfrm>
                <a:off x="5128388" y="5451339"/>
                <a:ext cx="1740240" cy="12182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92" name="Ink 91">
                <a:extLst>
                  <a:ext uri="{FF2B5EF4-FFF2-40B4-BE49-F238E27FC236}">
                    <a16:creationId xmlns:a16="http://schemas.microsoft.com/office/drawing/2014/main" id="{DAE8A6B2-B990-4EEB-A276-7446DDAD7FEF}"/>
                  </a:ext>
                </a:extLst>
              </p14:cNvPr>
              <p14:cNvContentPartPr/>
              <p14:nvPr/>
            </p14:nvContentPartPr>
            <p14:xfrm>
              <a:off x="3168548" y="2864019"/>
              <a:ext cx="4687200" cy="1833840"/>
            </p14:xfrm>
          </p:contentPart>
        </mc:Choice>
        <mc:Fallback>
          <p:pic>
            <p:nvPicPr>
              <p:cNvPr id="92" name="Ink 91">
                <a:extLst>
                  <a:ext uri="{FF2B5EF4-FFF2-40B4-BE49-F238E27FC236}">
                    <a16:creationId xmlns:a16="http://schemas.microsoft.com/office/drawing/2014/main" id="{DAE8A6B2-B990-4EEB-A276-7446DDAD7FEF}"/>
                  </a:ext>
                </a:extLst>
              </p:cNvPr>
              <p:cNvPicPr/>
              <p:nvPr/>
            </p:nvPicPr>
            <p:blipFill>
              <a:blip r:embed="rId27"/>
              <a:stretch>
                <a:fillRect/>
              </a:stretch>
            </p:blipFill>
            <p:spPr>
              <a:xfrm>
                <a:off x="3159549" y="2855019"/>
                <a:ext cx="4704839" cy="1851480"/>
              </a:xfrm>
              <a:prstGeom prst="rect">
                <a:avLst/>
              </a:prstGeom>
            </p:spPr>
          </p:pic>
        </mc:Fallback>
      </mc:AlternateContent>
    </p:spTree>
    <p:extLst>
      <p:ext uri="{BB962C8B-B14F-4D97-AF65-F5344CB8AC3E}">
        <p14:creationId xmlns:p14="http://schemas.microsoft.com/office/powerpoint/2010/main" val="314441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pPr algn="l"/>
            <a:r>
              <a:rPr lang="en-US" sz="3600" b="1" dirty="0">
                <a:solidFill>
                  <a:srgbClr val="0070C0"/>
                </a:solidFill>
              </a:rPr>
              <a:t>Ex 3: Solve the equation 14 = ax + 6 for x. Show and justify your steps.</a:t>
            </a:r>
            <a:endParaRPr lang="en-US" b="1" dirty="0">
              <a:solidFill>
                <a:srgbClr val="0070C0"/>
              </a:solidFill>
            </a:endParaRPr>
          </a:p>
        </p:txBody>
      </p:sp>
      <mc:AlternateContent xmlns:mc="http://schemas.openxmlformats.org/markup-compatibility/2006">
        <mc:Choice xmlns:p14="http://schemas.microsoft.com/office/powerpoint/2010/main" Requires="p14">
          <p:contentPart p14:bwMode="auto" r:id="rId2">
            <p14:nvContentPartPr>
              <p14:cNvPr id="9" name="Ink 8">
                <a:extLst>
                  <a:ext uri="{FF2B5EF4-FFF2-40B4-BE49-F238E27FC236}">
                    <a16:creationId xmlns:a16="http://schemas.microsoft.com/office/drawing/2014/main" id="{CCCE1506-D6E8-4E5F-976D-DF7EB3189706}"/>
                  </a:ext>
                </a:extLst>
              </p14:cNvPr>
              <p14:cNvContentPartPr/>
              <p14:nvPr/>
            </p14:nvContentPartPr>
            <p14:xfrm>
              <a:off x="5394428" y="438339"/>
              <a:ext cx="2579760" cy="1065960"/>
            </p14:xfrm>
          </p:contentPart>
        </mc:Choice>
        <mc:Fallback>
          <p:pic>
            <p:nvPicPr>
              <p:cNvPr id="9" name="Ink 8">
                <a:extLst>
                  <a:ext uri="{FF2B5EF4-FFF2-40B4-BE49-F238E27FC236}">
                    <a16:creationId xmlns:a16="http://schemas.microsoft.com/office/drawing/2014/main" id="{CCCE1506-D6E8-4E5F-976D-DF7EB3189706}"/>
                  </a:ext>
                </a:extLst>
              </p:cNvPr>
              <p:cNvPicPr/>
              <p:nvPr/>
            </p:nvPicPr>
            <p:blipFill>
              <a:blip r:embed="rId3"/>
              <a:stretch>
                <a:fillRect/>
              </a:stretch>
            </p:blipFill>
            <p:spPr>
              <a:xfrm>
                <a:off x="5385788" y="429699"/>
                <a:ext cx="2597400" cy="10836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0" name="Ink 9">
                <a:extLst>
                  <a:ext uri="{FF2B5EF4-FFF2-40B4-BE49-F238E27FC236}">
                    <a16:creationId xmlns:a16="http://schemas.microsoft.com/office/drawing/2014/main" id="{27AD6D2B-A4B3-4CD7-AFE0-14B0A35C53E7}"/>
                  </a:ext>
                </a:extLst>
              </p14:cNvPr>
              <p14:cNvContentPartPr/>
              <p14:nvPr/>
            </p14:nvContentPartPr>
            <p14:xfrm>
              <a:off x="1109708" y="2080299"/>
              <a:ext cx="333000" cy="547560"/>
            </p14:xfrm>
          </p:contentPart>
        </mc:Choice>
        <mc:Fallback>
          <p:pic>
            <p:nvPicPr>
              <p:cNvPr id="10" name="Ink 9">
                <a:extLst>
                  <a:ext uri="{FF2B5EF4-FFF2-40B4-BE49-F238E27FC236}">
                    <a16:creationId xmlns:a16="http://schemas.microsoft.com/office/drawing/2014/main" id="{27AD6D2B-A4B3-4CD7-AFE0-14B0A35C53E7}"/>
                  </a:ext>
                </a:extLst>
              </p:cNvPr>
              <p:cNvPicPr/>
              <p:nvPr/>
            </p:nvPicPr>
            <p:blipFill>
              <a:blip r:embed="rId5"/>
              <a:stretch>
                <a:fillRect/>
              </a:stretch>
            </p:blipFill>
            <p:spPr>
              <a:xfrm>
                <a:off x="1101068" y="2071659"/>
                <a:ext cx="350640" cy="5652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1" name="Ink 10">
                <a:extLst>
                  <a:ext uri="{FF2B5EF4-FFF2-40B4-BE49-F238E27FC236}">
                    <a16:creationId xmlns:a16="http://schemas.microsoft.com/office/drawing/2014/main" id="{AA0F96C7-DB7D-4E28-8CFE-179A1BA0CF33}"/>
                  </a:ext>
                </a:extLst>
              </p14:cNvPr>
              <p14:cNvContentPartPr/>
              <p14:nvPr/>
            </p14:nvContentPartPr>
            <p14:xfrm>
              <a:off x="1669148" y="2270019"/>
              <a:ext cx="120960" cy="14040"/>
            </p14:xfrm>
          </p:contentPart>
        </mc:Choice>
        <mc:Fallback>
          <p:pic>
            <p:nvPicPr>
              <p:cNvPr id="11" name="Ink 10">
                <a:extLst>
                  <a:ext uri="{FF2B5EF4-FFF2-40B4-BE49-F238E27FC236}">
                    <a16:creationId xmlns:a16="http://schemas.microsoft.com/office/drawing/2014/main" id="{AA0F96C7-DB7D-4E28-8CFE-179A1BA0CF33}"/>
                  </a:ext>
                </a:extLst>
              </p:cNvPr>
              <p:cNvPicPr/>
              <p:nvPr/>
            </p:nvPicPr>
            <p:blipFill>
              <a:blip r:embed="rId7"/>
              <a:stretch>
                <a:fillRect/>
              </a:stretch>
            </p:blipFill>
            <p:spPr>
              <a:xfrm>
                <a:off x="1660148" y="2261019"/>
                <a:ext cx="138600" cy="316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2" name="Ink 11">
                <a:extLst>
                  <a:ext uri="{FF2B5EF4-FFF2-40B4-BE49-F238E27FC236}">
                    <a16:creationId xmlns:a16="http://schemas.microsoft.com/office/drawing/2014/main" id="{C48CDB7C-A418-428C-8C5F-7BDF5C155EA8}"/>
                  </a:ext>
                </a:extLst>
              </p14:cNvPr>
              <p14:cNvContentPartPr/>
              <p14:nvPr/>
            </p14:nvContentPartPr>
            <p14:xfrm>
              <a:off x="1681028" y="2357499"/>
              <a:ext cx="176760" cy="30960"/>
            </p14:xfrm>
          </p:contentPart>
        </mc:Choice>
        <mc:Fallback>
          <p:pic>
            <p:nvPicPr>
              <p:cNvPr id="12" name="Ink 11">
                <a:extLst>
                  <a:ext uri="{FF2B5EF4-FFF2-40B4-BE49-F238E27FC236}">
                    <a16:creationId xmlns:a16="http://schemas.microsoft.com/office/drawing/2014/main" id="{C48CDB7C-A418-428C-8C5F-7BDF5C155EA8}"/>
                  </a:ext>
                </a:extLst>
              </p:cNvPr>
              <p:cNvPicPr/>
              <p:nvPr/>
            </p:nvPicPr>
            <p:blipFill>
              <a:blip r:embed="rId9"/>
              <a:stretch>
                <a:fillRect/>
              </a:stretch>
            </p:blipFill>
            <p:spPr>
              <a:xfrm>
                <a:off x="1672028" y="2348859"/>
                <a:ext cx="194400" cy="48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6" name="Ink 15">
                <a:extLst>
                  <a:ext uri="{FF2B5EF4-FFF2-40B4-BE49-F238E27FC236}">
                    <a16:creationId xmlns:a16="http://schemas.microsoft.com/office/drawing/2014/main" id="{22976591-EA4D-460D-897E-572E523AF69D}"/>
                  </a:ext>
                </a:extLst>
              </p14:cNvPr>
              <p14:cNvContentPartPr/>
              <p14:nvPr/>
            </p14:nvContentPartPr>
            <p14:xfrm>
              <a:off x="2185388" y="2216379"/>
              <a:ext cx="811440" cy="401040"/>
            </p14:xfrm>
          </p:contentPart>
        </mc:Choice>
        <mc:Fallback>
          <p:pic>
            <p:nvPicPr>
              <p:cNvPr id="16" name="Ink 15">
                <a:extLst>
                  <a:ext uri="{FF2B5EF4-FFF2-40B4-BE49-F238E27FC236}">
                    <a16:creationId xmlns:a16="http://schemas.microsoft.com/office/drawing/2014/main" id="{22976591-EA4D-460D-897E-572E523AF69D}"/>
                  </a:ext>
                </a:extLst>
              </p:cNvPr>
              <p:cNvPicPr/>
              <p:nvPr/>
            </p:nvPicPr>
            <p:blipFill>
              <a:blip r:embed="rId11"/>
              <a:stretch>
                <a:fillRect/>
              </a:stretch>
            </p:blipFill>
            <p:spPr>
              <a:xfrm>
                <a:off x="2176392" y="2207387"/>
                <a:ext cx="829072" cy="418664"/>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7" name="Ink 16">
                <a:extLst>
                  <a:ext uri="{FF2B5EF4-FFF2-40B4-BE49-F238E27FC236}">
                    <a16:creationId xmlns:a16="http://schemas.microsoft.com/office/drawing/2014/main" id="{62F1F306-EE1E-4AA3-993C-DB7C931DA818}"/>
                  </a:ext>
                </a:extLst>
              </p14:cNvPr>
              <p14:cNvContentPartPr/>
              <p14:nvPr/>
            </p14:nvContentPartPr>
            <p14:xfrm>
              <a:off x="706868" y="2771859"/>
              <a:ext cx="847080" cy="28800"/>
            </p14:xfrm>
          </p:contentPart>
        </mc:Choice>
        <mc:Fallback>
          <p:pic>
            <p:nvPicPr>
              <p:cNvPr id="17" name="Ink 16">
                <a:extLst>
                  <a:ext uri="{FF2B5EF4-FFF2-40B4-BE49-F238E27FC236}">
                    <a16:creationId xmlns:a16="http://schemas.microsoft.com/office/drawing/2014/main" id="{62F1F306-EE1E-4AA3-993C-DB7C931DA818}"/>
                  </a:ext>
                </a:extLst>
              </p:cNvPr>
              <p:cNvPicPr/>
              <p:nvPr/>
            </p:nvPicPr>
            <p:blipFill>
              <a:blip r:embed="rId13"/>
              <a:stretch>
                <a:fillRect/>
              </a:stretch>
            </p:blipFill>
            <p:spPr>
              <a:xfrm>
                <a:off x="698228" y="2763219"/>
                <a:ext cx="864720" cy="464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9" name="Ink 18">
                <a:extLst>
                  <a:ext uri="{FF2B5EF4-FFF2-40B4-BE49-F238E27FC236}">
                    <a16:creationId xmlns:a16="http://schemas.microsoft.com/office/drawing/2014/main" id="{27351F35-E065-4A9C-9555-8070858BFFC8}"/>
                  </a:ext>
                </a:extLst>
              </p14:cNvPr>
              <p14:cNvContentPartPr/>
              <p14:nvPr/>
            </p14:nvContentPartPr>
            <p14:xfrm>
              <a:off x="2241188" y="2693019"/>
              <a:ext cx="682920" cy="49680"/>
            </p14:xfrm>
          </p:contentPart>
        </mc:Choice>
        <mc:Fallback>
          <p:pic>
            <p:nvPicPr>
              <p:cNvPr id="19" name="Ink 18">
                <a:extLst>
                  <a:ext uri="{FF2B5EF4-FFF2-40B4-BE49-F238E27FC236}">
                    <a16:creationId xmlns:a16="http://schemas.microsoft.com/office/drawing/2014/main" id="{27351F35-E065-4A9C-9555-8070858BFFC8}"/>
                  </a:ext>
                </a:extLst>
              </p:cNvPr>
              <p:cNvPicPr/>
              <p:nvPr/>
            </p:nvPicPr>
            <p:blipFill>
              <a:blip r:embed="rId15"/>
              <a:stretch>
                <a:fillRect/>
              </a:stretch>
            </p:blipFill>
            <p:spPr>
              <a:xfrm>
                <a:off x="2232548" y="2684379"/>
                <a:ext cx="700560" cy="673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9" name="Ink 28">
                <a:extLst>
                  <a:ext uri="{FF2B5EF4-FFF2-40B4-BE49-F238E27FC236}">
                    <a16:creationId xmlns:a16="http://schemas.microsoft.com/office/drawing/2014/main" id="{A62C4F5E-A542-4193-BA4A-551E98C12AA7}"/>
                  </a:ext>
                </a:extLst>
              </p14:cNvPr>
              <p14:cNvContentPartPr/>
              <p14:nvPr/>
            </p14:nvContentPartPr>
            <p14:xfrm>
              <a:off x="691028" y="2996139"/>
              <a:ext cx="2537640" cy="1827360"/>
            </p14:xfrm>
          </p:contentPart>
        </mc:Choice>
        <mc:Fallback>
          <p:pic>
            <p:nvPicPr>
              <p:cNvPr id="29" name="Ink 28">
                <a:extLst>
                  <a:ext uri="{FF2B5EF4-FFF2-40B4-BE49-F238E27FC236}">
                    <a16:creationId xmlns:a16="http://schemas.microsoft.com/office/drawing/2014/main" id="{A62C4F5E-A542-4193-BA4A-551E98C12AA7}"/>
                  </a:ext>
                </a:extLst>
              </p:cNvPr>
              <p:cNvPicPr/>
              <p:nvPr/>
            </p:nvPicPr>
            <p:blipFill>
              <a:blip r:embed="rId17"/>
              <a:stretch>
                <a:fillRect/>
              </a:stretch>
            </p:blipFill>
            <p:spPr>
              <a:xfrm>
                <a:off x="682388" y="2987139"/>
                <a:ext cx="2555280" cy="1845000"/>
              </a:xfrm>
              <a:prstGeom prst="rect">
                <a:avLst/>
              </a:prstGeom>
            </p:spPr>
          </p:pic>
        </mc:Fallback>
      </mc:AlternateContent>
    </p:spTree>
    <p:extLst>
      <p:ext uri="{BB962C8B-B14F-4D97-AF65-F5344CB8AC3E}">
        <p14:creationId xmlns:p14="http://schemas.microsoft.com/office/powerpoint/2010/main" val="78503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Solving a System of Two Linear Equations</a:t>
            </a:r>
          </a:p>
        </p:txBody>
      </p:sp>
      <p:sp>
        <p:nvSpPr>
          <p:cNvPr id="3" name="Content Placeholder 2"/>
          <p:cNvSpPr>
            <a:spLocks noGrp="1"/>
          </p:cNvSpPr>
          <p:nvPr>
            <p:ph idx="1"/>
          </p:nvPr>
        </p:nvSpPr>
        <p:spPr>
          <a:xfrm>
            <a:off x="381000" y="1676400"/>
            <a:ext cx="8305800" cy="4526280"/>
          </a:xfrm>
        </p:spPr>
        <p:txBody>
          <a:bodyPr>
            <a:normAutofit fontScale="92500" lnSpcReduction="20000"/>
          </a:bodyPr>
          <a:lstStyle/>
          <a:p>
            <a:r>
              <a:rPr lang="en-US" dirty="0"/>
              <a:t>Use tables or graphs as strategies for solving a system of equations. For tables, use the same values for both equations. For graphs, the intersection of the graph of both equations provides the solution to the system of equations.</a:t>
            </a:r>
          </a:p>
          <a:p>
            <a:r>
              <a:rPr lang="en-US" dirty="0"/>
              <a:t>3 Methods: Graphing, Substitution, Elimination</a:t>
            </a:r>
          </a:p>
          <a:p>
            <a:r>
              <a:rPr lang="en-US" dirty="0"/>
              <a:t>If in Standard Form, can use calculator.</a:t>
            </a:r>
          </a:p>
          <a:p>
            <a:r>
              <a:rPr lang="en-US" dirty="0"/>
              <a:t>Don’t forget about infinite solutions and no solution!</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854ED2F-0A4B-4101-BFB8-DC1FD12E48C7}"/>
                  </a:ext>
                </a:extLst>
              </p14:cNvPr>
              <p14:cNvContentPartPr/>
              <p14:nvPr/>
            </p14:nvContentPartPr>
            <p14:xfrm>
              <a:off x="720188" y="4363419"/>
              <a:ext cx="2102040" cy="448560"/>
            </p14:xfrm>
          </p:contentPart>
        </mc:Choice>
        <mc:Fallback>
          <p:pic>
            <p:nvPicPr>
              <p:cNvPr id="4" name="Ink 3">
                <a:extLst>
                  <a:ext uri="{FF2B5EF4-FFF2-40B4-BE49-F238E27FC236}">
                    <a16:creationId xmlns:a16="http://schemas.microsoft.com/office/drawing/2014/main" id="{5854ED2F-0A4B-4101-BFB8-DC1FD12E48C7}"/>
                  </a:ext>
                </a:extLst>
              </p:cNvPr>
              <p:cNvPicPr/>
              <p:nvPr/>
            </p:nvPicPr>
            <p:blipFill>
              <a:blip r:embed="rId3"/>
              <a:stretch>
                <a:fillRect/>
              </a:stretch>
            </p:blipFill>
            <p:spPr>
              <a:xfrm>
                <a:off x="702548" y="4327419"/>
                <a:ext cx="2137680" cy="5202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2" name="Ink 31">
                <a:extLst>
                  <a:ext uri="{FF2B5EF4-FFF2-40B4-BE49-F238E27FC236}">
                    <a16:creationId xmlns:a16="http://schemas.microsoft.com/office/drawing/2014/main" id="{962E2181-3D65-4C7A-A32D-9A1A7C4B27F5}"/>
                  </a:ext>
                </a:extLst>
              </p14:cNvPr>
              <p14:cNvContentPartPr/>
              <p14:nvPr/>
            </p14:nvContentPartPr>
            <p14:xfrm>
              <a:off x="4699988" y="5446299"/>
              <a:ext cx="3747960" cy="1107000"/>
            </p14:xfrm>
          </p:contentPart>
        </mc:Choice>
        <mc:Fallback>
          <p:pic>
            <p:nvPicPr>
              <p:cNvPr id="32" name="Ink 31">
                <a:extLst>
                  <a:ext uri="{FF2B5EF4-FFF2-40B4-BE49-F238E27FC236}">
                    <a16:creationId xmlns:a16="http://schemas.microsoft.com/office/drawing/2014/main" id="{962E2181-3D65-4C7A-A32D-9A1A7C4B27F5}"/>
                  </a:ext>
                </a:extLst>
              </p:cNvPr>
              <p:cNvPicPr/>
              <p:nvPr/>
            </p:nvPicPr>
            <p:blipFill>
              <a:blip r:embed="rId5"/>
              <a:stretch>
                <a:fillRect/>
              </a:stretch>
            </p:blipFill>
            <p:spPr>
              <a:xfrm>
                <a:off x="4691347" y="5437299"/>
                <a:ext cx="3765602" cy="11246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3" name="Ink 42">
                <a:extLst>
                  <a:ext uri="{FF2B5EF4-FFF2-40B4-BE49-F238E27FC236}">
                    <a16:creationId xmlns:a16="http://schemas.microsoft.com/office/drawing/2014/main" id="{93F8616D-388A-4DB2-B399-FD456EA9F346}"/>
                  </a:ext>
                </a:extLst>
              </p14:cNvPr>
              <p14:cNvContentPartPr/>
              <p14:nvPr/>
            </p14:nvContentPartPr>
            <p14:xfrm>
              <a:off x="-1656172" y="-113478"/>
              <a:ext cx="31680" cy="20160"/>
            </p14:xfrm>
          </p:contentPart>
        </mc:Choice>
        <mc:Fallback>
          <p:pic>
            <p:nvPicPr>
              <p:cNvPr id="43" name="Ink 42">
                <a:extLst>
                  <a:ext uri="{FF2B5EF4-FFF2-40B4-BE49-F238E27FC236}">
                    <a16:creationId xmlns:a16="http://schemas.microsoft.com/office/drawing/2014/main" id="{93F8616D-388A-4DB2-B399-FD456EA9F346}"/>
                  </a:ext>
                </a:extLst>
              </p:cNvPr>
              <p:cNvPicPr/>
              <p:nvPr/>
            </p:nvPicPr>
            <p:blipFill>
              <a:blip r:embed="rId7"/>
              <a:stretch>
                <a:fillRect/>
              </a:stretch>
            </p:blipFill>
            <p:spPr>
              <a:xfrm>
                <a:off x="-1665172" y="-122478"/>
                <a:ext cx="49320" cy="378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0" name="Ink 49">
                <a:extLst>
                  <a:ext uri="{FF2B5EF4-FFF2-40B4-BE49-F238E27FC236}">
                    <a16:creationId xmlns:a16="http://schemas.microsoft.com/office/drawing/2014/main" id="{F1232E23-A8FE-4019-AB24-25EA4031B3BB}"/>
                  </a:ext>
                </a:extLst>
              </p14:cNvPr>
              <p14:cNvContentPartPr/>
              <p14:nvPr/>
            </p14:nvContentPartPr>
            <p14:xfrm>
              <a:off x="2183948" y="5653722"/>
              <a:ext cx="1877400" cy="1316097"/>
            </p14:xfrm>
          </p:contentPart>
        </mc:Choice>
        <mc:Fallback>
          <p:pic>
            <p:nvPicPr>
              <p:cNvPr id="50" name="Ink 49">
                <a:extLst>
                  <a:ext uri="{FF2B5EF4-FFF2-40B4-BE49-F238E27FC236}">
                    <a16:creationId xmlns:a16="http://schemas.microsoft.com/office/drawing/2014/main" id="{F1232E23-A8FE-4019-AB24-25EA4031B3BB}"/>
                  </a:ext>
                </a:extLst>
              </p:cNvPr>
              <p:cNvPicPr/>
              <p:nvPr/>
            </p:nvPicPr>
            <p:blipFill>
              <a:blip r:embed="rId9"/>
              <a:stretch>
                <a:fillRect/>
              </a:stretch>
            </p:blipFill>
            <p:spPr>
              <a:xfrm>
                <a:off x="2174950" y="5644720"/>
                <a:ext cx="1895037" cy="1333741"/>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6" name="Ink 55">
                <a:extLst>
                  <a:ext uri="{FF2B5EF4-FFF2-40B4-BE49-F238E27FC236}">
                    <a16:creationId xmlns:a16="http://schemas.microsoft.com/office/drawing/2014/main" id="{DF11AD83-1577-4ECA-91AF-1311F798B927}"/>
                  </a:ext>
                </a:extLst>
              </p14:cNvPr>
              <p14:cNvContentPartPr/>
              <p14:nvPr/>
            </p14:nvContentPartPr>
            <p14:xfrm>
              <a:off x="232388" y="5828682"/>
              <a:ext cx="1184400" cy="745200"/>
            </p14:xfrm>
          </p:contentPart>
        </mc:Choice>
        <mc:Fallback>
          <p:pic>
            <p:nvPicPr>
              <p:cNvPr id="56" name="Ink 55">
                <a:extLst>
                  <a:ext uri="{FF2B5EF4-FFF2-40B4-BE49-F238E27FC236}">
                    <a16:creationId xmlns:a16="http://schemas.microsoft.com/office/drawing/2014/main" id="{DF11AD83-1577-4ECA-91AF-1311F798B927}"/>
                  </a:ext>
                </a:extLst>
              </p:cNvPr>
              <p:cNvPicPr/>
              <p:nvPr/>
            </p:nvPicPr>
            <p:blipFill>
              <a:blip r:embed="rId11"/>
              <a:stretch>
                <a:fillRect/>
              </a:stretch>
            </p:blipFill>
            <p:spPr>
              <a:xfrm>
                <a:off x="223748" y="5819682"/>
                <a:ext cx="1202040" cy="762840"/>
              </a:xfrm>
              <a:prstGeom prst="rect">
                <a:avLst/>
              </a:prstGeom>
            </p:spPr>
          </p:pic>
        </mc:Fallback>
      </mc:AlternateContent>
    </p:spTree>
    <p:extLst>
      <p:ext uri="{BB962C8B-B14F-4D97-AF65-F5344CB8AC3E}">
        <p14:creationId xmlns:p14="http://schemas.microsoft.com/office/powerpoint/2010/main" val="1414459965"/>
      </p:ext>
    </p:extLst>
  </p:cSld>
  <p:clrMapOvr>
    <a:masterClrMapping/>
  </p:clrMapOvr>
</p:sld>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1496</TotalTime>
  <Words>829</Words>
  <Application>Microsoft Office PowerPoint</Application>
  <PresentationFormat>On-screen Show (4:3)</PresentationFormat>
  <Paragraphs>81</Paragraphs>
  <Slides>21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Century Gothic</vt:lpstr>
      <vt:lpstr>iRespondGraphMaster</vt:lpstr>
      <vt:lpstr>Office Theme</vt:lpstr>
      <vt:lpstr>GSE Algebra I</vt:lpstr>
      <vt:lpstr>Unit 2:  Reasoning with Linear Equations and Inequalities</vt:lpstr>
      <vt:lpstr>Solving Equations</vt:lpstr>
      <vt:lpstr>Solving Inequalities</vt:lpstr>
      <vt:lpstr>Properties of Equality</vt:lpstr>
      <vt:lpstr>Ex 1: Karla wants to save up for a prom dress. She figures she can save $9 each week from the money she earns babysitting. If she plans to spend less than $150 for the dress, how many weeks will it take her to save enough money to buy any dress in her price range?</vt:lpstr>
      <vt:lpstr>Ex 2: Two cars start at the same point and travel in opposite directions. The first car travels 15 miles per hour faster than the second car. In  hours, the cars are 300 miles apart. Use the formula below to determine the rate of the second car.     4(r + 15) + 4r = 300  What is the rate, r, of the second car?</vt:lpstr>
      <vt:lpstr>Ex 3: Solve the equation 14 = ax + 6 for x. Show and justify your steps.</vt:lpstr>
      <vt:lpstr>Solving a System of Two Linear Equations</vt:lpstr>
      <vt:lpstr>Ex 4: Solve this system of equations: y = 2x – 4  x = y + 1</vt:lpstr>
      <vt:lpstr>Ex 5: Solve this system of equations: 2x – y = 1 5 – 3x = 2y</vt:lpstr>
      <vt:lpstr>Ex 6: Solve this system of equations: 3x – 2y = 7 2x – 3y = 3</vt:lpstr>
      <vt:lpstr>Solving Equations and Inequalities Graphically</vt:lpstr>
      <vt:lpstr>Ex 7: Graph the inequality x + 2y &lt; 4.</vt:lpstr>
      <vt:lpstr>Building a Function that Models a Relationship between two Quantities</vt:lpstr>
      <vt:lpstr>Ex 8: Rachel is eating cookies everyday after school for a week. She has eaten cookies in the following pattern: 3, 5, 7, 9, 11.   Write a function for this scenario.</vt:lpstr>
      <vt:lpstr>Functions and Function Notation</vt:lpstr>
      <vt:lpstr>Ex 9: Given f(x) = 2x – 1, find f(7).    Ex 10: If g(6) = 3 – 5(6), what is g(x)?</vt:lpstr>
      <vt:lpstr>Interpret Functions in Context</vt:lpstr>
      <vt:lpstr>Ex 11: It takes a company 6.5 hours to set up the machinery to make engines and it takes 5.25 hours to manufacture each engine.   Write a model for the production of engines then determine domain, range, x and y-intercepts, and rate of change. </vt:lpstr>
      <vt:lpstr>Analyze Functions Using Different Representations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 GPS Coordinate Algebra</dc:title>
  <dc:creator>Elizabeth Hayden</dc:creator>
  <cp:lastModifiedBy>Michelle A. Taisee</cp:lastModifiedBy>
  <cp:revision>80</cp:revision>
  <dcterms:created xsi:type="dcterms:W3CDTF">2012-11-27T01:45:48Z</dcterms:created>
  <dcterms:modified xsi:type="dcterms:W3CDTF">2018-11-27T20:26:37Z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y fmtid="{D5CDD505-2E9C-101B-9397-08002B2CF9AE}" pid="4" name="ShowTimer">
    <vt:bool>true</vt:bool>
  </property>
  <property fmtid="{D5CDD505-2E9C-101B-9397-08002B2CF9AE}" pid="5" name="ShowPercent">
    <vt:bool>true</vt:bool>
  </property>
</Properties>
</file>